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24.xml" ContentType="application/inkml+xml"/>
  <Override PartName="/ppt/ink/ink29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7.xml" ContentType="application/inkml+xml"/>
  <Override PartName="/ppt/ink/ink6.xml" ContentType="application/inkml+xml"/>
  <Override PartName="/ppt/ink/ink5.xml" ContentType="application/inkml+xml"/>
  <Override PartName="/ppt/theme/theme1.xml" ContentType="application/vnd.openxmlformats-officedocument.theme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30.xml" ContentType="application/inkml+xml"/>
  <Override PartName="/ppt/ink/ink12.xml" ContentType="application/inkml+xml"/>
  <Override PartName="/ppt/ink/ink14.xml" ContentType="application/inkml+xml"/>
  <Override PartName="/ppt/ink/ink23.xml" ContentType="application/inkml+xml"/>
  <Override PartName="/ppt/notesMasters/notesMaster1.xml" ContentType="application/vnd.openxmlformats-officedocument.presentationml.notesMaster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13.xml" ContentType="application/inkml+xml"/>
  <Override PartName="/ppt/ink/ink22.xml" ContentType="application/inkml+xml"/>
  <Override PartName="/ppt/ink/ink20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1.xml" ContentType="application/inkml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353" r:id="rId2"/>
    <p:sldId id="354" r:id="rId3"/>
    <p:sldId id="355" r:id="rId4"/>
    <p:sldId id="356" r:id="rId5"/>
    <p:sldId id="360" r:id="rId6"/>
    <p:sldId id="357" r:id="rId7"/>
    <p:sldId id="358" r:id="rId8"/>
    <p:sldId id="359" r:id="rId9"/>
    <p:sldId id="361" r:id="rId10"/>
    <p:sldId id="362" r:id="rId11"/>
    <p:sldId id="363" r:id="rId12"/>
    <p:sldId id="364" r:id="rId13"/>
    <p:sldId id="366" r:id="rId14"/>
    <p:sldId id="369" r:id="rId15"/>
    <p:sldId id="3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7:39:25.735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9799 3268 74,'0'0'711,"0"0"-113,3-15-49,-3 15-12,2-11-67,-2 11-1,4-11-15,-4 11-19,4-9-21,-4 9-7,0 0-29,4-13 18,-4 13-13,0 0-24,2-11-11,-2 11-18,0 0-11,0 0-26,4-10-26,-4 10-267,0 0 0,0 0 0,0 0 0,0 0 0,0 0 0,0 0 0,0 0 0,0 0 0,4 17 0,-4-17 0,0 18 0,-1-7 0,-1 4 0,1-1 0,0 3 0,-2-1 0,2 2 0,0 1 0,0 0 0,-2 5 0,2-1 0,-2 0 0,1 2 0,0 1 0,0-1 0,-1 0 0,1 1 0,-1 0 0,2-1 0,-3-1 0,3 1 0,0-1 0,-1-4 0,0 0 0,2-3 0,-2-1 0,2-2 0,-1-1 0,1-13 0,0 21-118,0-21-599,3 16-110,-3-16-125,1 10-809,-1-10-1454</inkml:trace>
  <inkml:trace contextRef="#ctx0" brushRef="#br0" timeOffset="676.122">9762 3275 530,'0'0'684,"0"-19"-95,0 19-37,0-22-75,3 10-15,-1-3-47,1 0-22,2-1-32,1 0-30,2-2-24,2 1-16,0-2-30,6-3-6,-1 2-7,3 0 10,1 1 0,4 0-28,0 1-20,3 2-9,0 0-4,3 4-18,-4-1-31,5 3-19,-6 5-26,0 1-27,-1 2-30,-4 3-46,3 2 0,0 4 0,-3 2 0,0 4 0,-2 2 0,-3 0 0,1 6 0,-6 2 0,-3-2 0,-2 3 0,-2 2 0,-2 2 0,-4 2 0,-3 1 0,0-1 0,-5 0 0,2-1 0,-4-1 0,0-1 0,1-3 0,-2-2 0,1 2 0,1-7 0,1-2 0,0 0 0,1-4 0,2-1 0,1-2 0,0-2 0,8-6 0,-13 8 0,13-8 0,0 0 0,-14 1 0,14-1 0,0 0-4,-3-11-36,3 11 15,6-11 0,0 5-6,0-1 5,3-1 17,4-1-18,-1 1 11,2 2 7,1 0 1,0 0 1,3 1-2,1 4 1,-1-1 6,4 5 12,1 1-15,-1 3 8,5 3 6,-2 2-12,1 3 23,-3 2 7,-3 1-9,-1 0 4,-1 5-5,-4 0 9,0 1-5,-6-5 13,-2 4-4,-3 0-13,-2-3-17,-3 4 0,-4-2 0,-1 0 0,-7 4 0,-2-4 0,-5 5 0,-5-2 0,-3-3 0,-2-1 0,-2-4 0,-2-1 0,-2-3 0,-4-2 0,6-3 0,-2-1 0,-1-4 0,-2-2 0,0-1 0,0-4 0,-4-1 0,0-3 0,1-5 0,2 0 0,2-4 0,4 1 0,-1-4 0,5-1 0,8 3 0,2-1-160,3-1-409,4-1-173,3 4-230,4-3-843,4 2-1517</inkml:trace>
  <inkml:trace contextRef="#ctx0" brushRef="#br0" timeOffset="1517.37">11013 3762 675,'0'0'572,"10"-7"-67,-10 7-21,14-12-61,-7 7-29,-1-3 3,2 1-65,-2 0-17,3-5-13,-1 3-35,-2-4-13,1 3-6,0-2-17,0-2-6,-1 1-14,-1 1-6,-1-3-14,1 1 9,-2 2 15,-1-1-48,-2 0-6,0 13 16,0-23-22,0 23-18,-6-19-24,0 12-28,0-2-21,-3 5 4,0 0-22,-3 1-12,-1 3-2,-2 3 0,-2 1-17,-3 3-7,-2 3 4,-1 4-2,-1 0-9,-1 4 9,0 5-9,0 1 6,6-3-4,0 1-10,4 3 8,-2-2 3,4 1-2,2-4-4,3-1 4,2 1 0,1-3-8,1-1 6,4-2 4,0-3 6,4 1-14,2 0 3,-1-4 0,3-1 5,2 0-7,0-3 7,2-1-6,0-2-12,3-4-1,1 1-13,0-3 8,1-1 12,3-3-42,-2-1 48,2-1-29,-2-1 17,0-2-9,0 0-8,-2 1 12,1-1 12,-3 1 8,-2 3 13,0 0-30,-3 0 24,0 1-16,0 3 9,-3-1-6,-6 7 5,13-10-1,-13 10 11,9-7-3,-9 7-16,0 0-2,0 0 8,0 0-9,14 3 12,-14-3-6,4 10-4,-4-10 5,5 16 3,-1-8 38,1 4-41,0 1 26,1-1-31,0 1 3,1 1-46,2-2-47,0-1-52,2 4-84,1-4-40,2 1-84,2-4-104,0 1-105,3-3-80,-2-1-170,2-3-458,0 0-884</inkml:trace>
  <inkml:trace contextRef="#ctx0" brushRef="#br0" timeOffset="1862.485">11745 3655 338,'5'-14'764,"2"1"-126,-6 3 16,2-2-102,0 2-34,0-1-59,-3 11-33,0-22-48,0 22-27,-3-17-30,0 8-38,3 9-2,-6-17-24,0 9-15,6 8-45,-11-12-24,3 8-19,8 4 0,-19-3-20,19 3-8,-21 1-20,10 1-20,-3 2-11,-1 5-21,-1-1 1,1 2-10,0 4-9,0 1 2,-4 4-14,6-2 4,0 1-4,2 2 2,2 5-6,-1-4-15,4 2 9,1-2-8,2 1 9,3-1-9,3 1-3,2 0 15,2-1-22,3 0 9,6 0-3,3-3 2,-1-1-10,6-4-17,-3-1-29,6-4-24,-2-1-25,1-3-18,3-3-59,-2-1-15,4-1-52,3-3-40,0-2-26,0-1-15,-4-2-43,1-2-41,-2 0-13,-2-1-11,-1-2-37,-2-1-28,-2 1-88,-1-2-348,-2-2-512</inkml:trace>
  <inkml:trace contextRef="#ctx0" brushRef="#br0" timeOffset="2128.107">12232 3377 130,'0'-22'658,"-1"2"-110,1 1-41,-1 2-6,1 1-70,-2 3 16,1-1-55,1 14-22,-1-22-26,1 22-46,-1-17-36,1 17-29,0-12-37,0 12-23,0 0 20,0 0-4,0 0 6,0 0 15,0 0 16,-2 11 10,2 1-18,0 2-14,2 3-13,-1 4-14,1 1-7,0 4 10,0 1-12,2 5-24,-4 2-144,2 0 0,-1-1 0,0 1 0,0-2 0,0 2 0,-1-1 0,3-5 0,-3 1 0,0-3 0,0 2 0,0-4 0,2-2 0,-2-2-93,3-4-299,-3 1-45,3-2-70,-2-2-86,1-4-66,3 0-74,-5-9-67,6 10-456,-6-10-864</inkml:trace>
  <inkml:trace contextRef="#ctx0" brushRef="#br0" timeOffset="2565.589">12500 3495 846,'8'-14'728,"-4"1"-28,1 4-91,-1-3-38,1 3-37,-2-1-46,-3 10-62,6-16-30,-6 16-26,4-13-51,-4 13-59,5-11-35,-5 11-60,0 0-15,0 0-40,0 0-13,-3-10-26,3 10 0,-8 3-29,1 3-4,-2-1 0,-2 2-3,0 3-22,-3-1-2,-1 5-10,-3-1 9,2 1 2,-5 4-15,1-1 5,0 1-4,2-1-3,-1-1 4,4-2 5,0 2 14,3-3-20,1-1-6,2 0 4,0 0-5,2-1-2,4 0 6,0 0-4,3-1 7,0-10 3,3 24-10,3-12-1,0 1 15,3-2-12,3 0 4,3 1 4,1-2 4,0 1 8,4 0-11,-2-2-3,4 0-4,1 1 17,0-3 11,0 1 50,0-2-16,2 1 2,-4-2 47,-2 1 7,-2-2 0,-2-1 0,1 1 13,-5-1-21,3 0-105,-14-3 0,17 5 0,-17-5 0,16 4 0,-16-4 0,12 3 0,-12-3 0,0 0 0,14 4 0,-14-4 0,0 0 0,0 0 0,0 0 0,10-2-210,-10 2-278,0 0-104,0 0-157,0 0-205,3-10-691,-3 10-1307</inkml:trace>
  <inkml:trace contextRef="#ctx0" brushRef="#br0" timeOffset="3143.694">13319 3331 638,'-2'-10'615,"0"-1"-86,2 11-42,-2-18 12,2 18-36,-5-17 3,5 17-36,-3-17-21,3 17-27,-2-13-19,2 13-5,-2-11 4,2 11-39,-2-11-33,2 11-16,0 0-31,0-12-31,0 12-34,0 0-34,0 0-24,0 0 3,0 0 0,0 0 6,-9 13-98,9 0-31,-4 3 0,4 2 0,-2 5 0,2 4 0,0 0 0,0 6 0,0 2 0,2 1 0,-2 1 0,4 1 0,-1 5 0,1-1 0,2-6 0,-1 3 0,2-6 0,0-1 0,1-2 0,-1-2 0,3-1 0,-2-6 0,1-4 0,3 1 0,-3-2 0,1-4 0,2-2 0,-1-3 0,2-1 0,-1-2 0,-12-4 0,25-2-126,-10-2-244,3-3-59,-2-2-22,4-3-74,-4-2-91,6-6-53,-3 2-159,-2-6-496,1 2-928</inkml:trace>
  <inkml:trace contextRef="#ctx0" brushRef="#br0" timeOffset="3385.496">13203 3609 934,'-23'7'741,"3"-2"-28,2 0-105,0-1-71,5-1-64,2 2-69,-1-4-70,12-1-56,-15 4-40,15-4-10,-10 3 5,10-3-28,0 0-41,0 0-19,0 0-38,14-2-15,-3 0-11,7-2-30,-1 1-8,6-4-5,4 3-10,5-3-28,3-1-60,7 0-58,2-1-72,1 1-90,0-1-62,3 2-82,-2 1-77,0-1-87,-8 2-101,-1 1-399,-3 0-706</inkml:trace>
  <inkml:trace contextRef="#ctx0" brushRef="#br0" timeOffset="3750.154">13771 3562 511,'0'0'787,"-18"-3"-64,18 3-107,-13-3-36,13 3-75,-10-5-59,10 5-69,-8-5-66,8 5-31,0 0-51,4-12-15,-4 12-34,14-8-4,-5 4-20,2-1-24,3 4-9,1-2-25,1 3-1,4 0-15,0 3 0,1-2-16,0 5-2,2 0-21,0 2-2,-2 1-18,-2 1 0,1 1-2,-3 2 3,-2 0-4,-2 0 2,-3-1-19,-1 1-5,-3 0 12,-2-2-3,0 1 2,-4-12-10,-4 21 16,0-10-7,0-1-5,-3-2-9,0 0 11,-4 0-3,2-2 0,0 0-6,-3-2 1,2-2-1,10-2 18,-19 1-14,19-1 7,-17-1-9,17 1 13,-14-6-18,14 6 12,-11-10-13,11 10 11,-2-14-5,2 14 3,6-20-5,1 10-10,3-3-16,0-1-36,3 0-41,4-1-42,1 1-70,2-1-31,2 1-57,5-1-38,4 4-81,-3-2-90,10-1-69,0 3-48,3 0-450,1 3-700</inkml:trace>
  <inkml:trace contextRef="#ctx0" brushRef="#br0" timeOffset="4172.023">14734 3455 456,'13'-1'673,"-13"1"-99,12-3-53,-12 3-63,0 0-33,0 0-6,0 0-46,0 0-4,0 0-48,-19-1-19,7 3-12,-1 1-15,-3 1-12,-2 1-15,-4 2-13,-1 2-13,-4 2-16,0 3-44,3-2-8,-1 3-49,2 2-6,0 1-18,-1 0-22,6 2-18,-2-1-2,3 1-4,2-1-19,2-1 11,3 0-4,0-1-9,6-3-4,-3-1 0,7 0-9,0-13 4,2 19-10,4-9-11,-1-3-24,4-1-16,2-4-22,2 3-12,1-4-17,0-1 18,2-1-15,-1-2 31,4 0-27,-2-3 43,3-2-14,-1-3 10,-2-1 12,0-1-3,-2-2 18,0-1 9,-3 2-4,0-2 13,-4 5 1,1 0 12,-2 0-7,0 2 22,-3 1 16,-4 8 7,9-13 3,-9 13 2,8-8 6,-8 8 0,5-8 12,-5 8 12,0 0-28,0 0 2,0 0 2,10 7-4,-10-7-8,2 11-11,0 0 14,2-3-26,-2 5 10,1 2-21,-1 0 43,2 2-33,1 0-52,-2-1-59,3 4-44,1-1-102,-1-1-91,4-1-145,-1 2-85,1-2-140,4-3-699,-2-2-1010</inkml:trace>
  <inkml:trace contextRef="#ctx0" brushRef="#br0" timeOffset="4515.76">15404 3604 442,'0'0'878,"0"-21"-95,0 21-111,-4-17-48,0 7-54,-1 3-39,-2 0-75,1 2-42,-4-2-41,1 3-22,-3 0-57,0-1-43,-1 4-22,-1-1-34,2 2-20,-3 3-24,-1 0-17,0 1-16,-1 2-15,1 3-15,-1 2-16,0 2-7,2 2-8,0 0-6,2 2-10,0 1-2,2 2-5,0 4-34,3-3 0,0 2 0,4-1 0,1 0 0,2 0 0,2-2 0,3 3 0,3-2 0,2 0 0,2-1 0,5-1 0,4-2 0,1-2-19,4-3-156,3-2-59,2-3-61,-2-4-57,2-1-30,2-4-38,5-1-51,-2-2-10,2-2 19,1-5-5,2-3 14,-5-1-47,0-3 14,-2 1-31,-2-6-269,-2 0-304</inkml:trace>
  <inkml:trace contextRef="#ctx0" brushRef="#br0" timeOffset="4721.719">15815 3648 1235,'10'-30'272,"-1"-1"-19,-4-1 14,0 0 9,-2 0 7,-2 0 1,-1 3 19,-1 3 54,0 0-62,-2 3 9,0 3 1,1 2-16,1 2-16,-2 0-5,2 3-26,-3 3-27,4 10-17,-1-21-29,1 21-38,-3-14-22,3 14-35,0-14-9,0 14-8,0 0-7,-1-13-13,1 13-8,0 0-4,0 0-9,0 0 5,0 0-12,0 0 3,0 0-8,0 0 15,3 11-16,-3-11-1,0 0 9,3 12-13,-3-12-44,0 0-39,4 11-50,-4-11-86,0 0-83,5 10-151,-5-10-130,0 0-266,0 0-440,1 10-895</inkml:trace>
  <inkml:trace contextRef="#ctx0" brushRef="#br0" timeOffset="7338.436">15935 3361 308,'0'0'610,"1"-13"-88,-1 13-28,0-15-39,0 15-51,0-14-2,0 14 13,0-14-24,0 14-21,-1-16-45,1 16 1,0-11-24,0 11-16,0 0-28,-1-15-46,1 15-31,0 0-15,0 0 9,0 0 3,0 0 2,0 0 7,-5 19-23,2-7-1,0 4-3,0 2-31,0 4-4,-1 5 1,-1 2-10,1 3-55,0 1-61,2 1 0,-2 0 0,0 2 0,1 1 0,0-1 0,2 0 0,-2 1 0,2-2 0,0-2 0,-1 1 0,2-6 0,0 1 0,0-4 0,2-2 0,-1-2 0,0-3 0,0-1 0,1-1 0,-1-3-102,2-1-279,-3-12-69,6 14-68,-6-14-94,6 10-99,-6-10-72,0 0-688,0 0-1091</inkml:trace>
  <inkml:trace contextRef="#ctx0" brushRef="#br0" timeOffset="7948.102">16229 3517 520,'5'-8'742,"-5"8"-118,5-15-69,-5 15-81,0 0-52,3-11-85,-3 11-31,0 0-66,0 0-36,-18 2 2,8 2-3,-3 2-34,-2 1-7,-2 2-40,-4 2-7,2 1-18,-5 0 6,0 4-21,-2-3-3,1 4-10,0-3-7,3 1-21,2-4-5,1 1-6,2 0-6,1-1 1,4-1-8,1-3-2,2 2-5,1-2 6,3 1-10,5-8 6,-8 13 15,8-13 17,2 13 11,-2-13-12,11 16 17,-3-10-20,2 4 12,3-2-29,1-1 18,5 1-24,1 1 24,2-2-33,4 0 24,-1-2-36,6 2 33,-2-2-31,-1-2-1,2 2-66,3-2-33,-4-1-39,2 1-57,5-2-59,-1 2-81,-4-3-39,0 0-22,0 0 17,-1 0-17,0-3 27,-2-1-39,-1 0 46,-2-2 18,-1 1 65,1-5 16,-5 3 123,-1-4 115,-2 0 87,0-3 66,-4 0 58,-1 0 21,-4 0 36,0 0 8,-2 0 12,-1-1 48,-4 3-29,1-2 41,-2 1-54,-2 1 4,0 0-16,-1 3 19,0-2-15,-1 4-11,-3 0-12,7 7-21,-11-9-1,11 9-30,-14-1-25,14 1-4,-16 10 16,7-3-31,2 3-23,-1 2-14,2 2-7,0-1-32,0 2-7,1 1-4,4 1-8,-2-1-5,3-3-6,1 1-12,2 2-5,1-3-9,3 1 7,0-1-20,1-2-19,1 0-21,2-1-31,1-3-9,-1 0-54,2-2-31,0-2-53,-1-1-17,1 0-36,1-4-14,-1 0-68,0-1-34,1-3-38,-1-2-27,-1 0-73,0-3-95,-1-3-400,0-3-635</inkml:trace>
  <inkml:trace contextRef="#ctx0" brushRef="#br0" timeOffset="8307.464">16698 3442 454,'-14'-4'575,"-1"1"-62,3 2-28,-2 1-61,14 0-46,-22 0-45,22 0-13,-20 4-42,20-4 4,-14 7-34,14-7-36,-8 9-13,8-9-10,0 0-10,3 14 3,-3-14-28,12 12 1,-3-7-15,3-2-9,3 0-24,2 0-6,2-2-15,1-1-8,1 0-12,4-2-16,0-2 11,0 0-22,-2 0-13,0-2 3,-1-1 7,-2-1-5,-2-2 4,0-1 12,-4-3-1,-1 2-14,-3-5 1,-2 2 12,-2 0-3,-2-3-4,-3 0-5,-2 1 5,0-2 4,-3 3-16,-2 0 11,-1 0 34,-2 2-3,-1-1-16,-4 3-15,0 0 1,-1 4-4,-4-1-2,1 6-23,-3-1-12,2 4 15,-3 2-5,-2 0 0,0 3 2,0 2-4,-1 5-4,1 1 1,0 1-83,1 0-64,2 4-77,2 1-81,7-2-82,0 3-119,0 3-103,6 1-119,1-1-686,4 3-1018</inkml:trace>
  <inkml:trace contextRef="#ctx0" brushRef="#br0" timeOffset="9008.638">17053 3693 293,'0'0'866,"1"-17"-111,-1 17-99,0-16-41,0 16-73,2-14-61,-2 14-96,0 0-73,0-14-58,0 14-40,0 0 1,0 0-31,0 0-27,0 0-12,-4 11-15,4-11-13,-2 16-15,2-16-26,2 19 8,-1-9-23,0 3 22,2-1-50,0 0 9,2 2 19,0-1-29,-3-2-25,5-1 12,0 0-10,1 0 11,0-3-19,2 0 24,-1-2-26,0 0 7,2-2 3,0 0 1,0-2-2,3-1-6,-2-2-5,2-3 6,0 0-19,1-2 6,-1-2-27,3-2 11,-4-3-11,2-1 3,-2-2 9,-3 0 2,1 0 10,-3-1 16,0 4-16,-3 0-4,1 0 4,-1 1 10,-2 4 3,1-1-12,-4 10 9,4-16-1,-4 16-9,3-9 4,-3 9 1,0 0-1,0 0 8,0 0 3,0 0 13,-1 12 1,1-12-2,1 17 9,1-7-13,-1 2 25,2-1-28,-2 1 23,4 2-18,-3-3 1,2 1 2,0 2 2,1-2-14,2 1 6,0-1-5,0 0 7,0-1-25,2-1 3,1 0-37,1-3 9,0 3-35,3-4-1,0 0-75,3-1 4,0-3-39,3-1 14,-1-1-30,2-1-19,2-3 15,0-1-26,-1-2 4,2 0 3,1-5 25,1 0 12,-2-2 11,-2-3 26,-3 0 37,-1 3 25,-4-2 26,1 0 39,-3 1 31,-2-1 32,-1 2 32,-3 1 7,1 0 52,-2 0 31,-2 1-15,1 0 24,-2 2-23,0 0 25,-2 10 3,1-17 9,-1 17-18,2-14 6,-2 14-3,-3-13-41,3 13-29,-2-11-19,2 11-8,0 0-14,-6-14-17,6 14 2,0 0-19,-4-9 3,4 9-17,0 0-3,0 0-40,-6-7-43,6 7-86,0 0-77,0 0-162,0 0-119,-5 7-171,5-7-639,0 0-932</inkml:trace>
  <inkml:trace contextRef="#ctx0" brushRef="#br0" timeOffset="9978.577">18492 3589 54,'0'0'717,"0"0"-142,6-9-62,-6 9-15,0 0-27,7-12-68,-7 12-18,2-10-57,-2 10-5,2-13-29,-2 13-20,-4-15-3,4 15-31,-8-14-21,2 7-9,-2-2-7,-1 4-33,-4-2 15,-1 2-19,-1 2-8,-3-1-21,-1 3-25,-1 2 1,-2 0-18,-3 3-28,0 3-5,-3 1-20,0 3 1,1 2-4,1 1-5,3 2-11,0 2-1,3 2-16,0-2 12,4 2-19,3-2 15,1 0-16,4 0 11,3-2-8,1 1 3,2 0-8,4-2-18,2 0-19,2-1-31,3-3 10,4 2-32,0-4 10,0-2-30,3 1 7,0-3-11,1-1-10,1-1 21,-1-3 22,1 0-19,-2-2 33,3-1-14,-1-3 13,-1-3-4,2 0 7,-4-5 2,2-1 2,-2-1 17,3-2 8,-5 1 11,0 0-3,-2 0 11,1-1 10,-3 2 18,-2 3 19,0 0 0,-1 0 33,-1 4-5,0 1 0,-5 8-6,8-14 1,-8 14-19,7-12 4,-7 12 1,0 0 31,0 0 2,11 3 0,-11-3 27,4 17-2,-3-6 8,2 6-7,-2 2-22,1 9 96,2 6-1,-2 4-28,0 8-1,1 4-37,0 4-17,-1 0-10,0 4-9,2 9-15,1 0-11,-2 1-5,2-1 20,1-1-34,1 0-5,-1 0 0,0-2-2,0-9 2,-2-2 3,2 3-16,-1-4-2,-3-1 1,0-3 33,0-2-44,-2-7 18,-2-3-31,-2-4 26,-1-3-48,-5 0 30,-2-6-57,-4-1 36,-2-3-32,-4-3 52,-2-2-45,-4-3 47,2-5-47,-2-3 54,-2-1-48,-5-6 8,0-2 5,-5-6-1,3-4 12,-1-2 2,4-7-6,3-1 13,3-4-5,5-3 5,2-1 12,6-1 2,6-4-9,5 5-2,7-2 5,5-4 7,6-3 5,6 3-3,10-7-16,6 1 7,5 3-28,7-3 11,2 2-17,4 0 15,6 0-20,3-1 12,18-6-9,-1-1 8,3 3 4,3 0 8,-2-1 7,-2 3 24,0-1-11,-16 9 37,3 0-15,-5-1 40,-1-1-12,-3-1 4,-7 2-16,-3-2 5,-7 2 17,-5-3-2,-9 0-6,-8 6-2,-5-1 13,-7-2-7,-4-2-12,-7 5-3,-7-6-6,-5-3-6,-12-4 27,-7 2-23,-7 1 5,-5 4 3,-2 3 2,0 6-27,-2 4 5,8 7-45,1 4-36,-1 3-65,2 5-71,5 4-94,4 3-142,1 4-227,1 4-228,-4 1-598,1 4-1123</inkml:trace>
  <inkml:trace contextRef="#ctx0" brushRef="#br0" timeOffset="10873.691">10774 4548 434,'0'0'585,"-9"-4"-82,9 4-49,0 0-36,0 0-52,0 0-22,0 0-24,-16-1-23,16 1-60,0 0-4,0 0-34,0 0-20,0 0-37,0 0-1,0 0-37,-12-1 2,12 1-42,0 0 19,0 0-10,0 0 10,0 0-35,10 4 20,-10-4-36,13 4 9,-13-4-7,23 5-1,-5-3-13,1 1 10,8-1-16,11 2 41,14-3-30,9 3 7,19-2-20,11 0 13,9 0-19,12-1 19,31-1-16,12 1 9,6 2-28,11-3 22,12 4 6,7-2-28,13 1 23,10 1-11,54 0 12,-4 1-19,-48 0 34,49 2-30,-54-2 17,2-1-22,-5 1 27,-2-3-26,-10 1 25,-10 0-24,-11-1 20,-12-2-22,-14 0 20,-12-1-26,-35 0 24,-6-2-21,-12 2 38,-21 0 19,-8-2 95,-7 3 33,-12-2 18,-7-1-23,-7 3-24,-4-3-16,-4 1-13,-4-1-20,-10 3-23,10-6-22,-10 6-8,0 0 32,0 0-47,-3-12-69,3 12-155,-15-8-170,5 3-132,-5 1-214,-7 0-334,4 0-447,-5 0-1116</inkml:trace>
  <inkml:trace contextRef="#ctx0" brushRef="#br0" timeOffset="17258.401">16777 19027 4356,'0'-29'14,"0"-4"6,1 3-12,-2-3-3,2 4-4,-1-1 3,0 1 5,0 0-8,2-5-4,-2 5 4,0 0 0,0 1-1,-2 0-2,2-1 0,-1 1 0,1 2 12,-1-1-4,1-1 4,-2 2 6,2 0-2,-1 1 1,1 1 3,-2-4 1,2 3-3,-1-1 0,1 1 2,0 0 16,-2-1-3,1 2-3,1-1 0,-1 0 2,1 0-2,-2-2-3,1 1-4,1 0 24,-1-2-29,0 0 1,1 0-8,-2 2 5,1-1 9,0 1 3,1-1-4,-2 0 43,1 0-18,1-1-9,-1 1-6,1 1-2,-1-1-7,-1 1 0,1-3-9,1 0-1,-1-3 0,-1-1 3,1-1 0,1 2 7,-1-2-18,-1-2 10,2 0 6,-2 2-1,1-4-6,1 1 4,-1-2 2,1 2-7,-2-8-2,1 6 3,1-5-8,-1-2 17,1 0-15,0 7 23,-2 0-34,2-6 17,0-3-4,0 2 1,0-3-1,-1 2-5,0-3-1,0 1 10,1-1-14,0-1 16,-2 1-27,2-1 27,2-2-1,-2 2-1,0-3-15,0 1 12,0 0-13,0 0 8,0-3-8,0-1 7,0-2-11,1-1 20,-1 2-20,-1-11 5,1 12 5,0-3 23,0 1-16,0 0-8,1-2 2,-1 1-4,-1-7 5,1 6-2,0 2-2,0-12-7,0 3 14,0 10-15,1-12 21,-1 10-9,1-9 12,-2 10-18,2-8 2,-1 5-4,0-6 4,0 0-7,1-1 8,-1 9-4,0-7-4,0 6 18,0 3-22,0-2 29,0 2-16,0-2 15,2 2-23,-1 0 21,-1-2-30,0 0 30,0-7-19,0 6 23,0 2-26,1 0 16,1-11-22,-2 13 23,0 0 5,1-2-17,-1 0 16,0 1-21,1-12 22,1 12-22,-2-1 18,2 1-21,-2-1 18,1 0-22,-1 0 14,1 0 3,1 1 1,-2-1 2,2 2 3,-2-2-2,2-1-19,-2 2 19,1 0-18,-1 0 16,0 0-14,0-1 17,0 1-26,1 0 26,-1 0-12,0 2 10,1-2 1,-1 2-6,2 1 7,-2-2-23,0 1 14,0-1-11,0 2 20,0 0-19,1 0 18,-1-1-22,0 1 25,0 0-3,0-1-4,0 3-2,0-1 3,1 0 0,-1 1-3,0-1 1,-1 1-2,1 0-3,0-1 3,1-2-19,-1 1 18,0 2 3,0-3-1,0 1-1,0 0-6,0 0 3,2 1 6,-4 0-1,2-2-1,2 2 7,-2 0-6,0-2-24,1 1 21,-1 1-21,0-2 30,0 0-7,0 1-6,-1 1 1,1-1 7,0 0-5,0 1 1,0 0 3,-2 1 3,4-2-4,-2 1 0,-2-1-3,2 1-6,0 0 8,0 0-4,0 1 2,0-1-6,0-1 0,0-1 4,2 0-1,-2 1 8,0-1 3,0 1-8,-2-1 0,2 0 2,2 0-22,-2 1 25,0-2-21,0 1 22,-2 1-4,2 1-11,0 0 7,0 1 3,-1 1-3,1 0 3,-1 1 0,1 1 4,0 1 1,0 0-7,-2 3 5,2 1-13,0-1 12,0 7-19,-1-5 16,1-2-10,0 7 17,-1 0-19,1-1 17,0 0 2,-1-3-4,1 5-6,0-1-2,0 2 12,0 0-3,0-1 2,0 1-6,-2-1 0,2 4-9,0 0 12,0-3-17,0 3 26,0-3-21,0 3 14,0 0-25,0-2 26,0 2-16,0-1 17,0 0-21,0 1 19,-1 0-15,1 2 18,0-2-23,0 0 25,-1 3-10,1 3 4,0-2-8,0 1 6,-2 2 4,4-2 0,-2 0-4,-2 3-20,2-1 22,0 1-11,0-1 14,0 0-20,0 3 21,0-3-18,0 3 23,-1-1-22,1 1 20,0 2-19,0 1 14,0 0-25,0 1 25,0 1-17,0-1 24,0 0-22,-1 2 13,1 1-12,0-2 9,0 2-15,0 3 22,0-1-18,-2 3 10,2-1-8,0 1 21,0 0-21,0 12 23,-2-19-23,2 19 19,0-16-23,0 16 17,0-13-16,0 13 11,-1-12-13,1 12 15,0 0-11,0-15 18,0 15-14,0 0 8,0-12-66,0 12-31,0 0-68,0 0-99,0-14-88,0 14-71,0 0-117,0 0-191,5-13-283,0 4-616</inkml:trace>
  <inkml:trace contextRef="#ctx0" brushRef="#br1" timeOffset="42507.886">1063 5637 344,'0'0'587,"0"0"-67,0 0-32,0 0-46,0 0-27,-8 7-30,8-7-6,0 0-28,0 0-17,0 0-27,0 0-23,0 0-11,0 0-20,0 0-9,0 0-19,0 0 15,0 0-39,0 0-5,0 0-17,0 0-17,0 0-20,0 0 2,0 0-31,0 0 4,0 0-14,0 0 1,0 0-14,0 0-10,13 2-1,-13-2-8,18-1-10,-18 1-3,20-1 0,-20 1-10,27-2 5,-13 1-6,4 0-33,0-2-14,0 2 0,1-1 0,-2 2 0,2 0 0,-4 0 0,0-2 0,1 2 0,-5 0 0,3 0 0,-1 0 0,-13 0 0,20 0 0,-20 0 0,16 0 0,-16 0 0,0 0 0,18 0 0,-18 0 0,0 0 0,13 0 0,-13 0 0,0 0 0,12 0 0,-12 0 0,0 0 0,0 0 0,0 0 0,13 0 0,-13 0 0,0 0 0,0 0 0,0 0 0,0 0 0,0 0 0,0 0-587,0 0-187,0 0-194,0 0-881,0-12-1563</inkml:trace>
  <inkml:trace contextRef="#ctx0" brushRef="#br1" timeOffset="60193.67">2551 5404 650,'0'0'557,"0"0"-33,-2-11-12,2 11 7,0 0-52,0-15-41,0 15 12,0 0-45,-2-15-6,2 15-25,-1-12-21,1 12-12,-1-10-25,1 10 2,-3-12-14,3 12 1,0 0-8,-2-12-14,2 12-17,0 0-28,-4-12-171,4 12-55,0 0 0,0 0 0,0 0 0,0 0 0,0 0 0,0 0 0,-5 11 0,4 0 0,-1 1 0,1 3 0,0 2 0,-2 4 0,2-3 0,0 7 0,-2 0 0,2 1 0,-2 1 0,2 0 0,-2 2 0,2-2 0,0 5 0,-2-4 0,1 0 0,1-1 0,-1 1 0,0-1 0,0-2 0,1 0 0,0 1 0,0-7 0,-1 3 0,1-5 0,0 0 0,-1 0 0,1 0 0,1-2 0,-2-3-28,2-12-503,0 18-57,0-18-111,0 13-140,0-13-901,0 0-1425</inkml:trace>
  <inkml:trace contextRef="#ctx0" brushRef="#br1" timeOffset="60615.534">2472 5296 822,'0'0'656,"-5"-8"-67,5 8-53,-3-11-75,3 11-41,2-13-41,-2 13-13,9-17-45,-3 9-20,3-3-30,1 0-10,6 0-4,0 1-7,3 0 9,4 1-22,0-1-16,0 3-16,3 1-22,-1 1-28,1 1-12,1 2-28,-5 0-22,-1 4-17,5 0-12,-3 2-6,-3 1-10,1 2-9,-2 2-7,-2 0 2,-4 1-5,-1 0 2,-3 2-4,-1-1-3,-5 4 3,-1-3-7,-2 0 5,-4 3-14,-1 0 18,-5 2-14,-1 2-3,-3-2-2,2 0-1,-7 0-3,0 1-6,-1 0 0,0 1-4,-1-3-20,1 0-23,1-3-31,2 0-52,-2-1-67,3 1-80,0-4-63,3 1-82,0 0-105,0-1-105,2-2-121,0 3-737,2-2-1115</inkml:trace>
  <inkml:trace contextRef="#ctx0" brushRef="#br1" timeOffset="61490.906">2926 5857 452,'0'0'634,"0"0"-95,0 0-55,7-5-53,-7 5-56,0 0 6,5-10-44,-5 10-17,6-9-66,-6 9-25,6-12-42,-6 12-1,8-14-33,-3 6-10,-1-2-16,-1 0-2,0 1-24,1 0 0,-2-2-14,-2 11 6,4-19-23,-4 19 11,2-18-23,-2 18 6,-2-16-3,2 16-6,-2-14-17,2 14-2,-7-12-12,7 12 0,-9-10-15,9 10 6,-10-7-14,10 7 7,-9-4-11,9 4 6,0 0-6,-13-1 2,13 1-9,0 0 9,-8 7-8,8-7 10,0 0-10,0 12 12,0-12-5,10 11 7,-4-3-7,4 0 6,2 1-6,1 0 14,-1 0-7,4 3 8,-1-1-5,-1 1 20,-1 1-21,-2-1 2,0 1 3,-4 0-3,3-1 4,-4 0-1,0 1 10,-3-2-7,-1 1 14,-1 1 10,2-3-5,-3 2-5,0-12-6,1 20-6,-1-20-2,0 17-7,0-17-3,2 13-2,-2-13 0,1 10 2,-1-10 22,3 10-26,-3-10 26,8 5-32,-8-5-9,13 1-57,-13-1-52,19-4-24,-7 0-36,3-1-22,-1-3-25,5-1-23,2-3 19,-2 2-10,4-5 39,0 1 19,0 1 27,-1-1 32,-3 0 20,-3 3 19,2-2 26,-2 2 14,-4 2 25,0 0 38,-1 1 49,-3 1 48,0 0-17,-8 7 3,7-7-41,-7 7 31,0 0-19,0 0 32,0 0-18,0 0 29,0 0 3,-6 11 22,2-2-19,4-9 14,-8 16-17,5-6-22,0 1-16,-1-1-8,2 2-19,-1 0 15,3 0 0,0 1-19,2-1-1,-1 1 14,1-1-33,5 0 20,-2-1-28,1 1 26,3-2-31,1-1 20,1-1-25,0-1 22,4 0-24,0-4 17,0 0-21,-1 0 22,1-2-24,-1-2 20,1 1-20,1-4 9,2 1 4,-4-2 10,2-1 12,-1-2-3,-2-1 5,2-2-2,-3-2 7,0-1-14,-2-3-7,-1-1 1,-3-1-4,0 4 0,-4-4 1,-1 2 0,-2-1 16,0 1 5,-2 1-7,-1 2-7,-1-1-4,-3 1-2,0 2-5,-3 1-8,0 0-4,0 4-1,-1-1-3,-2 3 40,0 1-93,1 1-34,0 2-38,-1 1-48,2 0-48,-1 3-87,13-3-71,-23 6-93,12-2-88,0 0-184,2 1-460,1 0-815</inkml:trace>
  <inkml:trace contextRef="#ctx0" brushRef="#br1" timeOffset="62094.06">4066 5439 780,'6'-11'680,"-3"2"-83,-3 9-28,5-18-71,-5 18-68,2-14-57,-2 14-19,4-12-44,-4 12-49,4-12-45,-4 12-46,0 0-35,2-9-21,-2 9 7,0 0-12,0 0 9,6 12-26,-6-12 14,3 22-4,-1-8-12,0 5-15,1 1 19,-1 6-49,2 1 10,-1 4 0,-1 1-4,-1 0-9,2 1-7,-2-1-4,-1-3-5,2-1 8,0 0-37,-2-1 29,1-2-17,1 0 9,-2-7-17,1 0 15,0 1-22,-1-5 22,2-3-16,-2 1 55,1 0-58,0-3 19,-1-9-16,1 15 14,-1-15-6,0 0 2,7 7-16,-7-7 14,0 0-10,10-6 11,-10 6-16,10-13 2,-5 4 1,4-2-7,-1 2 4,0-3-5,2-1 1,0 2-2,3-2 2,1 1 5,-1-1 1,3 2 1,-3 4 1,2-3-8,1 4 11,0 0-3,1 1-3,1 3 5,-1-1-11,-1 3 6,1 3 7,2-1 0,-1 4-2,-2-1 3,1 1-5,1 4 12,-4-3 1,-1 3 0,-1-1 5,-1 1 17,-4 0 6,0 1 3,-4-1 11,0 0-18,-3-10-5,-1 20-5,-2-11 9,-4 3 2,-2-1 0,0-2-11,-3 1-3,-1-2-5,-2 0 5,0 0-4,-3-2-5,-1 0-5,1-1 0,-1-1 1,1-1-2,-1-1-3,-1-1-17,3 0-23,-1-2-44,1-2-16,1 3-83,1-3-67,-1-4-75,4 2-119,1-2-128,2 0-139,1-1-771,3-1-1100</inkml:trace>
  <inkml:trace contextRef="#ctx0" brushRef="#br1" timeOffset="62390.922">4692 5462 402,'6'-9'814,"-6"9"-102,9-14-47,-9 14-75,5-13-40,-5 13-21,7-10-81,-7 10-21,5-10-59,-5 10-39,0 0-61,6-10-39,-6 10-53,0 0-21,0 0 35,0 0 13,9 6-13,-9-6-23,5 19-13,-2-5-16,2 3-15,-3-2-10,2 8-14,-1 0-7,1 2-32,-2-1-60,1 2 0,-2 1 0,2-1 0,-2-1 0,0 1 0,2 0 0,-2-3 0,1 2 0,0-5 0,-1-1-116,1 1-131,0-3-92,0-2-60,1-1-106,-1-1-151,1-3-143,2-1-825,0-1-1281</inkml:trace>
  <inkml:trace contextRef="#ctx0" brushRef="#br1" timeOffset="63357.329">4917 5903 94,'0'0'933,"6"5"-191,-6-5-61,0 0-89,0 0-53,11-2-62,-11 2-52,11-3-50,-11 3-28,14-7-35,-4 2-32,-1 0-44,1 2-19,4-6-29,-2 3 1,2-3-38,-1 1-16,-1-1-30,2 0 0,-1-3-23,2 2-7,-3-2-18,-1 0-3,-2 0-16,0-1 4,-1 1-11,1 0-4,-4-2-11,-1 6 6,-1-4-8,-3 12 2,2-16-12,-2 16 7,-2-13-13,2 13 5,-8-7-11,8 7 8,-13-1-7,13 1 5,-17 6-8,7-1 12,-1 4 1,0 0 0,2 2-10,-2 3 9,2 0-7,0 3 10,0-2-12,4 0 8,1-1-7,0 1 2,3-1 2,1 0 3,1-1-10,3 1-30,1-3-26,3 3-22,1-3-2,3-3-56,-1-1-22,3 1-52,2-4 0,1 1-38,1-5-36,1 0-33,2 0-36,-1-2 46,-1-5 31,3-1 2,-2 1 30,-3-4 33,1-2 54,-1 1 42,-2-2 33,-2 0 73,-1 0 47,-3-1 52,-1 3 32,-1 1 50,0-1 24,-2 2 38,2 1-20,-3 1-10,1 1-27,-5 7-38,7-10-25,-7 10-17,8-7 46,-8 7 12,0 0 3,10 4-10,-10-4-19,9 8 8,-3-1-18,0 0-20,-1 2-7,0 0-13,0 0-10,0 3-8,0 0 3,0-2 11,-1 1-25,0-1 9,0 1-26,0-2 11,1 1-17,-3-1 8,-2-9-11,7 15 6,-7-15-12,4 10 19,-4-10-16,0 0 11,5 10-20,-5-10 9,0 0 6,0 0-22,0 0 7,0 0 10,0-17-22,0 17 6,0-18-8,-2 7 6,2-2 2,2-2 11,-1-1-18,0 0 3,3-2 2,-1 2 3,2-1 0,0 2-2,0 0-2,0 3-3,2 0 4,0 2-3,2 0 4,-1 3-10,1 3 14,2 0 1,1 3 4,2 2 16,-3 3-4,3 3 6,2-1-9,1 2 21,0 4-19,0 2 4,-2-1-13,0 2 6,-2 0-13,1 1 8,-1-1-4,-3 1 2,2-1-7,-3-1 7,-2-1-6,0-2 7,0 2-6,-2-3 8,1-1-1,-6-9-8,6 15 10,-6-15 0,4 12-3,-4-12-2,0 0 13,0 0-16,-3 9-2,3-9-9,0 0 1,-9-4-17,9 4 12,-9-12-15,5 2 18,-2-2-13,1-1 14,0-2-10,2-2 13,0 0 0,1-1 3,1 3-6,1-2 9,1 3-9,2 1 11,1-1-16,1 0 16,3 1-8,3 3 16,1 1 8,3 0 22,0 4 4,3 0 18,0 3 27,2 2 4,1 4 10,2 0 3,1 4 9,-1 1-1,3 2 0,-1 3-20,-3 0-23,0 1 9,-6 0-34,0-1-11,-2 2-35,-3 0-13,-1-2-67,-2 1-69,-3-1-86,-2 0-123,-3-1-91,0 0-215,-4 1-273,-1 1-740,-3-2-1351</inkml:trace>
  <inkml:trace contextRef="#ctx0" brushRef="#br1" timeOffset="64161.252">7643 5835 614,'6'-7'557,"-6"7"-70,0 0-35,3-15-56,-3 15-13,3-10-49,-3 10-8,3-11-28,-3 11-4,1-10-15,-1 10-29,0 0-32,-1-17-36,1 17-48,-4-10 37,4 10-14,-9-9-25,9 9-25,-18-7-23,8 6-11,-2-1-21,-1 1-3,-1 1-9,-1 3-10,-2-2-5,-1 3-7,1-1-5,0 4 1,-1-2-7,3 3-1,-2-1-1,4 2-2,-2-1 0,4 1-6,-1-1-2,2 1 2,1 0 26,4-2-25,1 1 24,4-8-28,-5 14 26,5-14-26,7 15 20,0-8-22,2 1 26,3-1-28,3 0 19,5 0-19,-1 1 15,6-1-3,-1 1 10,3-4-26,3 4 26,2-2-22,-1 1 22,-4-1-25,-2-2 21,-2 3-21,0-2 20,-5-1-22,-2 1 26,-1-1-28,-4 0 34,-2 0-24,-9-4 26,12 8-26,-12-8 27,0 0-14,-5 13 28,5-13-2,-18 7 8,4-3-6,-4 1-9,-2-3 0,-5-1-6,-3 2 4,0-1-11,-2-2 0,0 2-5,0-2 0,0 0-19,2-2 17,0 2-20,-1 0 23,7 0-28,1-2 15,1 1-57,0-1-20,4 2-88,2-1-50,1 0-117,13 1-126,-18-3-88,18 3-177,0 0-502,-6-7-838</inkml:trace>
  <inkml:trace contextRef="#ctx0" brushRef="#br1" timeOffset="64551.866">8074 5888 608,'0'0'667,"14"-4"-89,-14 4-31,0 0-81,8-7-44,-8 7-58,0 0-42,0 0-30,-14 0-44,14 0-29,-12 6-32,3-3-15,0 2-49,2 2-8,-1-2-37,2 4 4,-2-1-29,3 1 12,1 1-24,0-3 16,4-7-31,-2 20 19,3-8-27,3-3 21,0-1-7,1 1-2,4 1-21,0-2 19,1 1-5,2-4-4,3 0 2,0 0-9,0-2 2,2-3-13,-2 0 5,2-1 6,1-2 0,-2-1 2,1-1-21,-3 0 36,0-2-16,-1-1 28,-3-2-13,0-1 21,-2 0-21,-2 0 22,-3 1-25,0-2 30,-2 1-27,-4 0 14,1-1-27,-5 2 27,-2-1-30,0 1 15,-2 2-22,-2 1 18,-1 0-25,-2 0 2,1 4 17,-2-1-26,2 1 21,-1 2-68,0 0-51,0 1-79,3 0-90,-1 1-132,1 2-106,3-1-103,-1 1-790,11-3-1011</inkml:trace>
  <inkml:trace contextRef="#ctx0" brushRef="#br1" timeOffset="64864.368">8496 5671 141,'4'-12'914,"-4"12"-187,4-19-29,-3 8-93,-1 11-22,2-19-68,-2 19-46,3-19-63,-3 19-19,1-13-53,-1 13-37,2-11-55,-2 11-51,0 0-43,3-13-26,-3 13-9,0 0 3,8 5 9,-8-5-7,6 15-7,-1-1-2,-2 0-6,1 1-18,1 4-3,-1 1-31,0 2-1,-1 0-19,1 2-3,0 0-6,-1 1 2,-1 1-9,1-2-1,-2 0-2,3 1 0,-3-1-85,0 0-12,1-3-98,0-1-80,-1-3-81,1 0-89,-1-2-138,0-1-68,2-2-98,0-2-745,-3-10-1107</inkml:trace>
  <inkml:trace contextRef="#ctx0" brushRef="#br1" timeOffset="65163.698">8745 5854 863,'0'0'783,"5"-15"-106,-5 15-70,4-11-81,-4 11-90,5-8-77,-5 8-79,0 0-43,8-4-5,-8 4-24,9 2-29,-9-2-31,10 10-3,-4-3-46,-1 1 8,2 3-40,-1-1 6,3 0-34,-3 2 18,2 1-35,-1 0 18,0 0-30,2-1 22,-2 0-1,0 0-2,1-1 7,1 0 15,-3-2 16,1-2 4,0-2 12,2 1 0,0-2-1,-9-4-17,19 5-7,-19-5-16,18-1 7,-6-1-11,-2-3-7,2 0-3,0-2-6,0-2-10,0-1-23,0 1-11,0-1-59,0-2-31,-1 2-79,0-2-50,3 0-81,-2 0-114,-1 2-89,3-4-104,-1 6-165,-2-2-382,2 1-787</inkml:trace>
  <inkml:trace contextRef="#ctx0" brushRef="#br1" timeOffset="65388.876">9392 5818 571,'0'0'706,"7"7"-109,-7-7-49,0 0-70,0 0-30,5 8-28,-5-8-68,0 0-22,2 13-65,-2-13 7,0 13-67,0-13-19,1 15-47,-1-15-9,2 20-42,1-11 5,1 3-36,-2-2 6,2-1-8,2 3-9,0 0-13,0-2-5,2 0-8,1 0 3,0-2-25,0-2-50,0-1-57,2 1-61,1-2-27,-12-4-101,24 2-58,-24-2-68,25-2-110,-10-4-136,1 1-372,1-5-656</inkml:trace>
  <inkml:trace contextRef="#ctx0" brushRef="#br1" timeOffset="65721.369">9431 5655 655,'-16'8'627,"3"-3"-66,0 2-59,1 0-71,3-1-27,1-1-47,1 2-35,7-7-16,-9 10 4,9-10-62,0 0 11,0 12-52,0-12 2,9 5-40,-9-5-1,19 2-42,-19-2 21,26-1-20,-9-1 10,-1-2-34,1 0 1,1-3-34,0 0 11,-1-4-24,3 2 2,-5-3-24,0 1 10,-3-4-18,-2 3 9,0 0-17,-2 0-4,-2 0-1,-2 2 6,-1-2-17,-3 12 8,-2-22-10,2 22 0,-6-16-3,0 7 13,-2 3-15,-2 1 5,0 3-3,10 2-2,-25-3-42,11 6-14,-2 1-56,-2 4-21,-2 1-77,1 3-53,3 0-77,-2 3-99,0 3-83,4-2-133,2 1-660,1 1-922</inkml:trace>
  <inkml:trace contextRef="#ctx0" brushRef="#br1" timeOffset="66204.751">9816 5850 300,'6'-13'807,"-6"13"-178,3-12-15,-3 12-50,0-12-55,0 12-66,0 0-66,2-14-72,-2 14-71,0 0-50,0 0-22,0 0 15,0 0-27,0 0 5,0 0 16,0 0-31,0 0-7,-2 14-26,2-14 7,1 16-37,-1-16 12,1 21-11,2-12-12,-1 3-30,1-4 8,0 4-11,0-4 3,3 1-4,-2 0-8,3-1-3,-1-1-4,2 0 0,0-1-2,2-2-6,0 0 12,0-2-12,3 0-2,-13-2-5,26 0 1,-13-3 1,3-2-2,-1 1-17,2-4 16,1 0-15,0-1 13,0-4-18,-3 1 20,2 0-16,-3-2 20,-1 1-21,-1 0 22,-1 3-15,-1-1 12,-1 2-12,-2-1 8,0 3-11,-7 7 17,12-12-20,-12 12 18,8-10-23,-8 10 27,0 0-22,8-7 21,-8 7-22,0 0 23,0 0-22,1 12 23,-1-12-20,-1 12 20,1-12-19,0 17 19,0-17-19,0 17-3,0-17-68,1 21-20,-1-21-74,1 21-19,3-12-72,1 1-61,0-1-41,2 2-50,1-1-47,-2-2-104,7 0-124,1 1-269,4-1-550</inkml:trace>
  <inkml:trace contextRef="#ctx0" brushRef="#br1" timeOffset="66817.989">10813 5849 276,'6'-11'699,"-2"1"-117,-4 10-45,0-15-101,-5 6-13,1 1-34,-3 1-35,0 0-47,-5 2-42,1-2-41,-3 3-20,-2 0-15,2 3-19,-4 0-14,1 2-13,-1 0-19,0 2-27,0 2-14,0-1-17,0 1-10,3 0-10,-2 3-11,3-1-5,2 2-13,0-1 24,1 1-24,5-2 13,-1 1-23,1-1 14,3 2-22,3-9 22,-2 13-28,2-13 27,7 14-23,-7-14 19,14 11-24,-5-6 26,1-1-31,3-1 4,-1-1-25,2 1 22,2-3-33,0 1 27,-1-1-15,1-1 22,-1 1-17,-1-1 19,1-1-15,-2 2 24,-1-1-27,0 2 30,-12-1-26,21 3 13,-10-1-2,-1 2 18,-3 1-18,2 0 21,0 2-19,-1 3 18,0 0-24,-2 3 31,2 3-1,-3 0 5,1 4 2,-2 2-16,-1 2 36,-1 2-26,0 0 34,0 7-26,-2 2 15,0 0-28,0 2 15,0 1-24,0 1 20,-2 5-25,0 0 23,0 0 0,-1-7-4,0 0-3,1 1-5,-2-2 9,-1-1-9,-1 0 0,1 0 2,-2-3-4,1 0 0,-4-4 1,2 1 3,-2-4 8,1-3 8,-3 0 4,1-4-5,-2-1-10,1-2 26,-2-2-2,-2-3 15,2-1 5,-3-4-5,-1-2-2,-1 0-1,-3-3-5,-3-6-8,-6-1-3,-5-8 50,0-1-50,2-4 72,1-3-52,1-5 42,1-1-63,2-4 0,2 0-12,3-3-7,1-1-1,2 0 9,3-2-19,4 3-7,3 2-1,3 2 0,5 4-3,3 1-2,6-2-8,4 1-28,9-2-47,4 1-62,6 0-116,7 2-66,9 0-166,6 3-123,6 0-191,4 0-573,2 2-991</inkml:trace>
  <inkml:trace contextRef="#ctx0" brushRef="#br1" timeOffset="67865.685">12232 6129 252,'7'-9'632,"-7"9"-121,8-9-35,-8 9-31,12-12-35,-6 5-27,1-1-21,2 2-24,-2-2-49,0 0-8,-1 1-30,1-2 25,0 1-36,-3-1 5,1 1-33,-1-2-21,-4 10-28,2-14-18,-2 14-13,-4-13-25,-3 7-18,-1 1-5,-2 0-3,-3 3-6,-3-1-11,-4 6-3,-1-3-13,-3 4-3,-1 1-5,-5 5 49,2 1-73,2 2 53,-1 0-69,2 1 41,0 3-45,4 0 48,0-1-58,6-1 44,0 1-51,1-1 54,5-2-54,1-1 53,3 2-54,2-4 3,3-10 6,3 19-2,3-11 5,2-1 0,4-2-19,2-1-15,1-1-11,4-3-10,1-2-16,0 0-4,2-4 9,3 1-6,-1-2 8,-1-2 12,-2-1 7,0 0 5,-2-2 14,-1 0 11,-2-1 1,0-1 9,-3 2 2,-2 2 6,0 1 8,-4-1 15,1 1 8,-2 1 16,0 1 7,-6 7-6,9-11-4,-9 11-9,8-8-2,-8 8-1,0 0 4,0 0-4,0 0 2,0 0-4,11 3 27,-11-3-43,2 11 41,-2-11-58,4 12 43,-1-1-37,0-3-1,2 2-3,-1-1-35,2 2-31,0-2-40,-2 0-60,3 2-58,0-5-10,0 0-83,2 1-53,0 0-25,1-4-13,2 1-49,-12-4-7,19 5-8,-19-5-19,17-2-274,-7-2-291</inkml:trace>
  <inkml:trace contextRef="#ctx0" brushRef="#br1" timeOffset="68120.619">12526 6125 931,'5'-12'339,"-1"3"-34,-1 0 11,-1-2 30,2 0-18,-4 11 8,4-20 32,-4 20-1,2-18-5,-2 18-39,3-17 3,-3 17-36,1-14 6,-1 14-29,4-11-38,-4 11-47,0 0-33,0-10 15,0 10 1,0 0 15,0 0 33,6 6-36,-6-6 44,7 15-26,-5-1 26,2 3-31,1 3 16,0 3-49,-2 7-115,3 2-42,-2 2 0,1 8 0,1 0 0,0 1 0,0-1 0,0 1 0,-1-1 0,-1-1 0,0-5 0,0 0 0,0-2 0,0-2 0,-3 1 0,0-5 0,2-1 0,-1-3 0,0-3 0,-2-4-271,2 0-130,-4-5-37,4 1-57,-2-2-119,0-11-78,3 15-143,-3-15-578,0 0-1018</inkml:trace>
  <inkml:trace contextRef="#ctx0" brushRef="#br1" timeOffset="68411.476">12623 6159 468,'-7'-18'792,"2"2"-186,3 2-66,0-1-56,4 3-61,3-2-35,0 0-71,3 3-13,7 0-47,1-1 9,5 4-41,1 1 10,5 1-35,2 4 13,0-1-40,1 4 12,1 1-36,-2 1-27,-3 1-8,1 1-18,-5 2-19,0-1-14,-2 1-7,-7 1 38,-1 1-56,-3-2 2,-5 1 7,-4-8-14,-2 16-3,-4-5-3,-1-2-7,-5 0-5,-1-1-3,-5 1 0,0 1-7,-2 0-1,-3-4-14,4 0-29,-2 3-43,3-4-42,1 0-45,0 0-69,4-1-84,-1-1-137,3 0-102,0 1-137,11-4-710,-14 5-1011</inkml:trace>
  <inkml:trace contextRef="#ctx0" brushRef="#br1" timeOffset="68724.594">13155 6095 738,'7'-8'736,"2"3"-49,-2-2-92,-1 2-19,-6 5-67,10-13-32,-10 13-50,9-9-24,-9 9-43,6-9-45,-6 9-31,7-6-48,-7 6-42,0 0-35,9-9-16,-9 9 78,0 0-61,9 7 25,-9-7-52,9 17 47,-5-5-46,1 3 5,0 6-44,1 5 10,-2 4-105,-1 4 0,-1 2 0,2 8 0,-4-6 0,2-1 0,-2 1 0,0 3 0,-2-4 0,2 1 0,-4-1 0,2-2 0,0 0 0,-1-4 0,1-4 0,0-3 0,0-1 0,2-2-209,-2-4-132,2-1-69,0-3-21,0-13-100,0 19-98,0-19-120,4 12-801,-4-12-1190</inkml:trace>
  <inkml:trace contextRef="#ctx0" brushRef="#br1" timeOffset="69035.863">13299 6191 186,'-6'-17'841,"1"3"-198,-1 1-53,2 3-63,2-2-69,-2 0-44,4 12-91,0-18-34,0 18-43,4-20 5,2 12-34,2 1-6,1 0-27,5 3 16,3-1-16,0 2-7,0 3-21,3 0-13,-1 3-26,0-1-18,0 4-10,-2-2 28,0 2-60,-4 2 39,1-1-58,-2 0 5,-3 1 3,-3-1 2,-2 2-5,-4-9 1,0 14 35,0-14-53,-10 16 33,2-9-53,-1 0-1,-5 0 2,-1 0-3,-2-2-1,2 0 1,-3 0-9,1 0-29,0 0-35,2-3-35,-1 1-45,3 0-95,-1-2-56,3 1-144,0-1-133,11-1-154,-18 2-733,18-2-1084</inkml:trace>
  <inkml:trace contextRef="#ctx0" brushRef="#br1" timeOffset="69600.882">13616 6048 818,'0'0'863,"0"0"-120,0-13-79,0 13-78,0 0-45,5-14-117,-5 14-48,13-5-60,-13 5-28,20-5-24,-20 5-11,28 2-34,-13 1-40,3 2-35,-1 0 16,2 3-79,-1 1 45,-1 1-80,-2 2 36,0-2-60,-3 1-7,-1-1 5,0 1-5,-2-2 3,-3 0-18,-1-1-8,-5-8 19,9 14-45,-9-14-8,4 10-3,-4-10 0,0 0-8,-2 12-2,2-12 6,0 0 4,0 0-6,0 0 7,0 0-15,-11-8-11,11 8 14,-2-11-5,2 11 6,2-20 2,0 8-13,2-2 30,-1 1-12,3-1 24,2 0-14,-2 3 32,3-3-23,-1 3 24,2 2-20,1-2 27,-2 5-27,3 0 25,1 3-16,-1 1 26,1 1-23,-1 4 20,1-2-23,4 3 26,-3 3-4,1-2-3,-1 3 5,-1-1-5,2 2 0,-2-3-4,1 1 2,0 0 3,0 0 4,-1-1-5,0-2 4,2 1-9,-4-2 6,2-2 9,0 2 11,1-3 15,-14 0 9,23 0 9,-23 0-1,22-4 39,-13 0-48,3-3 6,-4 2-1,-1-4-10,0 1-9,-2-2-1,-1-3 14,-1 1-45,-3-1 18,0 0-18,-5-1 20,1 1-15,-1 0 15,-4-2-11,0 3-1,0 3-10,-5 0 7,1 1-15,-1 3 15,-1 0-21,-1 2-18,2 2-59,-2 1-19,-1 4-120,-1 0-85,0 0-162,0 6-122,0-2-195,2 2-549,2 1-945</inkml:trace>
  <inkml:trace contextRef="#ctx0" brushRef="#br1" timeOffset="70057.874">14731 6118 297,'11'-7'788,"-3"0"-113,-1-1-24,-2 1-80,-1-3-93,0 1-21,-4 9-52,1-20-37,-1 20-71,-1-19 6,-5 10-57,6 9-13,-7-15-53,-1 9-11,-1 0-50,0 3-5,-2 0-33,11 3-1,-26 1-32,12 2 10,-1 1-15,0 3-5,1-1-20,-1 2 7,1 1-10,3 0 2,-1 1-4,1 0 4,4 1-6,1 0-1,1-2-2,1 0-2,4-9 5,-2 17-4,2-17-5,5 15 1,1-9-3,3-1-4,0 1-3,-9-6-9,22 4-9,-9-3-8,2-2-8,-1-1-3,2 0 2,2-4 3,3-1 2,-3-2 4,2 2 6,-2-4-10,1 2-6,-5 2 35,0-3-19,-1 4 27,-1 0-17,-2 0 25,-2 1-11,1 1 18,-9 4-18,15-7 27,-15 7-13,0 0 33,14 0-6,-14 0-4,11 5-5,-11-5-9,7 11 2,-7-11-4,7 13-5,-7-13 0,7 17-18,-3-9-58,-2 2-104,3-2-60,0 0-106,-1 2-122,3 0-123,-1-3-173,3 1-543,0 0-897</inkml:trace>
  <inkml:trace contextRef="#ctx0" brushRef="#br1" timeOffset="70339.111">15387 6035 67,'4'-11'823,"0"3"-142,-4 8-34,2-16-104,-2 16-56,-2-15-25,2 15-58,-8-14-29,8 14-74,-11-10-13,11 10-54,-17-8 6,17 8-47,-21-3-2,10 4-36,-2 3 3,0 0-20,-1 3-16,-1 0-20,0 3-14,0 2-30,3 0 48,-2 2-59,3 1-14,0 1-9,3-2 45,2 2-62,2-2 1,1 3 0,2-5-10,2 3-30,2-1-28,1 0-43,2 1 0,2-4-59,3 0-24,1 0-67,2-2-33,0-2-53,3 1-15,-1-2-21,3-3-29,0-2-27,0 0-50,3-2-52,3-3-394,-2-1-500</inkml:trace>
  <inkml:trace contextRef="#ctx0" brushRef="#br1" timeOffset="70815.53">15728 5885 176,'3'-22'757,"-1"4"-144,-2 1-59,2-2-27,-4 2-49,1 2-70,-2 0-38,2 2-24,-2 2-52,2 0-50,1 11-52,-5-16-24,5 16-23,-5-7 2,5 7-24,0 0-16,0 0-15,-11 10-8,11-10-19,-4 19-6,1-8-4,2 5 20,1 2-15,0 0 43,0 3-36,2 2-1,0 3-9,-2-1 0,4 0-9,-2 0-11,1 0 5,0-2-16,-1 1-24,0-3 16,-1-3-17,-1 0 8,2-4-10,-1 1 19,-1-3-12,1-1 17,-1-11-21,0 15 15,0-15-20,-2 9 27,2-9-37,0 0 24,0 0-1,0 0-4,-13-7-4,9-2 5,0-1-7,1-2 3,-3-2-13,2-3 13,1 0-11,-2-2 31,3 2-40,1 0 34,0 0-12,1 2 18,1 3-18,2-1 17,2 3-3,0-1 15,4 2 19,0 0-1,3 3 27,0 3 1,2 0 17,0 3 2,5 1 10,-2 4 41,2 3-9,0 3 9,4 2 38,-2 4-95,-2 1-93,-1 2 0,0 4 0,-2-2 0,0 2 0,-4 0 0,0 1 0,-5-4 0,-1-1 0,-2 2 0,-2 0 0,-3-1 0,-2 3 0,-2-2 0,-3-1 0,-3 2 0,-1 3 0,-3-6 0,0 1-92,-4 0-360,-3-3-68,-3 1-143,-4 1-138,-4 0-987,-2-4-1486</inkml:trace>
  <inkml:trace contextRef="#ctx0" brushRef="#br1" timeOffset="72787.277">1856 6470 412,'0'0'512,"-10"9"-50,10-9-35,-10 10-27,10-10-47,-8 11-18,8-11-14,-7 8-23,7-8-14,-4 9-20,4-9-5,0 0-7,-4 12 6,4-12-4,0 0-6,6 10-20,-6-10-11,9 3-27,-9-3-28,14 0-24,-14 0-18,17-3-30,-3 0-11,-3-1-17,3-1 0,0-2-13,-2 0-4,4-1-11,-1-1 1,0-1-12,-4-2-1,2 2-7,-4 0 6,3-3-10,-4 1 7,-1 0-4,1-1 10,-3 1-16,-1-1 7,-3 1-7,1 1 0,-4 0-11,-1 1 14,-1-1-12,-1 4 14,-1-3-20,-1 3 5,-1-1-10,-2 4 11,0-1-11,-1 0 23,-1 2-24,1 3 10,11 0-6,-24 0 10,10 3-7,0 1 6,0 2-7,-1 1-13,0 2 16,2 3 8,0 1-12,1 2 32,0 3-11,1-1 15,3 3-13,0-1 18,2 4 2,1 6 71,-1 1-4,2 2-6,1 2-11,1 0-14,0 2-10,4 2 0,-1-1-3,3 6-11,0 1-5,2 0-7,-1-1-6,1-1-4,0 1-11,3-2 2,-2 1-3,1-2-6,-3-5 7,1-2-6,-1 1-9,3-1 6,-4 0-1,1 0 0,-1-4 3,-1-2-9,-2 0 7,4-4 1,-1 2 1,-3-4-10,0 0 4,0-1-5,1-3 6,-2 1-15,2 0-15,-2-1-2,0-1 9,0-2-7,2-2-9,-2 0-15,0 1 10,0-13-8,1 18 4,-1-18-7,1 15 9,-1-15 3,3 11 8,-3-11 10,6 7 0,-6-7-6,14 2 1,-14-2-14,17-3 8,-6-2 0,2 0-5,0-2 16,2-1-5,-1-1 4,3 0-1,1-4 6,-3 2 0,2-1 6,-2-2 4,0 0 0,-2 1 1,-2-2-11,2-2 4,-5 5 4,-2-3-15,0-1 6,-3 1-3,-3 0 6,-3 1-17,-1-1-1,-4-5-14,-2 2 1,-5-2-4,-2 1 2,-4-2-10,-2 2-7,-5-2 1,0 0-7,-6-1 16,6 3-11,-2-2 2,7 3 7,-1 0 11,1 2-22,3-2 5,4 4-6,0-2 20,5 1-22,0-1 0,2-1-20,4 1 20,1 1 1,6-2-7,1 2-21,3-1 54,5 0-24,2-2 41,2 2-31,0 3 49,3-1-25,4-2 33,-2 7-23,1 0 27,0 2-25,-3 3 29,1 3-27,1 2 31,-1 3 2,1 3-1,-2 0 0,0 3 2,0 1-29,0 1 36,-2 2-37,-3-2 24,4-1-16,-3 3 32,-1-3-18,1-1 37,-3-1-29,2 0 43,-2-1-36,1-3 24,0 1-23,-1-5 17,3 1-19,-14-2 26,24 0-3,-11-2 23,-1-2-1,2-1-1,-2-2-4,0-2 13,-2 0-6,0-3-15,-2 0 20,0-2-34,-3-1-7,-1 1-2,-2-1 4,-2 2 2,0-2-5,-2 1-6,-1-2 3,-1 3-12,-2 2 5,-2 0-18,1 1 13,-1 2-18,-1 1-2,-1 1-52,1 2-27,-2 0-76,11 4-34,-19-2-116,19 2-96,-23 3-132,12 3-852,-1-2-993</inkml:trace>
  <inkml:trace contextRef="#ctx0" brushRef="#br1" timeOffset="73140.425">2522 6865 85,'16'-4'910,"-1"2"-175,-1 1-84,1-3-66,0 2-102,-1-1-69,-1 3-70,1-3-71,-1 3-50,2 3-39,-2-3-35,2 5-38,-2 0-12,0 2-21,-1 2-12,-1 1-5,2 0-16,-3 2-8,0 0-6,-1 0-4,-1 0-6,0 1-2,-3-2 1,2 1-3,-3 0 7,-1-4 20,-3-8-2,5 17 23,-5-17 20,4 15 19,-4-15 23,0 0 37,0 11-48,0-11-8,0 0-3,0 0-4,0 0 4,0 0-18,-5-7-12,5 7 0,-3-17-17,3 17 0,0-22-18,1 10 7,1 0-21,0-4 1,3-1-15,0 2-5,5-3-14,1 0-42,0 1-74,3 2-68,2-1-68,2 1-83,-1 3-124,1 1-178,3 2-214,-1 1-551,-2 0-1012</inkml:trace>
  <inkml:trace contextRef="#ctx0" brushRef="#br2" timeOffset="83676.417">3942 7139 334,'9'-7'513,"-2"1"-76,2 0-18,-9 6 4,12-12-26,-6 4-10,-6 8 6,11-14-33,-11 14-27,9-12-17,-9 12-23,6-10-43,-6 10-3,2-11-52,-2 11-10,0 0-44,-2-14 5,2 14-51,0 0 17,-16-2-30,16 2 11,-18 8-10,7 1-4,-2 1-6,0 4-11,-2 1-7,1 5-4,-1 3-15,3 0 4,0 0-8,2-2-9,4 3-1,1-3-7,1 1 18,1-2-23,5-2 14,0 2-17,3 0 12,2-1-21,4-3 11,3 1-12,3-2 16,4 1-6,0-5-11,2-4-16,0 1-36,3-4 0,-1 0-36,-2-3 28,0-2-36,0-3 24,2 0-20,-2-3-5,-2 0 16,-1-4-1,-1 0 5,-4-3 14,-1 1 6,-2 0 9,-2 1 14,-3 0 11,-1 0 7,-3 3 6,-3 9 0,6-17-14,-6 17 30,-3-12 2,3 12 5,0 0 2,-10-5 7,10 5 3,-11 5 0,11-5 4,-11 13 3,6-5-4,0 1-14,1 2 31,3-1-30,-2 3 22,3-2-28,1 1 18,2 0-24,-1-1 20,2 0-24,3 2 26,-2-5-27,5 1 22,-1-1-25,0-2 28,4 0-29,-2-2 23,4 0-23,0-3 23,0 0-19,2-3 25,-1-1-18,1-2-5,1-1 1,-2-2 2,1-2 3,-2-1-2,0-4 0,-3 0 0,-2-2 2,-1-1-4,-4 0-3,-1 1 7,-1-1 1,-3 1-3,-3 0 2,-1 1 6,-1-1 7,-3 4-1,-3 0 2,-1 2-3,0 2-4,-2 1-1,-3 4-3,0 2-4,-2 2-5,3 1 4,-3 3-2,-3 0-1,3 5-11,-1-1-44,1 4-56,3 0-59,-1 1-86,4 1-100,-1 1-77,7-2-112,-1 2-173,4-4-324,1 2-664</inkml:trace>
  <inkml:trace contextRef="#ctx0" brushRef="#br2" timeOffset="84153.904">4679 7229 741,'0'0'730,"1"-16"-82,-1 16-51,2-13-82,-2 13-94,0 0-88,1-12-67,-1 12-59,0 0-33,0 0-17,0 0-11,1 12-10,-1-12 4,0 20-14,1-11-25,1 5-12,-1 1-11,0 3-11,3-3-2,0 2-21,0-2 9,-1 2-30,1-3 16,0 1-25,1-3 22,2 1-28,-2-4 23,1 2-27,-1-3 26,3-2-29,1 1 21,0-4-29,1 0 23,-10-3-23,20 0 1,-8-3-36,-1 0 19,4-4-26,-1 0 21,1-3-20,0-1-22,-1-3 19,2-1 15,-4 0 19,4-1-8,-3 1 5,-1 1 6,0-1 6,-3 2 17,0 4 21,0-1 12,-3 2-11,-1 2 0,0-2-10,-5 8-7,10-7 0,-10 7 3,0 0-5,0 0-1,15 1 0,-15-1-2,5 11 4,-5-11-4,5 15 1,-4-3-1,3-4 6,-2 3-13,1-1 20,-3-10-22,4 20 10,-3-9-49,2 0-29,-1-2-67,2 3 34,1-4-62,4 3-83,-1-1-56,2-2-43,3 2-36,1-3-25,2-2-81,2 1-45,1-2-333,2-4-413</inkml:trace>
  <inkml:trace contextRef="#ctx0" brushRef="#br2" timeOffset="84473.285">5492 7356 626,'10'-11'573,"-1"-2"-64,-2 0-38,0 1-12,-3-1-42,0-2-6,-3 4-69,0-1-11,-2 2-41,0-1-28,-3 0-15,-1 1-12,-2 2-14,1 1-34,-4 0-23,-1 3-35,1-1-25,-3 4-20,13 1-18,-23-1-12,13 3-9,-1 2-13,-1 1-4,2 2-9,1 1-2,0 3-4,4-1 7,1 3-10,3-1-2,2 0-1,3 2 18,1 3-30,5-2 2,2 2-57,-1-2 10,5 0-13,-1-1 31,3 2-15,3-2 26,-4-2-13,0-1 25,-6-1-22,2-1 28,-3-1-16,-2 0 22,1-3-20,-3 1 29,-6-6-15,7 11 19,-7-11 4,0 0 23,-6 14-18,6-14 29,-11 8-32,3-2 18,-1-2-30,9-4 24,-20 5-34,10-3 17,-3 1-21,1-2-20,1 2-73,-2-2-48,13-1-102,-20 1-127,20-1-100,-21 0-130,21 0-774,-18-2-979</inkml:trace>
  <inkml:trace contextRef="#ctx0" brushRef="#br2" timeOffset="84780.006">5779 7064 537,'0'-18'823,"-1"4"-79,1-1-94,-1 2-29,-1 0-86,1 3-25,1 10-76,0-21-69,0 21-79,-1-15-57,1 15-51,0 0-34,1-12-21,-1 12 5,0 0-3,7 6-20,-7-6 14,6 17-1,-1-3-2,-1 0-15,1 4-9,0 2-14,-1 3-7,2-1-19,1 0-6,-4 1-10,3-1-6,-1 3-6,0-3-8,1 1-1,-2 1-7,1 1-21,0-3-47,0 0-42,1 1-59,0-3-96,-1 1-51,0-5-111,0 1-125,-1-1-82,1-2-144,1 0-562,-3-3-934</inkml:trace>
  <inkml:trace contextRef="#ctx0" brushRef="#br2" timeOffset="84946.739">5751 7414 116,'-8'-8'873,"2"0"-147,0 1-46,2-2-100,4 9-60,-8-15-65,8 15-80,-4-16-77,4 16-53,3-18-43,3 8-37,-1 1-33,3-1-28,2 1 1,3 0-43,1 1 7,3 0-75,2 0-94,3 2-113,0 0-152,-1 3-98,3 1-181,2-1-591,1 0-845</inkml:trace>
  <inkml:trace contextRef="#ctx0" brushRef="#br2" timeOffset="85318.899">6136 7308 624,'0'0'741,"-8"-4"-79,8 4-41,-5-8-84,5 8-71,-3-10-67,3 10-49,1-11-67,-1 11-41,6-15-43,0 8-35,1 0-30,3 0-23,1 0-21,3 2-16,3 2-10,1 0-10,0 2-8,1 1 1,0 1-6,3 2 18,-1 2-32,2 2-4,-3 0 16,0 3-28,-3-2 15,-1 2-26,1 1 22,-7 0-24,-1-1 26,-1 0-25,-2-1 22,-3 1-26,-3-10 23,0 19-23,0-19 24,-8 18-26,3-13 27,-1 2-24,-2 0 21,0-2-16,-1 0 18,9-5-25,-15 5 28,15-5-18,-17 3 16,17-3-10,-14-4 25,14 4-15,-14-8 21,14 8-27,-7-14 19,7 14-30,-3-17-1,3 17 5,3-20-11,2 8 23,1 0-31,4-1-3,0 1-68,4-3-30,1 4-84,2-1-70,3-1-114,3-1-68,3 5-64,4-4-131,0 4-558,1-2-812</inkml:trace>
  <inkml:trace contextRef="#ctx0" brushRef="#br2" timeOffset="85725.137">6973 7142 437,'12'0'670,"-12"0"-106,0 0-44,0 0-78,0 0-22,0 0-32,0 0-37,-14-2-27,14 2-28,-20 2-7,8 2-34,-2 2 4,0-2-51,-1 1-12,0 4-48,-2 2 2,0-3-41,1 3 7,-1-1-46,2 1 18,0 2-45,4-2 9,1 0-30,-1 0 18,4 0-29,1 0 20,1-1-26,2-1 15,3-9-18,-1 19 20,1-19-24,5 13 22,0-5-32,2-3-2,3 0-46,-1-1-7,2 0-38,2-1 4,1-3-29,1 0 10,2-2-11,1-2 22,-2 1-18,2-4 0,3 1 30,-5-4 22,3 1 14,-3-4 10,0 1 7,-3-1 9,2 0 23,-4 1 21,-2 3 16,0-2 28,-3 2 21,0 1 14,0 1-6,-6 7 2,8-11-39,-8 11-13,6-7 1,-6 7 0,0 0 0,0 0 2,0 0-2,0 0-11,2 13-2,-2-13-10,-1 11 8,1-11-4,0 16 8,0-16-18,0 15 22,0-15-28,2 19 3,-2-19-60,7 17-32,-7-17-71,10 14-94,-10-14-53,15 12-32,-6-7-26,3-2-71,1 1-166,0-2-411,0-2-624</inkml:trace>
  <inkml:trace contextRef="#ctx0" brushRef="#br2" timeOffset="85940.637">7364 7183 193,'0'0'659,"0"0"-110,0 0-71,-11-5-25,11 5-71,-6 7-60,6-7-13,-6 14-29,6-14-25,-7 18-43,5-8-42,-1 2-32,1 2-33,0-2-18,2 1-3,0 2-23,0-2 0,2-1-29,0 1 9,3-2-16,-1 0 7,1 1-22,2-5-7,-1 2-47,3-2-43,0-2-39,-9-5-35,19 7-66,-19-7-23,21 3 2,-21-3-69,24-1-9,-14-1-175,3-4-336,1 0-379</inkml:trace>
  <inkml:trace contextRef="#ctx0" brushRef="#br2" timeOffset="86256.241">7242 7067 95,'-11'3'622,"2"2"-95,9-5-81,-14 8-36,14-8-45,-7 7-27,7-7 16,0 0-6,4 10-37,-4-10-41,13 6-32,-13-6-27,19 2 4,-19-2-26,24-1 12,-10 0-24,-1-2 13,4-1-25,-3 1 18,1-3-34,-3 2 13,1-3-29,-1 2 38,-3-2-9,0-3-32,0 4-27,-4-5-19,-1 3-15,0 0-18,-4 8-3,1-18-20,-1 18-11,-5-17-4,1 9-3,4 8-1,-12-11-3,12 11 1,-18-8-5,18 8-1,-23-2 2,10 4-33,-2 1-33,-1 2-54,-2 4-36,-1 3-94,0-1-64,1 0-126,3 4-91,-1-1-89,2 1-171,2 0-449,3-1-847</inkml:trace>
  <inkml:trace contextRef="#ctx0" brushRef="#br2" timeOffset="86740.176">7566 7361 279,'0'0'786,"0"0"-121,0 0-7,7-9-95,-7 9-36,0 0-77,0 0-38,5-7-101,-5 7-36,0 0-91,0 0-14,0 0-56,0 0-4,0 0-37,12 3 15,-12-3-36,8 10 12,-3-2-30,1 0 8,-2 0-22,1 1 15,0 0-25,-1 1 19,1 0-29,0-2 19,-1 2-22,-4-10 22,6 15-25,-6-15 23,5 12-17,-5-12 25,4 10-24,-4-10 22,0 0-22,0 0 23,0 0-24,0 0 23,0 0-28,0 0 19,0 0-19,0 0 23,-7-10-27,7 10 27,-6-19-25,5 8 19,0-1-27,1-2 19,0-1-18,0-2 24,2-2-23,2 1 29,1-1-22,2 0 25,3-1-16,0 3 20,3 2-14,1-1 33,0 3-16,4 2 43,-1 0-14,2 2 16,1 3-14,-2 3 28,3 0-14,-2 3 6,0 3 6,0 0 14,1 3-19,0 3-3,-2-1-17,-2 6-14,0-1-4,-4 1-6,2 2-9,-3-1-5,-2 1-3,-2 0-8,0-2 0,-1 1-3,-1-2-44,-1 3-40,1-4-48,-1 0-49,0-2-92,-2 1-56,1-2-120,-3-9-100,9 15-92,-9-15-189,10 11-393,-10-11-827</inkml:trace>
  <inkml:trace contextRef="#ctx0" brushRef="#br2" timeOffset="86990.163">8288 7185 34,'2'-18'778,"-1"3"-159,2-1-12,-2 3-28,1 1-44,-1 1-89,0 0-4,-1 11-71,0-18-56,0 18-76,1-12-24,-1 12-27,0 0 36,0 0-26,0 0 12,0 0-40,-3 11 4,3-11 19,-2 24-43,2-7-4,0 1-19,2 2-7,-2 0-32,1 3-15,0 3-13,-1-2-1,4 1 14,-3-1-53,2 0 23,-1 1-34,1-2 36,1 0-79,-2 0 8,2-3-104,-1-3-22,1 1-104,-2-3-75,2 1-103,-2-4-109,1-2-124,-1 1-192,-2-11-446,3 13-907</inkml:trace>
  <inkml:trace contextRef="#ctx0" brushRef="#br2" timeOffset="87162.039">8192 7415 866,'-9'-6'762,"9"6"-87,-12-11-105,12 11-78,-4-10-86,4 10-57,3-11-74,-3 11-50,14-11-68,-5 6-8,5-2-49,3 2 4,3-1-47,3 0-19,1 0-78,3 2-86,5-4-90,1 2-133,1 0-196,0-2-701,2 3-856</inkml:trace>
  <inkml:trace contextRef="#ctx0" brushRef="#br2" timeOffset="88044.446">9108 7578 448,'10'-5'424,"0"2"-55,-1-2-38,2 1-19,-1 0-5,-1-3-15,1 2-17,0-1-2,0 0-16,1-2 9,-1 1 13,0-1-26,0 0-17,0 1-10,-2-1-35,0 0 10,-2 1-23,0 0 10,0 0-50,-6 7-5,6-13-45,-6 13 1,3-13-28,-3 13 11,-6-9-44,6 9 16,-12-8-27,3 4 21,9 4-29,-23-2 19,10 3-30,-1 0 26,-4 3-30,0 1 25,1-1-26,0 1 19,-1 4-22,1-2 23,2 2-28,2 1 25,1-3-5,2 1 0,4 1-1,2 0-6,4-9 4,-2 18 0,5-8-4,1 1 2,5 0-6,1 0-9,1-1-1,4 4-1,0-4 6,3 2-11,0-1 14,0-1 1,0-1-1,0 2-5,-3-4 12,-1-2 2,-1 3-1,-2-2-2,-2 1 2,0-2 5,-9-5 1,9 10 5,-9-10-1,0 0 15,1 14 16,-1-14-5,-9 8-10,-2-5-3,1 1-5,-4-1-1,-2-1-1,-1 0-10,-3-2-25,-1 3 25,-1-6-19,0 3 22,-1 0-18,2-1 24,-1 0-9,3-1-7,-1-1-54,1 1-22,4-3-65,0 2-33,3-1-63,4 0-93,8 4-62,-11-7-50,11 7-147,0 0-595,9-14-797</inkml:trace>
  <inkml:trace contextRef="#ctx0" brushRef="#br2" timeOffset="88815.867">9508 7574 668,'13'-6'579,"-3"3"-46,-2-2-28,-1 1-63,-7 4-43,12-9-36,-12 9-62,6-9-26,-6 9-52,0 0-1,-1-14-34,1 14 6,-5-7-45,5 7-3,-13-3-38,13 3 18,-15-2-39,15 2 3,-22 3-19,12 0-5,-4 3-10,1 0-7,1 2-2,-2-1-17,3 4-2,-1-2-7,2 2-9,1 0 0,-1-2-1,4 3-1,0-2 3,2 0 2,4-10-2,-2 17-2,2-17 2,5 15-5,-5-15 1,13 11-1,-4-7-1,-9-4-5,18 3-13,-6 0-24,0-6-21,2 2-1,-1-2 8,1-2 4,1 0-13,-1-2 21,0-1 3,-2 1 5,0-3 8,-1 1 3,0-3-29,-2 0 47,-1 1-23,-2 0 41,-2-1-13,1 4 26,-1-2-22,-1 1 30,-3 9-10,2-16 24,-2 16-26,3-12 10,-3 12-24,0 0 25,0 0-23,-5-8 20,5 8-17,0 0 21,-8 10-6,8-10-2,-5 9-5,5-9-2,-5 15-7,5-15-7,-3 16 2,3-16-2,-2 15 4,2-15-7,1 15 2,-1-15-11,5 17-31,-5-17-41,9 12-37,-9-12-35,14 12-49,-14-12-58,17 8-23,-17-8-25,18 1 7,-18-1-21,19-1 1,-8 1-16,0-6-18,0 2 34,0-2-18,0 1-13,1-3-18,-1-3 56,1-1 37,-1 1 73,-1-3 53,3-1 132,-3-2 118,-1 2 87,1-4-36,-2-1 70,-1 2-4,1 0 8,0 0 20,-3 2 8,-1-1 11,0 3 3,-1-1-5,-1 3 10,0 0-3,0 2-14,-2 10-48,3-19-25,-3 19-28,0-14-9,0 14-29,-5-9 5,5 9 5,0 0 8,0 0-27,-13 1 7,13-1-7,-10 13 20,5-4-33,0 3 21,0 4-21,2 2 20,-1-1-13,1 3-17,-1 1-7,1 3 23,-1-2-55,3 1 37,1 0-60,0 1 41,1 0-54,2 0-13,1-1 7,-2 0 1,3-1-6,1 0 8,1-4-12,2 0 8,0-1-3,1-2-11,3-3-23,-1 0-36,0-3-36,4-2-29,-2-1-38,2-2-46,1-1-14,-2-3-40,1 0-52,0-3-13,2-2-47,-2 0-10,0-3-46,-1-2-70,1 0-572,-3-3-694</inkml:trace>
  <inkml:trace contextRef="#ctx0" brushRef="#br2" timeOffset="89143.975">9959 7530 464,'-22'-3'541,"4"0"-91,-2 0-58,3 2-41,1-1-62,3 1-53,0 0-36,13 1-33,-17-1-24,17 1-19,0 0-21,0 0-21,0 0-13,0 0-14,22-5-13,-5 5-5,1 0-7,5-2-17,5 1 9,0 1-6,3-3-2,-2 3 1,0-3-1,1 2 3,-3 1 11,-5 0 10,-2 0-1,-1 1 9,-5 0 46,0 1 51,-2 1 6,-1 0-12,-11-3 18,14 10-3,-14-10-4,9 16-11,-9-16-18,6 17-13,-4-5 11,-2-12 5,1 24-24,0-11-30,0-1-7,1-1-9,-1 3-12,2-1-5,-1-3-4,1 2-5,1-3-3,0 0-20,2-1 18,-1-1-5,3-1-20,-8-6-49,14 11-16,-14-11-76,19 4 0,-19-4-48,21-1-77,-9-1-50,1-2-73,0-2-111,1-1-163,2-3-370,-2-2-648</inkml:trace>
  <inkml:trace contextRef="#ctx0" brushRef="#br2" timeOffset="89445.124">10262 7358 542,'-22'4'622,"3"0"-91,0-1-64,2 0-88,0 2-81,5-4-47,-1 3-27,3-1-18,10-3-6,-14 6-9,14-6-33,0 0-4,0 0-26,0 0 10,4 9-26,-4-9 1,16-2-31,-6-1 13,3 1-6,-1 0 21,0 0-27,0-2 36,-2 0-11,1 0 20,-3-2-37,1 1 5,-9 5-34,14-12 11,-14 12-33,7-11 9,-7 11-31,2-12 12,-2 12-26,-2-11 1,2 11-1,-7-9 10,7 9-20,-11-7 9,11 7-57,-13-5-2,13 5-59,-15 1-31,15-1-77,-17 6-80,8-1-90,-1 0-143,1 4-791,-1-1-930</inkml:trace>
  <inkml:trace contextRef="#ctx0" brushRef="#br2" timeOffset="89892.021">10657 7568 322,'0'0'705,"14"-8"-85,-14 8-41,10-10-52,-10 10-65,9-11-79,-9 11-19,5-9-49,-5 9-27,4-11-69,-4 11-13,0 0-63,-3-15-11,3 15-45,-5-8 2,5 8-34,-10-6 12,10 6-44,-15-2 17,15 2-24,-18 0 17,6 2-31,1 1 21,0 0-22,0 2 17,-2 1-22,-1 1 17,3-2-1,0 3 1,0-2-5,3 1-4,0 1 0,3 1 1,-1-1 6,6-8-2,-1 17 1,3-8 1,5 2-6,-1-2 2,6 3-5,2-2-16,2 2 22,5 0-27,3-1 22,3 3-19,-3-3 24,2 2-21,-1-4 18,-3 2-19,-4-4 26,-3 2-27,-2-2 31,0 0-5,-6-2 39,-7-5 11,9 9 2,-9-9 2,0 0 16,-6 12 1,6-12 2,-18 6-15,4-4 4,1 1-6,-5-1-9,1-2-13,-1 2-8,-2-2-7,2 0-5,-1-2-7,0 2-13,3 0-33,-1-2-56,4-1-51,-1 3-88,3-2-64,11 2-129,-22-3-126,22 3-134,-12-4-698,12 4-974</inkml:trace>
  <inkml:trace contextRef="#ctx0" brushRef="#br2" timeOffset="90632.608">10994 7607 681,'11'-3'763,"-11"3"-76,11-5-66,-11 5-76,15-7-60,-3 2-53,-2-1-72,5-2-40,-2 0-50,6-1-37,0-2-32,-1 2-33,2-5-26,2 2-49,1-3 7,0 1-41,-2-1 12,-2 2-37,-1 1 19,-3-2-34,2 0 21,-4 1-29,-1-4 18,-2 4-27,-2-3 13,0 2-15,-3 1 23,-1-3-29,-4 1 22,0 1-22,-3-1 22,-2 1-26,0 0 16,-2 2-20,-1 2 23,-4 0-25,3 1 23,-2 1-22,-1 2 24,1 3-21,-1 0 17,-2 2-27,14 1 33,-25 1-24,10 2 23,0 1-23,2 3 23,-6 4-24,4 0 19,0 2-11,0 5 25,0 1-6,2 2 25,1 2 19,3 5 2,1-2-6,0 3 74,2 1-50,1 2 51,2 2-49,1 1 69,-1 3-57,2 1 20,0 5-60,-1-1 29,2-2-32,0-2 10,0 1-50,-1 4 38,1-4-45,1-2 26,-1 0-31,0-1 38,0-1-46,0 0 34,2-3-2,-2-3-4,1-3-4,0 2-2,0-3-1,1-1-3,0-3 2,2 1 5,-1-6-9,3 1-3,-2-3 2,1 0 0,3-2-4,-2-3-4,3 0-3,-1-1-11,-1-4 5,2 1-3,1 0-4,-10-6 1,17 5 1,-17-5 2,20 2-16,-20-2 5,17-1 21,-7-2-23,-1 0 3,3-1 1,-2-1-1,0-2-56,4-1 25,-2 0-27,2-1 59,0-3-53,2 2 44,-1-2-48,1 0 16,-3 0 1,0 1 25,-1 1 5,-2-1 7,-1 2 2,-1-2 5,-1 1-4,-3-1-3,-2 1-3,-2-2 3,-4 2 0,-1-3 1,-4-2-18,-5 1 27,-2-3-18,-6-1 17,-2 0-34,-7-2 28,-2-2-20,-2 1 23,-1 1-2,0-1 3,0 2 7,2-1-20,2 2 25,6 4 1,3-1-24,3 4 19,4-3-43,2 3 8,2 0-17,3 1-28,6 0-1,0 2-53,6-3-42,3-1-86,5 4-66,5-4-39,5 3-31,9-4-54,1 3-59,8-1-449,2 0-565</inkml:trace>
  <inkml:trace contextRef="#ctx0" brushRef="#br2" timeOffset="90991.973">11532 7667 568,'23'-7'419,"-3"0"-65,0-1 10,-6 2-37,-2-1 4,-3 0-61,-1 2-13,-8 5-27,5-10-4,-5 10-8,-3-11-8,3 11-10,-13-7-28,13 7-1,-22-4-19,9 3-24,-1 1-9,0 1-12,-4 1-13,3 3-10,-2-1-17,3 3-13,-1 1-7,2-1-6,-1 3-22,4-1 13,1 3-22,2-2 19,-2 2-25,4-3 22,3 1-25,0 1 20,2-11-30,4 20 28,-1-12-24,2-1 18,2 0-21,1-1 20,2-1-26,2-1 28,-1-2-28,1 0 20,2-2-28,-1-2 23,1 0-28,0-2 34,2-1-19,-3-2 14,2-1 7,-2 0-2,1 0-7,-5-2 11,2 2 9,0 0 21,-4-1 44,-1 4 26,1-2 9,-7 7 14,11-14-21,-11 14 11,9-7-52,-9 7 9,7-8-41,-7 8 12,0 0-30,7-5 17,-7 5-29,0 0 20,0 0-29,9 9 23,-9-9-56,3 8-54,-3-8-65,4 11-70,-4-11-82,7 10-68,-7-10-75,8 14-38,-1-8-134,0 0-561,-7-6-790</inkml:trace>
  <inkml:trace contextRef="#ctx0" brushRef="#br2" timeOffset="91518.216">12092 7632 727,'8'-11'594,"0"1"-85,-3 2 1,1-1-37,-4-2-66,-2 11-37,3-16-72,-3 16-25,-3-15-41,-1 6-10,4 9-40,-11-12 1,1 8-38,1-1 6,9 5-32,-19-3 23,7 4 11,-1 1-9,1 3-16,-1-1-14,0 4-16,0 0 16,1 3-38,1-1 31,1 3-52,2-2-5,-1 4-10,4-2-7,0 1-7,2 1-7,3 0 6,2-2-15,0 0 4,5 3-1,2-2-15,-1-2 3,5 0 8,4 0-33,-2-3-57,4-1-10,3 0-43,-5-6-2,4 2-37,-2-3-14,2-1-19,2-1-37,-1-3-13,2-1-12,-3 0 11,2-4 20,-2-1 8,-2 0-4,4-5 32,-2-2 25,-2 1-4,-1-3 55,0-1 27,-2-3 17,-2 2 18,-1-4 50,0 0 15,-3 1 36,0 0 28,-1-1 22,-1 6 47,-4-3 22,1 2 19,-1 4 17,-2-2-19,2 3 11,-2 2 18,-1 0-26,0 4 8,-1 9-59,4-18-9,-4 18-59,0 0 39,0-16-30,0 16 34,0 0-27,0 0 16,-6 10-26,6-10 23,-2 21-16,-2-9 24,2 5-33,-1 2 1,2 0-7,-2 3-14,1 0-8,0 0-7,0 3 3,2-3-9,-3-1 1,3-1-5,0-1-11,0 1-43,3-4-56,-3 1-16,2 0-53,-2-5-22,2-1-70,0 0-57,2-2-42,-4-9-73,7 15-105,-7-15-126,10 8-331,-10-8-584</inkml:trace>
  <inkml:trace contextRef="#ctx0" brushRef="#br2" timeOffset="91846.345">12290 7562 511,'0'0'601,"-22"0"-133,22 0-51,0 0-40,0 0-75,0 0-69,0 0-35,0 0-51,22 0-18,-4 0-37,4-1-8,4 0-28,2 0 0,4 0-16,4-1-1,-1-1-9,2 0-4,1 1-9,-4-1 0,-3 1-6,-3-1 1,-1 2-3,-6 1 11,0-1 12,-3-1 5,-5 2 19,-1 0 28,-12 0 4,20 3 5,-20-3 22,14 5-18,-14-5 3,8 12-19,-5-5-5,-3-7-12,6 19-26,-6-19 6,2 20-25,0-9 12,0 0-19,0-1 10,2 1-13,-2 1 9,0-4-18,2 2-5,1-2-41,-1 1-6,3-3-35,-2 2-44,-5-8-30,15 7-68,-15-7-42,16 5-43,-16-5-53,20-3-90,-8 1-450,-1-1-473</inkml:trace>
  <inkml:trace contextRef="#ctx0" brushRef="#br2" timeOffset="92190.084">12912 7337 512,'-19'3'679,"2"0"-100,0 2-21,3-2-96,-1 3-57,3 2-27,3-2-74,1 0-7,3 0-44,5-6-8,-5 12-54,5-12-6,5 11-44,-5-11 7,11 11-46,-2-7 20,3-2-31,-1 0 20,2 0-17,1-2 24,-1 0-30,1-2 33,1 0-23,-3 0 11,3-4-32,-4 2 7,1-4-19,-3 3 13,-1-2-30,-2-2 2,0-1-21,-2 1 4,-4-2-4,0 11-8,0-19-19,-2 9 8,2 10-17,-8-16 18,2 8-19,-1 3 14,7 5-17,-13-11 8,13 11-52,-18-1-13,18 1-61,-22 0-31,10 4-83,2 1-63,-4 1-84,3 3-58,0-1-23,-1 1-76,3 2-104,3-2-422,-2 1-690</inkml:trace>
  <inkml:trace contextRef="#ctx0" brushRef="#br2" timeOffset="92549.909">13135 7559 256,'0'0'716,"0"0"-124,11-2-54,-11 2-69,0 0-65,0 0-35,0 0-8,-13-1-62,13 1-3,-14 3-58,14-3-26,-17 6-35,7-1-13,2 2-14,-1-1-40,4 2 20,-4 0-23,4 3-17,-1-4-30,1 4 6,3-3-30,0 2 17,2-10-25,0 18 19,0-18-10,5 19 18,1-12-33,0 1 24,1 0-32,3-3 15,1-1-26,0 1 18,3-3-19,1 1 19,1-3-24,2 0 28,0-3-11,-2-1 0,1 1-3,0-4-13,-2 2 2,3-6 4,-7 2 8,3 0 2,-5-3 1,-1-1 4,-3 0 1,0 2 1,-3 0-4,-4-1-23,2 0 20,-5 0-22,0-1 18,-3 4-22,-1-3 24,-1 4-21,-3 0 17,2 0-24,-3 3 8,1 0-69,1 2-36,-3 3-96,15 0-107,-25 0-102,12 1-106,13-1-125,-18 7-642,18-7-895</inkml:trace>
  <inkml:trace contextRef="#ctx0" brushRef="#br2" timeOffset="92987.39">13313 7563 473,'0'0'695,"15"-2"-113,-15 2-40,17-1-57,-17 1-30,17 0-87,-17 0-39,18 1-46,-18-1-36,16 4-33,-3 1-34,-13-5-28,16 8-24,-7-1 1,-2-1 0,-1 2-27,3 0-16,-1-1-12,-2 2-9,-1-1-11,1-1-11,-2 1-26,-4-8 17,7 14-24,-7-14 19,9 14-22,-9-14 22,5 9-18,-5-9 41,4 7 15,-4-7 11,0 0 7,0 0-8,4 10-14,-4-10-3,0 0-3,0 0-6,0 0-6,0 0-2,-4-14-8,4 14 36,-4-11-45,4 11 39,0-18-60,2 7 1,0-2-5,2-3 6,1-2-3,-1 0-4,6-3 28,-1 1 11,5-2-7,-1 1 9,3 2 6,1 1 13,4 0 9,-1 3-17,4 2 13,3 2-7,-4 3 2,4 4 13,0 1-4,2 1-6,-1 4-10,-2 0-12,5 3-6,0 3-4,-3 4 0,-3 0-9,-1 2 31,-3 1-44,-6 0 28,1 2-35,-7-1 40,0 4-49,-5-4-21,0 4-93,-8-2-16,2 3-144,-5 1-132,-1 2-138,-8 0-185,-2 7-278,-3-4-469,-3-2-1107</inkml:trace>
  <inkml:trace contextRef="#ctx0" brushRef="#br1" timeOffset="97184.171">2010 8343 27,'0'0'862,"-7"-8"-187,7 8 0,-4-10-93,4 10-10,-5-10-66,5 10-35,-5-11-60,5 11-21,-6-8-29,6 8-33,0 0-42,-7-10-55,7 10-54,0 0-24,0 0-22,0 0 11,-11 4 5,7 6 19,-2 5-20,1 5 2,-1 2 5,0 8 3,2 3 13,-1 8-43,0 2-126,1 5 0,2-1 0,-1-1 0,1 2 0,1 0 0,2-1 0,1-2 0,-1-1 0,2 0 0,-1-9 0,1 2 0,3-5 0,-2 2 0,0-4 0,1-5-95,-1-2-237,0 0-81,2-4-41,0-4-85,0 0-101,1-3-82,-3-2-860,3-3-1231</inkml:trace>
  <inkml:trace contextRef="#ctx0" brushRef="#br1" timeOffset="97512.288">1888 8608 185,'-4'-17'811,"2"2"-179,0 0-37,2 1-34,2-2-78,2 0-68,-2 0-78,8-1-10,1 0-31,0 1-31,6-1-24,1 1-22,3 0-35,2 3-26,0 4-12,-2-1-12,3 3-21,2 4-21,-6 0-17,-1 3-12,0 1-8,-1 0-17,-2 3 24,-3 3-24,1 1 21,-4 1-17,-3 1 12,0 3 0,-6 0-7,-1-2-6,-1 6-16,-3-3 3,-2 1-1,-3 2-12,-2-1 3,0 1-2,-2 0 5,-1-2-19,2-1-33,-2 1-36,-1-1-44,2-2-37,-2 1-82,3-2-52,0-1-117,1-2-100,2 0-66,-3 3-215,7-6-437,5-5-827</inkml:trace>
  <inkml:trace contextRef="#ctx0" brushRef="#br1" timeOffset="98106.008">2314 8582 509,'0'0'810,"4"-15"-95,-4 15-58,3-13-15,-3 13-67,5-14-95,-5 14-106,4-12-62,-4 12-47,8-10-45,-8 10-37,10-8 19,-10 8-62,18-2 7,-18 2-43,23 3-20,-11 2-17,1 3-12,-1-1-11,0 2-8,-1 1-4,-1 0-9,-1 1 19,1 0-39,-2-1 7,0 1 1,-3-3-4,1 2 0,-2-1-7,-4-9 5,7 14-21,-7-14-2,5 11 1,-5-11-11,4 9-10,-4-9-14,0 0-20,0 0-10,0 0-7,11-3-9,-11 3-5,6-12 1,1 1-21,-2-1 15,1-3-4,4-3 6,-1 0 19,0 0 15,3-2 20,-2 2 13,0 1-2,2 2 12,-3 1 1,0 4 4,0 0-9,0 0 17,-2 6 3,-7 4 2,14-3 26,-14 3-10,13 7 1,-6 1 8,-2 0 4,2 3 0,0 0-2,-2 2 3,1-3-1,1 2-1,0 0-6,0 0 5,-1-4-16,0 2 19,3-2-9,-1 0 22,1-3 10,2 0 14,0-1 3,0-2 8,3-1-2,-1-1-1,1-1-7,-1 0 2,3-2 1,0-4-8,-1 2-3,-1-3-5,-1-1 8,1 0 20,-2-2-17,-1 0 15,-3-1-36,-1-1 24,0 0-20,-1-2 18,-3 2-26,-1 2 9,-3 0-15,0-1 5,-3 2 1,-2 1-28,-1 1-5,-3-1-2,-3 4 2,0 1-9,-2 1 12,-2 1 14,-2 2-40,1 2-6,-2 1-66,-2 2-30,2 2-80,-2 0-48,0 1-105,3 3-74,-1 1-97,2-1-145,5 0-549,0-3-834</inkml:trace>
  <inkml:trace contextRef="#ctx0" brushRef="#br1" timeOffset="98652.866">3254 8357 381,'8'-10'826,"-1"2"-114,-1-1-22,-1 1-66,-5 8-66,7-15-77,-7 15-72,6-13-49,-6 13-45,6-11-62,-6 11-39,0 0-67,5-9-35,-5 9-20,0 0-19,0 0 3,6 12-35,-3-2 8,0 2-20,-2 5 16,1 1-30,1 0 25,2 6-26,-3 1 40,1 1-5,1 1-7,-2-2-21,1 1 12,0-2-11,-1 0-2,-1-2-3,2-3-4,-2-2-2,3-2-3,-4-3 3,1 0 1,1-2 21,-2-10-20,1 17 12,-1-17-16,2 11 2,-2-11-6,0 0 2,0 0 4,0 0-9,0 0-4,0 0-16,11-10 18,-11 10-35,6-17 5,2 6-18,-1-1 19,1-3-22,1 3 28,5-2-16,-1-1 26,3 1-22,1 3 26,1 0-14,2 3 23,1-1-22,1 3 26,-2 2-23,-1 4 26,2 0-23,0 0 26,-1 3-22,-3 1 23,0 1-20,0 3 24,-3 1-19,-2-1 7,-3 1 13,1 1 14,-4 0 5,-2 2 6,-3-3 1,-1-9 13,-3 23 0,-2-12 5,-4 1 3,-1 3 7,-2-4-20,-4 1 5,-2 0-23,0-1-6,-2 0-1,-1-2 0,2 0-9,-3-1-1,2-2-5,1 1-1,1-2-13,1 0-16,1-2-37,3 0-39,-1-1-37,14-2-53,-23 0-79,23 0-62,-18-2-117,18 2-93,-12-7-92,12 7-159,-3-11-423,4 0-819</inkml:trace>
  <inkml:trace contextRef="#ctx0" brushRef="#br1" timeOffset="98887.977">3878 8449 753,'11'-11'809,"-2"0"-68,1 4-57,-3-1-72,-1 1-42,1 1-108,-1-1-44,-6 7-82,8-9-33,-8 9-87,6-7-26,-6 7-45,0 0 22,0 0 2,6 10-14,-6-10 2,0 17-24,-1-4-6,0 3-28,-2 1-11,2-1-17,0 1-13,1 4-5,-3 2-17,2-1 2,-2 2-15,2 0 5,0 0-14,-1-1-1,2-2-57,-1-2-51,2 1-54,1-2-77,0 0-70,1-1-59,1-2-111,1 1-95,5-2-111,-1-1-852,1-1-1155</inkml:trace>
  <inkml:trace contextRef="#ctx0" brushRef="#br1" timeOffset="99814.023">4246 8819 656,'0'0'852,"0"0"-121,0 0-88,0 0-70,2-13-89,-2 13-74,5-9-78,-5 9-30,11-15-27,-3 9-34,0-2-26,3-2-5,1 1-33,0-2-8,2-2-27,0 2-20,1-1-25,-2 0-5,0-2-28,-1 3-5,-1 1-21,0-1 8,-2 2-15,-1-1 16,-2 0-8,-1 4 2,-5 6-16,9-12-4,-9 12-10,0 0-1,-1-11-7,1 11 2,0 0-10,-14 0 12,14 0-10,-14 5 7,4 1-5,2 1 10,-2 2 2,1 1 1,-1 2 4,1-2-9,1 2-7,-1 1 5,3-1 1,1 1-5,1 0 5,1 0 7,3-13-15,1 22 4,2-11-26,2-1-19,3-1-60,3 0-23,1 1-77,3-5-10,6 3-46,3-4-34,1-2-71,3 1-29,1-3-11,-1-3 26,1 1 18,-1-4 29,3 0-2,-7-1 72,-1-2 29,0 0 67,-4-2 43,-2 1 98,-3-2 56,-4 2 61,-1 0 55,-2-2 50,-1 3 33,-1-1 12,-5 10 37,4-17-7,-4 17 6,4-12-41,-4 12 4,2-12-47,-2 12-16,0 0-42,2-12 28,-2 12-15,0 0 23,0 0-41,0 0 8,6 7-30,-6-7 52,6 10-87,-2-1 5,-4-9-24,9 17 10,-4-9-24,-1 1-2,1-1-8,2 1-7,-7-9-15,9 15 12,-9-15-17,6 15 5,-6-15-6,6 11 9,-6-11-11,7 10 8,-7-10-3,0 0 11,6 8-15,-6-8 7,0 0-20,0 0-1,0 0-27,0 0 14,8-10-23,-8 10 20,4-11-27,-4 11 29,7-17-18,0 8 26,-1-4-18,0 2 26,2-1-20,2 0 24,-1 1-23,2 1 30,1 0-19,0 0 25,-1 2-24,5 2 24,-4 0-25,5 2 23,-4 2-14,2 2 28,1 0-10,0 2 38,0 2-25,1 1 15,-2 1-16,0 0 9,-2 2-22,0 1 22,-2 1-22,1-3 16,-3 3-20,0 0 15,-2-1-19,0-1 15,0-1-21,-2 2 25,-5-9-19,6 13 12,-6-13-11,3 10 13,-3-10-16,0 0 17,0 0-16,-1 14 9,1-14-16,0 0 20,0 0-18,0 0 12,-16-2-20,16 2 13,-8-10-17,8 10 12,-6-12-4,4 2 17,0-1-24,2-2 18,2-2-16,2-2 17,3-2 0,3 0 30,5-3 34,1 4 41,6-3 65,0 2 9,3 4 86,3 1 12,2 5-42,0-2-238,-3 9 0,0-1 0,0 4 0,-1 3 0,3 7 0,-1 0 0,-4 5 0,0 2 0,-5 1 0,-2 1 0,-3 1 0,-4 2 0,-3-2 0,-2 1 0,-1 0 0,-4-3 0,-2 0 0,0 3 0,-3-3 0,-2 4 0,1-7 0,-6 3 0,0 1-324,0-6-2159,-2 0-2300</inkml:trace>
  <inkml:trace contextRef="#ctx0" brushRef="#br1" timeOffset="101154.981">1059 9934 311,'0'0'355,"0"0"-99,-14-1 18,14 1-27,0 0-3,0 0-3,0 0-3,0 0 4,-13-1 2,13 1 23,0 0 2,0 0 6,0 0-18,0 0 14,0 0 16,0 0-34,0 0-6,0 0-22,-9-3 5,9 3-4,0 0 25,0 0 40,0 0 10,9 5-32,-9-5-30,13 5-23,-1-3-19,-1 0-34,7 3-22,1-2-25,4 0-23,4 1-11,1-1-25,8 1-13,-1-1-51,4-1-81,2-1-89,-3 0-101,-1 0-118,6-1-61,0 0-213,8 2-253,-2-2-637,0-2-1202</inkml:trace>
  <inkml:trace contextRef="#ctx0" brushRef="#br1" timeOffset="103987.528">6141 8773 260,'0'0'846,"0"0"-189,0 0-108,0 0-61,1-10-2,-1 10-71,0 0-38,0 0-87,0 0-46,0 0-68,0 0-21,0 0-51,0 0 4,0 0-55,0 0-35,-2-10-84,2 10-107,0 0-95,0 0-131,0 0-232,-13-2-527,13 2-772</inkml:trace>
  <inkml:trace contextRef="#ctx0" brushRef="#br2" timeOffset="139038.815">2590 9924 10,'0'0'383,"0"0"-83,-14-3-92,14 3-19,0 0-68,-13-5 2,13 5-54,0 0 8,-10-6-48,10 6-19,-8-6-39,8 6 9,-9-7-27,9 7-51,-8-7-119,8 7-133,-9-9 193</inkml:trace>
  <inkml:trace contextRef="#ctx0" brushRef="#br2" timeOffset="139565.942">2622 9668 174,'0'0'673,"0"-12"-116,0 12-52,1-13 7,-1 13-59,0 0 16,0-17-60,0 17 0,1-10-30,-1 10-29,0 0-19,0-12-22,0 12-25,0 0-14,0 0-43,-1-11-40,1 11-28,0 0-26,0 0-20,0 0 1,-9 5 6,3 2 19,-1 4-18,-3 2-1,0 2-21,-1 4-12,0 0-24,-2 3-6,-2 2-21,2-2-3,0 3-5,-1 0-5,1-2-4,-1 1 1,3-1-10,1-3 3,-1 1-6,1 0 2,0-3-8,0 0 5,2-1-18,2-3-38,-2-2-48,3 3-46,1-5-59,0-1-49,0 0-46,4-9-36,-5 15-28,5-15-71,0 0-65,-1 10-50,1-10-72,0 0-704,0 0-927</inkml:trace>
  <inkml:trace contextRef="#ctx0" brushRef="#br2" timeOffset="139831.555">2502 9704 278,'4'-14'734,"-2"2"-116,-1 2-24,2 0-65,-3 10-13,2-19-72,-2 19-33,3-14-49,-3 14-63,1-10-50,-1 10-42,0 0 11,7-10-7,-7 10-15,11 2-33,-11-2 11,13 9-41,-4 0 5,1 2-17,0 4-19,2 2-17,-1 0-6,1 2-21,-2 0-12,4 2-9,-2 2-7,0-1-5,0 3 0,-1 0-6,2 0 0,-1-1-7,0 2 4,-1-1-11,-2-4 4,1 0-10,-1-1-30,0 0-68,-2-1-58,3-3-54,-3-1-56,-1-3-52,-2-2-90,2-2-49,-2 2-63,-4-10-112,4 15-650,-4-15-889</inkml:trace>
  <inkml:trace contextRef="#ctx0" brushRef="#br2" timeOffset="140053.395">2440 10014 283,'-13'-3'716,"2"3"-125,11 0-50,-19-4-82,19 4-51,-15-2-58,15 2-54,-10-4-48,10 4-13,0 0-27,0 0-35,0 0-16,0 0-17,7-8 1,-7 8-41,22-4 7,-7 3-43,3-2 13,3 0-38,1 2 6,4 0-63,1-1-29,1 1-80,0 0-77,-1 1-77,1-1-51,-1 2-82,2-1-92,-1 1-571,1-1-694</inkml:trace>
  <inkml:trace contextRef="#ctx0" brushRef="#br2" timeOffset="140647.9">3830 9832 287,'-1'-14'593,"1"14"-70,-1-12-32,1 12-51,-3-14-26,3 14-41,-4-15-2,4 15-50,-5-13-27,5 13-13,-7-12-33,7 12-18,-10-12-28,10 12-28,-13-9-10,13 9-26,-17-8-19,17 8-21,-21-3-16,21 3-17,-24 0-13,10 3-7,1 0-6,-2-1-14,1 3-3,-2 2-6,1-2-5,0 4 1,2-2-5,-1 1 20,3 0-29,1 1 22,-2 1-25,4 0 12,1-3-17,2 1 24,5-8-26,-7 16 30,7-16-22,0 14 22,0-14-26,10 14 28,-3-6-29,2 0 20,4-1-19,-2 0 24,3 1-28,2 0 26,1 0-23,0 0 23,2 2-23,-1-1 23,1 1-22,0-1 24,-1 1-29,0 0 28,-4-1-18,0-1 16,-2 1-24,-1 0 28,-2-1-28,-1 1 37,-3-2-21,0 2 38,-5-9-24,5 14 30,-5-14-2,-2 14 29,2-14-3,-12 12 5,6-5-2,-5-1-2,-1-1-10,-1-1-6,-4 1 0,1-2-7,-2 0-2,-1-2-6,1 0-6,0-2-10,-1 1-1,1-2-11,-1-1 1,1-1 2,0 1-13,3-3 0,-2 1-1,3 0-7,-1-2 7,3 1-36,-1 1-42,4-2-21,0 2-70,2-2-41,7 7-73,-10-12-44,10 12-110,-4-10-85,4 10-63,5-9-220,-5 9-393,14-11-804</inkml:trace>
  <inkml:trace contextRef="#ctx0" brushRef="#br2" timeOffset="141470.157">4099 10031 531,'10'4'604,"-10"-4"-71,11 2-44,-11-2-43,0 0-47,15 3-32,-15-3-27,14-2-58,-14 2-20,14-2-59,-14 2-9,21-5-45,-9 2 9,2-2-47,0-2 21,1 2-41,-1 0 15,3-2-25,-3 1 21,1-2-37,-1 0 15,0 1-30,-2-2 15,0 2-23,0-1 27,-1-1-34,-4-1 21,2 4-26,-4-3 8,0 2-19,-5 7 16,3-15-24,-3 15 25,-3-12-30,3 12 22,-9-9-26,9 9 23,-16-8-20,16 8 39,-22-2-9,22 2 22,-24 0-25,10 2 17,0 1-2,-2 2 7,2 2 10,-1 0-12,2 3-1,-1-1-12,0 3 2,4-1-4,-2 0-6,5 3-1,-1-3-6,2 1 0,3 0-1,1 0-13,0 1 6,2-2-8,3 1 5,-1-1-9,5 1 5,-1-1-20,3 0-43,1-3-77,3 2-25,1-2-67,5 1 30,4 0 0,5-1-43,2 0-82,2-2-43,1-1-8,1 1 14,1-2-33,1-3 26,-4 0-27,5-2 61,-2-2-19,0 0 39,-2-4-7,-2 2 34,0-2 47,-3-2 34,-4 0 111,-3-2 91,-1 1 119,-2-2 30,-4-1 11,-1-1 34,-2 0 6,-2-1 26,-2 1 17,-1 1 13,-4 2 23,0 1 10,-2 10 8,-2-21-28,2 21-25,-8-17-13,1 11-42,1-1 11,-3 2-59,-3 3 11,1-1-44,-3 3 10,-2 2-32,0 1 8,-1 2-34,-2 3 16,1 3-37,0-1 13,0 2-25,3 0 5,0 3-19,2-1 18,2 1-27,1-3 24,4 0-26,1 2 0,1-4 1,3 2-3,1-12 2,0 20 1,2-11-10,-2-9 8,9 15 1,-9-15-8,17 9 4,-7-5-50,-10-4 9,22 1-34,-22-1 20,24-2-12,-12-1 29,0-1-20,2-4 31,-2 2-11,1-2 22,-3-2-19,0-1 28,0 1-19,-1 0 34,-1-1-19,-2 2 22,2 0-11,-2 1 28,-6 8-3,9-15 23,-9 15-6,8-9-8,-8 9-7,8-7-19,-8 7 45,0 0-12,0 0 21,11 1-28,-11-1 13,0 0-23,8 9 5,-8-9-19,5 10 17,-5-10-27,8 11 17,-8-11-24,6 12 12,-6-12-84,6 11-45,-6-11-87,9 11-111,-9-11-80,12 14-84,-12-14-204,10 9-451,-10-9-756</inkml:trace>
  <inkml:trace contextRef="#ctx0" brushRef="#br2" timeOffset="141845.148">5101 10005 1,'5'-11'696,"-1"2"-134,2 2-63,0 0-37,-1 0-74,3 1-42,0-1-52,2 5-18,0-3-26,-10 5-17,23-1-27,-10 2 5,1 4-40,0-1 16,3 2-31,-3 2 0,2 1-40,0 2-2,-1-1-38,-2 3 7,-2-3-34,0 2 11,-2-1-32,-2 1 16,1-1-33,-3-1 18,-1 0-37,0 2 50,-4-12-5,4 17 29,-4-17-15,1 15 30,-1-15-12,0 0 29,-1 14-25,1-14 22,0 0-22,-6 11 29,6-11-14,0 0 2,0 0-13,0 0-4,-7-6-17,7 6 2,0 0 6,0-18-28,0 18-6,3-18-10,-3 18-7,6-22-17,-1 10-24,2-1-38,1 0-40,0 0-44,1 1-52,3-2-44,4 1-86,0 1-95,2 1-45,1 1-30,3-2-40,-1 5-7,2-3-81,0 2-260,0-1-451</inkml:trace>
  <inkml:trace contextRef="#ctx0" brushRef="#br2" timeOffset="142095.148">5785 9878 634,'9'-4'465,"-9"4"-53,15-6-15,-15 6 14,8-4-35,-8 4-18,0 0-7,4-10-25,-4 10-16,0 0-37,-6-10-2,6 10-40,-10-4 27,10 4-41,-12-3 13,12 3-38,-16 0 2,16 0-26,-21 2-24,10 2-18,-1 0-9,-2 1-6,0 2-27,0 0-17,1 3-6,-1 2-8,0 0-11,1 2-6,1-2-9,3 1-5,0 1-4,1 1-3,2-1-6,2 3-8,0-2 5,3 2-7,1-5 4,2 3-43,2-1-23,3 0-58,1-1-16,1-2-48,2 0 3,2-1-42,2-3-31,1-1-77,0-1-50,3-2-40,-3-1-39,4-4-20,0 1-49,-2-3-30,4-1-273,-2-5-373</inkml:trace>
  <inkml:trace contextRef="#ctx0" brushRef="#br2" timeOffset="142518.197">6017 9806 514,'2'-20'638,"0"3"-110,-1 0-33,-1 0-55,0 3-11,0 0-41,-1 1-43,1 13-24,0-19-35,0 19-42,-2-19-60,2 19-47,-1-12-25,1 12-20,0 0-6,0 0-10,0 0 5,0 0 18,-5 12-30,5-12 12,1 21-27,1-8 38,-1 4-17,0 2 19,0-1-17,2 2-4,-2-1 11,5 4-4,-3-2-13,-2 1-13,2 0-10,-2-3-24,2 1 9,-2-1-21,-1 1 15,1-4-24,1 1 24,-2-2-23,0-3 19,1 0-22,-1-12 22,0 22-20,0-22 37,1 15 8,-1-15 14,-1 11-23,1-11 9,0 0-14,-1 12 1,1-12-10,0 0-3,0 0-1,0 0-6,0 0-3,-2-12-4,2 12 3,4-12-4,-1 3 2,1-1-10,1 0 13,0 1 46,1-1-53,2-2-4,0 3 3,4-1 0,0 2 6,0 1 9,3 0 2,0 2 12,-1 0 2,4 1 24,-4 3-48,3 1 47,-1 1-43,3 0 42,2 4-55,-3-2 46,3 2-55,0 3 48,-3 0-34,0 1 13,-2 0-80,1 2-52,-4-1-62,1 3-65,-5-1-46,-2 1-140,0 2-150,-2-1-128,-1 0-804,-3 3-1139</inkml:trace>
  <inkml:trace contextRef="#ctx0" brushRef="#br2" timeOffset="143235.2">7181 10004 331,'-4'-12'841,"4"12"-109,-2-11-29,2 11-68,0 0-54,-3-13-58,3 13-93,0 0-64,0 0-37,0 0 23,0 0-69,0 0 28,0 0-63,4 13 18,-2-1-39,3 4-32,1 3-19,-3 5-10,4 6 6,-2 1 13,0 3-46,1 7-139,-1 0 0,1 1 0,-1 1 0,1-2 0,0 3 0,0-3 0,-1 0 0,-1-5 0,-1-2 0,1 0 0,0 0 0,1-3 0,-2-5 0,-1 1 0,1-4 0,-2-5-297,2 2-111,-2-6-8,2 1-38,-2-5-110,-1-10-84,5 13-56,-5-13-160,0 0-345,0 0-817</inkml:trace>
  <inkml:trace contextRef="#ctx0" brushRef="#br2" timeOffset="143532.074">7275 10195 145,'-1'-19'717,"1"4"-136,1-2-73,3 1-27,0 1-36,1 0-32,6-2-19,1 1-35,2 1-17,4 2-47,5-1-23,2 2-19,3 3-20,0 4-4,4 1 10,3 0-60,-4 4-4,5 3-26,-2-1-18,0 3-30,-4 2-19,-6 1-16,-2-1-9,-1 3-5,-5-1-8,-3 1-1,-4 1-8,-1 0-10,-6 1-3,-2-12-9,-2 22-1,-6-10-4,-1 2-4,-4-2 2,-2 3 2,-2-3-10,-2 0-31,-1 0-34,1-2-66,-2 1-12,1-3-78,2 1-16,1-3-74,4-1-91,-1 2-92,4-4-81,1 2-238,9-5-337,-11 5-766</inkml:trace>
  <inkml:trace contextRef="#ctx0" brushRef="#br2" timeOffset="143984.877">8290 10106 215,'13'-7'796,"-6"-3"-159,-1 2-30,-4-2-72,-2 10-56,-1-18-40,-4 8-52,0 0-50,-5 1-47,-1 0-33,-2 1-11,-2 0-26,0 3-29,-3 1-29,-1 2-24,-1 1-23,0 2-11,-2 3-3,2 1-14,-3 0-16,3 4-21,0 3-18,1 0 14,1 1-27,3 0 9,1 1-17,1 0 19,4 0-23,0 0 15,4-3-19,3 1 17,0-1-20,2-11 18,4 20-20,0-10 15,3-3-18,3-1 18,-1 0-22,3-2 16,0-2-27,2-2 3,1 1-32,-1-3 29,3-1-32,1-2 28,-3-2-12,4-2 22,-2-1-19,-1-1 27,0-2-14,-1 1 10,-1-2 0,-2 2 8,-3 2-1,0-3 10,-2 3 2,1 3 8,-2 0-5,-1 0 1,-5 7-5,8-10-2,-8 10 4,0 0 9,0 0 11,0 0 20,13 3-9,-13-3-5,0 0-5,5 14-5,-5-14-5,4 16-4,-2-7-2,1 2-4,0-3-1,0 3-3,2-2-7,-1 0-13,1 0-56,0 2-85,1-2-39,0-2-66,3 0-85,-1 0-72,-1 1-71,3-4-54,1-1-184,-1 0-402,3-2-741</inkml:trace>
  <inkml:trace contextRef="#ctx0" brushRef="#br2" timeOffset="144250.485">8671 9849 684,'1'-19'661,"0"3"-62,-1 2-31,2 0-33,-2 0-31,0 14-69,0-20-35,0 20-93,0-17-34,0 17-70,-2-12-12,2 12-26,0 0 40,0 0-51,0 0-9,0 0-40,-4 13 1,4-13 6,2 22-18,-2-8-16,1 3-20,0 0 48,1 3-66,0 1-11,1 1-6,1 2-3,-2-3-1,2 1-7,0 0 2,1 0 4,-3-3-17,2 3-50,0-3-81,-1-2-45,-1 1-66,1-2-35,-2-1-77,-1-3-58,0-12-50,0 20-55,0-20-52,-4 14-47,4-14-346,-7 9-546</inkml:trace>
  <inkml:trace contextRef="#ctx0" brushRef="#br2" timeOffset="144798.027">8588 10118 479,'-14'-8'499,"2"1"-62,1 0-47,-1 0-17,2 0-29,2 0-43,0 1-9,8 6-58,-11-14-37,11 14-27,-2-11-23,2 11-34,6-13-25,1 8-17,5-2-15,1-1-12,9 2-4,1-2-10,1 1 0,4-1-22,3-1-6,1 1-23,0-1-3,-2 2-25,1-3 10,-2 3-10,1-3 21,-8 3-6,0-1 17,-1-1 5,-3-1 0,0 3 7,-4-3-6,-2 3 17,-1-2 14,-2-2 4,0 2 24,-3 1 5,-1-1 16,-1 0 18,0 1 4,-4 8 2,5-18-3,-5 18 14,4-14-24,-4 14 20,2-12-25,-2 12-10,3-10-18,-3 10 5,0 0-28,0 0 14,0 0-26,0 0 15,6 6-27,-6-6 24,4 18-23,-1-7 20,-2 5-1,0 0 4,2 1 7,-2 1-1,3 1-14,-3-1 14,0 1-19,1 0 24,-1-1-28,0 1 26,2-2-26,-2-1 18,0 1-18,1-4 11,-1-1-19,0-1 20,1-1-11,-2-10 60,1 15-1,-1-15 18,1 14-36,-1-14 8,0 0-23,0 0 7,0 0-28,0 0 16,0 0-6,0 0-3,5-15-4,-5 15-7,3-19-2,-2 7-3,3-2 15,0 2 4,-1-3 10,1 1 2,1 1 6,2 1 6,2 1-5,0-1 0,2 2 4,3 2 4,0 1 9,3 2 20,-2 2 20,4 2 46,0 1-23,0 1 21,1 2-48,-2 1 24,2 2-50,-1 1 24,-3 1-53,-1-1 28,-2 4-46,0-2 30,-3 2-45,-1 0 30,-1 2-40,-1-1-24,-3 1-112,-1 0-103,-3 0-116,0-1-96,-3 3-182,-1 0-207,0 1-760,-2-1-1255</inkml:trace>
  <inkml:trace contextRef="#ctx0" brushRef="#br1" timeOffset="146534.055">10838 9939 577,'-4'-8'716,"4"8"-80,-8-15-38,8 15-55,-6-14-32,6 14-30,-5-12-44,5 12-65,-5-9-62,5 9-51,-4-8-36,4 8-32,0 0-22,0 0 71,0 0-71,0 0 36,0 0-88,-8 8 42,8-8-25,-1 16-29,1-16-12,-3 19-20,2-9-53,0 3 33,1-13-49,-2 22 37,0-10-46,2 0 47,0 0-69,0-12-3,2 22-94,-2-22-52,3 21-35,-3-21-41,1 16-34,-1-16-61,4 13-52,-4-13-59,4 13-32,-4-13-82,4 7-159,-4-7-319,0 0-669</inkml:trace>
  <inkml:trace contextRef="#ctx0" brushRef="#br1" timeOffset="146877.795">10673 9737 142,'0'0'669,"-16"0"-152,16 0-84,0 0-41,0 0-16,0 0-24,0 0-10,0 0-17,0 0-18,6 7-36,-6-7-1,17 0-48,-17 0 5,22-1-47,-9-2 12,-1 0-49,2 1 11,-1-2-37,1-1 11,-1-1-15,-1 0-10,-3 1-12,0-2-8,0 2-8,-1-3-9,-2 0-16,-1-1-2,-5 9-5,8-16-7,-8 16-8,1-15-26,-1 15 21,-1-16-27,1 16 22,-8-11-26,8 11 23,-11-10-20,11 10 10,-17-4-19,17 4 21,-19 3-22,8 1 11,-2 3-51,-1 1-18,1 2-45,-1 2-18,1 3-48,3-1-20,-2 2-74,3 1-72,3-2-48,1 2-69,4 0-142,2 0-534,3 0-756</inkml:trace>
  <inkml:trace contextRef="#ctx0" brushRef="#br1" timeOffset="147292.903">11312 10015 50,'9'-5'737,"-1"0"-160,-2-1-42,-6 6-47,10-12-69,-10 12-38,4-15-24,-4 15-23,1-13-48,-1 13-38,-5-13-57,5 13 0,-11-14-26,3 7-30,0 1-11,-4 3-6,0-2-18,-2 2-4,-2 2-6,2-2-20,-3 3-10,1 0-10,0 1-14,-1 1-4,1 1-11,1 1-1,0 1-5,1-2-2,3 4-5,2 0-7,1-1 1,-1 3 8,9-9-10,-6 17 1,6-17-5,0 17 4,2-8 3,6 4-2,2-1-2,2 1 1,3 2 0,0-1 4,2 0-32,-2 0 31,3 1-25,-2-1 27,0 0-22,-2-2 29,-2-1-19,-2-1 26,-2 1 0,-1-2 52,-2-1 12,-5-8 8,3 14-7,-3-14-10,-5 14-5,-3-7-9,0-2-6,-4 1-9,-3-2-2,-1 1-16,-2-2-10,-2-1-5,1-1-3,-2 1-20,0-2-42,1-2-55,-3 1-86,4-1-88,0-1-115,-1-1-100,0-1-138,1 1-798,0-5-1043</inkml:trace>
  <inkml:trace contextRef="#ctx0" brushRef="#br1" timeOffset="148449.229">12504 10026 391,'-9'6'552,"9"-6"-56,0 0-25,0 0-25,0 0-17,9 5-9,-9-5-30,0 0-35,11-2-38,-11 2-48,12-4-41,-12 4-26,17-10-20,-8 4-13,2 0-28,2-2-29,0-1-15,-1-1-23,0 1-13,-1 0-13,0-2-6,-2 0-6,0 1-1,0-1 3,0-2-3,-2 2-4,-2-1-3,1 0-1,-2 0 3,-2 0 6,-1 2-26,-1 10 23,0-21-9,-2 9-2,-1 2-3,-1 0-4,-3 1-4,-2 1 0,0 1-26,0 2 27,0 0-3,0 0-2,-2 2-7,0 2 2,11 1-1,-18-3-3,18 3 6,-21 4 14,10 1 5,3 1-2,-2 1 6,-1 3 14,2 2 18,0 2 36,0 2-44,1 2 51,3 6-63,-1-2 76,4 5-57,0 0 46,2 6-20,0 3 53,0 0-56,0 2 10,3 5-39,-1 3 23,3-2-46,-1 2 24,1-1-42,-3 0 31,2 0-11,-1-2 1,-1 1-5,0-1-10,2-6-32,-4 1 33,3-2-34,-1 0 35,-2-1-35,0-1 38,0-5-40,0 0 35,1-1-32,-1-3 32,2 0-34,0-2 37,-2-2-39,0-1 34,2-2-34,0-2 35,0 0-36,0-2 35,-1-3-31,0 0 27,2 0-27,-3-11 36,4 16-33,-4-16 32,6 13-32,-6-13 50,10 6-47,-10-6 23,13 1-30,-13-1 24,19-4-40,-6 0 14,1-2-27,-1-1 26,3-1-26,-3-1 34,1 1-37,-1-1 38,1-3-27,-3 3 43,0-2-41,-3-1 52,0-2-53,-1 3 45,-3-2-46,-2 1 67,1 0-71,-3-1 51,-1-1-53,-3-2 48,0 1-8,-5-5-6,-1 1-1,-3-5-31,-5 2-49,-2-7 40,-5 2-52,-1 0 42,-4 0-33,1 1 4,-3-3 18,1 3 17,-2 3 8,5-2 10,-1 3-12,7 4 2,2 1-9,6 3-20,1-1-34,3 3 14,3-1-31,5 0 11,3 1-27,2-1 9,8-2-37,3-2 9,7 1-31,2-2-4,8 0 19,3-2 10,6 4 39,0-1 32,3 0 16,2 2 17,-2 1 4,0 2 16,-1 2 14,-7 3 11,0 0 12,-3 1 17,-5 2 19,-2 1 20,-4 1 2,-2 0 12,-2 1 3,-1 1-5,-5 3 16,1-1-8,-12-2 12,17 7-19,-17-7 19,10 10-23,-10-10 13,7 12-29,-7-12 16,4 12-26,-4-12 20,4 13-16,-4-13 8,2 13-26,-2-13 18,7 13-21,-2-5 35,-5-8-22,13 9 25,-6-4-34,-7-5 33,20 5-39,-20-5 30,21 0-1,-21 0 9,22-1-14,-22 1 29,20-6-15,-13 1 42,2-1-37,0-1 21,-9 7-10,7-14-9,-7 14 6,2-17-7,-2 17-10,-4-17-5,-1 7-5,-5 1 0,0-1-4,-1 1-6,-5 1-7,2 2-6,0 0-3,-3 1-3,1 1-6,1 2-11,-2 2-32,4 0-64,-1 1-99,-1 2-63,1 1-113,1 1-107,2 1-122,1 1-816,4 1-1033</inkml:trace>
  <inkml:trace contextRef="#ctx0" brushRef="#br1" timeOffset="148743.827">13485 9977 630,'2'-12'803,"-2"12"-117,0-21-55,0 21-60,-2-17-41,2 17-70,0-12-94,0 12-74,0 0-68,0-16-34,0 16 9,0 0 21,0 0 31,0 0-64,0 0 37,7 12-74,-2-2 43,-1 1-29,-3 3-4,3 3-66,0 0 15,-2 0-50,1 4 18,1 1-45,-2 2 29,0-1-50,1 1 34,-2 0-45,-1 1 28,2-2-75,-2-1-8,0-2-121,2-1-69,-2 1-53,4-3-71,-2-1-140,-2-3-68,3-1-100,-1-2-812,2-2-1115</inkml:trace>
  <inkml:trace contextRef="#ctx0" brushRef="#br1" timeOffset="148995.93">13865 9961 574,'0'-12'872,"1"0"-105,-1 12-80,0-15-77,0 15-53,0-14-100,0 14-94,-1-10-60,1 10-6,0 0 5,0 0-37,0 0 22,0 0-64,0 0 34,1 14-72,-1-14 40,4 22-68,-4-8 21,4-1-65,-4 3 2,4 1-47,-3-1-10,3 2-13,-4-1-7,4 5-11,0-3-8,-2 1-7,-2 0-36,4-2-64,-4 2-57,2-1-73,1 1-93,-2-2-52,0-2-100,1 1-160,2-1-107,-2-1-884,2-1-1267</inkml:trace>
  <inkml:trace contextRef="#ctx0" brushRef="#br1" timeOffset="149356.357">14186 10120 283,'2'-17'842,"-2"17"-183,-1-11-48,1 11-70,0 0-69,0 0-40,0 0-90,0 0-31,-16 4-78,16-4-26,-6 10-52,6-10-3,-8 15-41,6-5 3,2-10-28,-2 18 16,2-18-40,0 17-18,2-5 3,2-4 17,1 1-26,0 0 26,3-2-30,-3 1 20,5-3-28,0 0 24,1 0-25,-1-3 26,3 1-4,-2-3-2,3 2-16,-1-4 25,-1 0 6,1 0 0,0-2-4,-1-5 10,1 3-8,-3-4-1,0 1-11,-1-3-6,-3 0-6,2-1-1,-4-3-6,-3 7 24,-1-4-34,0 13 41,-1-21-55,-2 9 51,-4 4-60,-1-1 50,2 2-58,-3-1 51,0 4-61,0 0 53,-4 2-92,13 2-67,-23 0-87,12 3-76,-1 0-141,-1 2-169,1 3-118,4-2-774,-3 3-1121</inkml:trace>
  <inkml:trace contextRef="#ctx0" brushRef="#br1" timeOffset="149901.979">14665 10081 520,'0'0'814,"2"-16"-125,-2 16-78,-2-12-105,2 12-68,-8-8-99,8 8-46,0 0-78,-15 2-22,15-2-31,-10 9-4,3-1-44,3-1 15,-2 3-31,4-2 17,2-8-28,-4 22 14,4-22-38,4 24 9,-2-15-36,6 4 23,-2-1-30,3 0 16,1-3-34,3 1 21,0-2-30,1 0 27,1-2-24,1-2 17,0 1-22,2-3 20,-5-2-23,6-1 19,-4 0-20,1-4 11,0 1-14,-3-2 15,0-3-17,1 1 17,-5-3-15,2 1 20,-2-3-24,-2 0 25,-1 0-4,-1 1-1,0 2 0,-2-1-2,-1 3-1,-2 8-6,3-15-6,-3 15 4,0 0 0,0 0 5,-1-11-22,1 11 23,0 0-22,0 0 25,0 14-28,0-14 6,2 15 5,5-7 22,-3 1-22,3-1 22,2 1-23,-1 0 26,2 1-28,1-3 22,0 0-24,3-1 23,-5-2-17,4 0 23,-1 0-16,-12-4 20,22 2-20,-22-2 36,20-1-1,-20 1 44,19-6 3,-9 1-3,-4-1-2,0 0-6,1-2 4,-3-1-8,-1 0-12,0-1-5,-2 0-7,-1 10-9,0-20 40,0 20-61,-2-20 24,-3 11-32,5 9 34,-6-15-51,6 15 15,-8-14-87,8 14-66,-7-9-70,7 9-71,-9-3-141,9 3-92,0 0-149,0 0-765,-14 4-1053</inkml:trace>
  <inkml:trace contextRef="#ctx0" brushRef="#br1" timeOffset="150214.47">15297 10166 115,'15'-1'758,"0"0"-113,-2-2-65,2 2-45,-1-3-47,3-1-78,-3-2-24,0 2-54,-1-2-17,1 1-57,-3-2 5,1 0-45,-1 1 2,-1-3-33,-3 3-20,3-3-26,-4 3-13,-1-1-19,-5 8-15,8-16-21,-8 16-17,3-13-18,-3 13-1,-2-11-9,2 11-6,-5-10-6,5 10-1,-10-6-3,10 6-4,-15-3 3,15 3-5,-16 3-2,16-3-2,-19 6 2,10-2 1,-1 5-8,-1-1 1,3 3 0,-1-1 2,3 3 1,0-1-8,3 1-50,0-1-25,3 0-65,0 1-12,3-1-55,2 2-14,3-3-44,1 2-18,6-1 44,2 1-1,4-1-49,3-2-89,3-1-26,4-1-33,-1-2 3,0-3-52,1-3-225,0 0-224</inkml:trace>
  <inkml:trace contextRef="#ctx0" brushRef="#br1" timeOffset="150677.137">15907 10199 1017,'19'-12'366,"-4"-1"-54,2-2 37,-4-1-4,-1-2-15,-1-1-22,-6-1 36,0 1-15,-2 2-14,-2 0-25,-1 3-18,-3-1-24,1 0-61,-5 3-5,1 0-29,-5 3-26,0 2-14,-2 0-12,-1 2-11,2 4-13,-4 1-11,1 1-4,-3 4 4,1 2 0,-3 0-7,1 4-10,2 0-3,-1 3-27,3 0 20,0 0-27,2 3 21,0-1-30,4 0 24,1-1-30,2-1 26,1-2-27,4 1 17,1-1-21,1 0 29,2-2-31,4-1 27,1 1-26,1-1 25,5-1-31,-1-4 4,2-1-40,0 0 11,2-3-32,0-1 20,2-3-23,-1-1 30,2-2-26,-1-3 28,5-5-40,-4 1 33,1-6-29,2-6-6,-1 0-33,-1-4 28,-1-1 9,-2-2-5,1-4 41,-3 0-7,-1-2 27,-2-2-19,-3 0 36,-1 0-4,-4 7 25,0 1 21,-4 1 14,-1 5 0,-1 1 15,-2 3-16,0 0 35,-4 4-27,2 2 15,-1 3-34,-3 1 43,2 1-20,0 5 13,-1 2-15,-2 2 35,10 3-27,-18 3 48,9 3-20,0 4 22,1 7-21,2 4 23,0 3 20,3 2 9,3 3-9,1 4 17,3 1-51,5 7 24,1 1-59,2-2 22,2-1-48,-1 0 26,1-2-47,0 1 43,1-4-157,-1-2-93,-1-3-134,-3-4-80,0 0-160,2-6-208,-2-2-941,-3-2-1388</inkml:trace>
  <inkml:trace contextRef="#ctx0" brushRef="#br1" timeOffset="158415.952">1880 11294 154,'0'0'696,"11"-5"-123,-11 5-42,11-5-46,-11 5-29,10-8-52,-10 8-32,11-8-36,-11 8-37,10-8-31,-10 8-26,9-12-21,-9 12-27,5-12-1,-5 12-12,4-10-14,-4 10-10,0-12 2,0 12-30,0-10-23,0 10-24,-8-10-19,8 10-12,-17-5-11,7 3-10,10 2-7,-25 0-1,11 2-2,-4 2-4,2 1 6,-4 3-12,1 3 4,0 1-12,-2 2 3,1 3-5,1 1-1,3-2 1,3 3 0,3-2 2,-1 1 3,4 1 2,2-3 2,3 0-5,0-1 7,5 0-6,1-1 27,1 1-33,3-2 1,3-2-2,2-1-4,2-2 0,-2-1-22,7-3-27,-3 0-25,0-1-14,2-2-27,0-2 3,-1 0-26,-1-2 31,0-4-3,0 1 30,0-1-20,-2-4 50,-1-1-30,-1-3 35,1 1-8,-4-1 27,-1-2-5,-3 3 33,-1-1-4,1 1 12,-4 2 34,0 1 46,1 2 15,0-1-2,-3 10-20,2-15-16,-2 15-16,0 0-11,2-13-2,-2 13 6,0 0 7,0 0 7,0 0-15,-2 12 10,2-12-13,-1 13 3,1-13-17,0 15 1,0-15-5,3 17-4,-3-17 1,1 19-2,-1-19-2,6 20-37,-2-13-81,-4-7-51,8 17-72,-8-17-43,7 15-78,-7-15-50,13 10-30,-13-10-70,13 8-35,-13-8-496,15 1-648</inkml:trace>
  <inkml:trace contextRef="#ctx0" brushRef="#br1" timeOffset="158796.417">2202 11342 673,'0'0'602,"6"-12"-71,-6 12-47,3-8-88,-3 8-78,0 0-66,4-8-47,-4 8-3,0 0 3,0 0 13,0 0 5,11 7-59,-11-7-15,6 9-46,-6-9 26,5 14-32,-5-14-4,4 15-28,-4-15 1,5 17 7,-5-17-30,4 17-4,-4-17-6,2 14-8,-2-14-20,2 15 15,-2-15-22,2 11 23,-2-11-13,0 0 54,2 13 11,-2-13-9,0 0-6,0 0-1,0 0-2,0 0-13,0 0-6,0 0 1,-4-9-17,4 9-2,-2-16 5,2 16-16,0-22 17,2 11-5,-1-1 6,3-3-6,1 2 16,-1 0 7,2 0 8,0 1 6,2 0 11,2 3 3,1-1 11,-1 2 12,2 2-15,0 1 17,2 0-9,-2 3 12,1-1 22,0 4-30,0 1 2,1 0-12,0 3-11,0 1-11,-2 0-10,1 1-9,-4 0-14,1 1-1,-1 2-7,-2-1 1,-1-1-11,-1 1-9,-1 0-66,-1 0-106,1 2-80,0-1 9,0 1-57,1-1-111,-1-1-134,1 2-64,3-2-75,2 0-685,0-1-972</inkml:trace>
  <inkml:trace contextRef="#ctx0" brushRef="#br1" timeOffset="159374.525">3028 11355 259,'10'-11'783,"-2"2"-115,-1-3-17,-1 0-105,-3 2-41,0-2-59,-2-1-45,1 3-60,-4-2-30,0 1-49,-2 0-21,-1 2-44,-3 0-27,2 1-32,-3 2-22,-2 0-30,0 4-14,0 0-19,-3 2-7,-2 4-15,0 0 5,0 4-21,-2 3 1,0 1-7,2 2-5,-4 3 0,5-2 2,1 2 1,3 0-3,0 0 0,3 1-1,3-2-2,1-3 1,1 4 4,2-6-4,2 2-2,2-2-8,1-1-12,2-2-22,1 0-22,1 0-27,1-3-14,3-1-25,0-1 0,0-3-4,2 0 9,1-3-1,2-1-6,-2-4-7,4 0-29,1-1 4,-2-5 3,1-1 14,-2-5-1,0-2-1,-2-2 3,0 1 21,-4-5 19,2 0 19,-2-8 16,1-1 10,-3-4 4,0 2 12,-3-3 11,2 2 34,-3-3 12,-1 9 22,-2-1 45,0 2 34,-1 7 58,-1 1-29,-1 3 61,1 4-30,-2 0-28,0 3-26,-1 3-27,1 3-10,2 9-5,-8-12 1,8 12-11,0 0 2,-18 7 8,10 5 6,0 1-10,0 5 25,-1 8 20,-3 2 20,5 3 2,-1 0-7,0 8 11,1 0 28,0 4 21,2-1 1,1-6-40,2 0-19,0-1-33,2-2-8,2 0-24,-1-3-7,3-5 0,0 0-20,1 0 6,2-4-19,1-1 8,1-2-15,0-1 3,4-3-9,-2-4 0,2-2-16,0 0-1,2-1-45,-1-5-71,4 1-88,-4-3-57,3 0-102,0-4-123,0 1-165,1 1-193,3-4-648,0 0-1116</inkml:trace>
  <inkml:trace contextRef="#ctx0" brushRef="#br1" timeOffset="160173.648">4043 11352 234,'5'-8'677,"-5"8"-90,11-11-37,-11 11-71,7-12-24,-7 12-59,7-16 2,-7 16-31,4-13-39,-4 13-26,1-14-29,-1 14-15,0-12-28,0 12-42,-5-11-23,5 11-24,-9-6-22,9 6-15,-14-1-16,4 3-18,-2 3-15,-1 2-8,-2 3-10,-1 3-6,0 0-6,-1 3 12,1 2-25,-2 1 17,7-2-12,-2 1 3,3-1-16,2 1 2,1-3-1,1 0-3,4-1 0,2-2-1,1-1 4,3-2 0,2 1-1,2-3 2,2 0-1,1-2-1,2-3 15,0-1-17,3-1 11,0-3-20,3 0 11,-1-2-34,2-2 16,0-2-41,-1-1 26,-2-2-23,0 0 29,-2-2-16,-1-1 6,-3 1 6,-2 3 7,1-3 4,-3 4 4,-1-2 4,-1 3 1,0 0 4,-5 9-2,8-13-1,-8 13-1,0 0-1,4-12 2,-4 12 8,0 0 3,0 0 7,0 0-5,0 0 29,-2 15-23,2-15 12,2 11 5,-2-11-12,2 18-24,-2-18 24,7 18-21,-3-10 19,1 3-21,2 0 22,0-2-24,0 2 24,1-2-25,1 2 17,1-5-43,-2 1-21,2 0-64,0-4-37,1 1-21,0-1-31,-11-3-11,19 1-43,-7-2-40,-1-2-45,0-1 12,-1-1 14,1-4-49,-2 0-34,1-4-48</inkml:trace>
  <inkml:trace contextRef="#ctx0" brushRef="#br1" timeOffset="160408.009">4435 11255 1045,'0'-20'375,"-1"2"-3,-1-2-8,0 3-24,0-2 51,0 1 22,1 1-47,-2 1 24,2 0-23,-2 0-4,1 5-29,-1-1-9,3 12-20,-2-20-32,2 20-45,-3-17-50,3 17-39,-1-10-26,1 10-19,0 0 19,0 0 15,0 0-14,0 0 19,0 13-10,0-13 4,2 22-7,0-9 0,-1 4-18,0 0-21,1 3-16,1 3-10,0-1-5,-2 3-15,2-1-1,-2 1-18,1-1-16,1 1 0,-2-2 0,1 2-21,-1-3-107,1 2-78,1-2-100,-2-2-78,2-1-48,-1-1-25,5 2-81,-3 1-68,3-4-93,1 0-705,2-5-1005</inkml:trace>
  <inkml:trace contextRef="#ctx0" brushRef="#br1" timeOffset="161376.725">4845 11529 747,'9'-11'651,"0"-1"-46,-3 0-29,3-2-79,-1-2-52,-3 0-66,0 0-20,-1-1-37,1 0-41,-2-1-43,-2 2-6,0-1 5,-2 3-27,0-1-32,-3 1-34,-1 2-19,0 2-23,-3 3-22,0-1-16,-3 3-11,-1 3-11,-2 2-7,0 1 10,-1 3-27,-3 0-6,-1 5 0,1 2-7,-1 0 0,3 0 23,0 3-28,-1-1 14,4 3-18,2-2 21,2 0-24,1 0 20,3 0-17,3-3 17,0 1-24,4-2 22,1 1-17,3-2 17,3-1-35,2-1-6,2-2-48,1 0-10,1-3-9,0 0 17,1-2-32,2-3 13,-2-1-5,1 1 45,1-3-13,0-2 27,0-2-8,-3-1 28,0 0-12,-3 0 7,-1 1 8,1 0 12,-3-1-2,-3 0 12,3 1 6,-4 1 17,0 1 16,-5 8 14,8-14 8,-8 14-5,5-12-9,-5 12-6,0 0-11,6-9 6,-6 9 10,0 0 16,0 0 24,0 0-13,0 17 28,0-17-17,-2 22 28,-1-9 4,3 7 11,-1-2-8,1 7 19,0 3-8,0 2 2,0 5-10,1 2-23,3 6-3,0 2-24,-2-1 2,2 0-29,0 2-4,1-1-13,1 0-5,0-1-7,-2 0 37,1 0-42,0-3 1,0 2-3,-2-7-4,-1-1 1,1-3 8,-3-3-11,-3-1 1,1-2-2,-4-2 2,0-3-4,-3 1 3,-2-3 7,-1-2-5,-2-2-5,-1-1-1,-3-3-3,-1-3-2,-2-2-20,1-3 6,-1-3-15,-4-3 4,0-4 9,-3-4-9,2-2 2,1-5 7,0-4-6,0-5-23,4-2-1,3-5 0,4 0-5,3-4-6,3-1-27,6 4-20,4-1-24,5-4-13,2-1-9,5 1-4,5 0-19,4 1-12,8-4-1,2 2 3,2 2 25,3 0 2,4 4 33,0 2 10,2 1 37,1 1 1,-7 8 26,0 0-31,1 3 47,-4-1 20,-3 4 1,-5 2-3,-1 1 12,-8 5-3,0 0 15,-6 1 15,1 1-5,-4 2 2,-1 0-3,-8 5-2,10-4 2,-10 4 21,0 0-13,0 0 22,0 0-21,0 0 17,-4 11-20,4-11 28,-2 10-33,2-10 16,0 16-11,0-16-2,5 17-6,-2-7 0,1-1 7,3-1-5,-1 4 0,5-4 19,-1 0-11,1-1 11,2-1-18,0 0 1,2-1-6,0-1-5,1-2 4,-2-2-2,2 1 10,1-2-5,1-1 14,-3-3-38,3 0 34,-3 0-22,1-3 21,-2-1-19,0 0 28,-3-2-18,-3-2 29,1 0-23,-5 0 24,-2-3-13,-2 4-3,-2-2 8,-3-1-8,-4 1-1,-2-2-2,-1 3-2,-5 1-4,0 1-9,-2 2-3,0 0 1,0 4-3,-1 1 1,-1 1 0,2 3-27,-2 0-59,1 4-74,-1 0-81,0 2-120,0 3-105,5 1-155,2-2-689,1 1-911</inkml:trace>
  <inkml:trace contextRef="#ctx0" brushRef="#br1" timeOffset="161830.527">5777 11425 828,'0'0'734,"1"-14"-17,-1 14-83,1-13-91,-1 13-44,2-12-89,-2 12-56,4-10-86,-4 10-31,7-7-52,-7 7-5,13-2-40,-13 2 10,18 3-26,-8 0-5,1 4-36,2-1 6,-1 2-20,0 2 3,-1 1-46,0-1 10,1 2-19,-2 1 10,-2-2-19,0 1 18,0 0-24,-3 0 17,-1-3-22,0 0 19,-4-9-11,4 16 10,-4-16-30,-3 12 15,3-12-22,-6 7 29,6-7-45,0 0 18,-11 5-19,11-5 22,0 0-14,-12-6 26,12 6-22,-5-11 24,5 11 0,-4-19 6,4 19-23,1-22 25,3 7-24,2 0 26,3-2-22,3-1 24,3 1-19,3 0 10,4 0 29,1 1 8,2 3 20,0 3 10,-1 3 29,1 0 13,1 5-4,-3 1 11,-1 1-16,2 3 13,-1 4-29,-1 0-20,-4 1-6,-1 1-8,-4 0 14,-1 2-35,-2 0 21,-1 0-38,-3 2 10,1 0-36,-4-3-56,0 0-64,-2 1-80,-1-11-74,-1 20-68,1-20-107,-6 19-126,6-19-120,-10 13-814,2-8-1154</inkml:trace>
  <inkml:trace contextRef="#ctx0" brushRef="#br1" timeOffset="162117.096">6095 11180 10,'9'-9'912,"0"-2"-164,2 2-50,2 0-64,1-2-56,0-1-62,1 0-56,-1 2-52,-1-4-65,3 3-47,-6 0-27,0-2-29,0 3-28,-2-1-37,-2-1-36,2 1-26,-8 11-21,5-18-23,-5 18 3,-1-15-28,1 15-12,-5-14-11,5 14-1,-12-9-4,12 9 2,-17-5-11,17 5 4,-19 0-10,19 0 6,-23 3-26,11 3-45,-1-1-50,-3 4-43,5 0-41,-3 5-45,4-3-56,1 2-123,1 1-87,3 1-88,1 2-845,3-4-1054</inkml:trace>
  <inkml:trace contextRef="#ctx0" brushRef="#br1" timeOffset="162403.652">6528 11250 891,'3'-10'763,"-1"1"-65,1 0-79,-3 9-31,2-17-60,-2 17-42,3-16-48,-3 16-28,5-13-40,-5 13-72,2-12-58,-2 12-63,0 0-29,0 0-14,0 0-29,0 0 1,0 0-24,12 8-10,-10 2-17,1 2-3,1 3-9,0-1-17,-1 6-7,1-2-7,1 4 2,-1-1 36,0-2-48,0 2 39,0 2-52,1 0-37,-3-2-50,1-2-74,-2 1-48,1-2-85,-2-1-38,0-4-110,0 3-41,-3-4-60,-1-1-52,0-1-76,-2-3-406,6-7-704</inkml:trace>
  <inkml:trace contextRef="#ctx0" brushRef="#br1" timeOffset="162923.628">6441 11530 349,'-10'-8'560,"1"-3"-78,1 5-66,2-5-20,2 4-75,1-3-64,3 10-26,0-19-24,3 9-31,3 1-21,2-2-45,5 0-11,1-1-24,4 3-7,1-2-22,1-1 1,1 3-6,4-5-21,-4 4 4,3-2-20,0 1 10,1-2-13,-6 1 7,1 1-18,-1-2 18,-2 0-14,1 1 17,-4 0-11,1 0 17,-3 2-8,-1-2 32,-2 3 13,0-1 38,-2 3-25,0-1 37,0 0 9,-7 8 0,10-12-14,-10 12-21,10-8-25,-10 8-2,0 0-7,10-2 50,-10 2 13,9 9-2,-4 0-8,3 3 6,-3 2-8,0 2 10,2 2 10,-2 3-41,-1 1 9,2-1-37,-2 5 31,0-2-23,0 1 15,-2 1-34,2-3 14,-1 0-35,-2 1 24,0-3-30,0-3 20,-1-2-25,3-2 20,-3 0-23,0-3 24,1 0-17,-1-11 16,0 16-20,0-16 16,-1 11-23,1-11 25,0 0-24,0 0 22,0 0-28,0 0 22,1-11-24,-1 11 19,5-19-21,-2 7 29,1-2-30,2-2 30,2-2-22,1 1 20,0-3-20,2 4 23,2 0-14,-2 1 35,3 1-15,0 3 23,0 1-18,-1 2 17,0 2 21,2 2 2,-3 3-3,2 1 10,-1 1-6,2 4 4,-2 0 5,1 3 2,-1 1 26,-2 0-48,1 2 24,-2 1-51,-1-1-7,0 2 1,-2 0-5,0 0-3,-2 0-5,0 1-41,0-3-74,-2 2-109,-1-2-79,0-1-106,0 1-151,-1 0-154,-1-11-187,4 18-560,-4-18-1063</inkml:trace>
  <inkml:trace contextRef="#ctx0" brushRef="#br1" timeOffset="163503.49">7399 11471 208,'3'-11'806,"-3"11"-136,0 0-25,0 0-81,0 0-103,8-6-37,-8 6-62,0 0-13,7 10-66,-7-10 13,7 12-42,-7-12-17,5 18-56,-3-8-5,1 0-34,-1-1-6,0 3-40,-1-1-3,2-2-38,-3-9 9,2 20-27,-2-20 8,1 17-27,-1-17 17,2 12-22,-2-12 18,2 13-25,-2-13 24,0 0-24,0 0 16,-1 10-25,1-10 10,0 0-10,0 0 16,-1-13-18,1 13 13,1-17-3,2 6 1,0-3-3,1 0 2,1-4 2,3 0-3,0-2-4,3 3-18,-1-3 21,4 3-12,-2 2 13,2 0-23,0 2 35,-1 4-22,2 1 13,-2 3-10,1 3 17,-1 1-12,-2 3 19,5 2-5,-4 3 11,2 0 3,-2 4 11,-1 0 14,0 4-1,-2 2-4,-2-3-21,0 1 8,-2 0-9,-1 2 1,-1-2-12,-1 1-1,-1-2-2,-1-3-1,1 1-4,-1-12 0,0 18 2,0-18-2,-1 17-1,1-17 3,0 12 2,0-12-6,0 0-2,0 0 0,-5 8-4,5-8 8,0 0 2,-1-12-16,1 12 2,0-18-8,2 6 3,1-4 2,-1 0 50,3-5-33,4 0-35,-1 0 15,1 0 1,2 1 10,2-1-5,-1 3 10,3 2 5,1 1 37,1 4-22,1 1 1,-2 2 7,1 4 28,0 2-1,0 3-3,1 2 0,-1 2 12,2 1 2,0 5 30,-3 1-42,-1 0 17,-1 4-46,-3-1-8,-2 0-24,-2 2 0,-2 0 0,-2-2 0,-2 2-106,-1-3-104,-1 2-135,-3-1-107,-1 2-184,-3 0-229,1 0-896,-2 0-1454</inkml:trace>
  <inkml:trace contextRef="#ctx0" brushRef="#br1" timeOffset="167168.525">9244 11269 827,'0'0'671,"0"-16"-40,0 16-62,-2-16-38,2 16-38,-1-14-49,1 14-23,0-12-78,0 12-27,0 0-81,-1-14-25,1 14-67,0 0-13,0 0-41,0 0 37,0 0-25,1 12 10,2-2-36,-1 2 2,-1 4-34,2-1 8,-2 4-10,2 0-7,-2-1-2,1 6 4,1-2-19,-2 1 2,1-3-6,-1 0-15,0 0 17,0 0-18,1-2 14,-1-1-17,-1-1 20,1-2-19,-1-2 18,0-1-16,0-11 19,2 20-17,-2-20 13,1 11-15,-1-11 12,0 0-13,0 0 12,7 6-20,-7-6 14,7-7 0,-7 7-8,11-14-1,-2 5-4,1 0-5,2-1-4,3-3 3,1 2 10,1 1-8,4-2 4,-1 3 3,5 1-16,-1 1 40,1 2-46,2 1 25,-2 1-2,-2 3 5,-2 2-1,1 2 2,-4 0 3,2 2-2,-4 2 2,-1-1-20,-3 1 22,-2 3-15,-3-1 23,-3 0-21,-4-10 20,2 20-17,-5-10 24,-2 1-21,-5 1 23,-1-2-20,-3 2 17,-3-1-19,-3-1 19,1 0-20,-3-3 18,1 1-20,-1-1 26,0-2-29,2-2 19,1 1-17,-2-2 14,2-2-21,1 0-17,3 0-54,1-1-41,0 0-91,2-3-42,2 1-115,10 3-103,-14-7-94,14 7-262,0 0-374,-1-10-815</inkml:trace>
  <inkml:trace contextRef="#ctx0" brushRef="#br1" timeOffset="167574.754">10083 11506 561,'8'-8'701,"-2"2"-77,-6 6-59,5-12-79,-5 12-64,-3-12-56,3 12-23,-10-12-44,10 12-9,-15-6-70,6 2-1,-4 2-56,13 2-1,-25 0-30,11 4 1,-2-1-22,1 4-21,0-1-38,0 2 13,2 0-34,0 2 16,1 0-30,1 0 14,2 1-24,1 0 19,2 0-23,2-3 22,4-8-28,0 17 20,0-17-22,10 15 15,-2-9-41,-8-6 0,16 7-37,-16-7 11,23 1-19,-9-2 22,1-3-9,1 1 30,-1-3 0,1 0 8,-2-3-11,0 1 23,-1-1-13,1 1 26,-3-3 8,-1 2 7,1 1 19,-4 2 23,1-1 13,0 2-10,-8 5-14,12-9-7,-12 9-8,9-3 8,-9 3 15,11 2-8,-11-2 1,8 7-9,-8-7-29,8 12 24,-8-12-31,7 16 23,-5-7-28,1 0 29,1 1-35,-1 0-52,-3-10-110,4 18-71,-1-9-124,-1 1-87,-2-10-53,7 16-143,-7-16-576,10 12-832</inkml:trace>
  <inkml:trace contextRef="#ctx0" brushRef="#br1" timeOffset="167840.373">10658 11455 722,'5'-11'583,"-2"2"-44,-3 9-37,-2-16-79,2 16-22,-9-12-37,9 12-20,-16-7-31,16 7-47,-22-1-46,8 2 7,-1 3-27,-2 2 14,0 1-15,-2 3-20,0 0-20,2 4-33,0-1 2,1 1-38,1 1 7,2 1-38,0-2 8,6 0-30,0 0 8,2 0-23,3-2 18,0 0-29,4 0 21,1 0-27,1-2 18,4 0-26,2 0-11,0-2-84,3 0-40,1-3-72,2-1-33,0 0-11,2-3-78,0-1-58,2 0-53,-2-2-24,0-2-82,0-1-544,3-3-709</inkml:trace>
  <inkml:trace contextRef="#ctx0" brushRef="#br1" timeOffset="168074.74">10815 11356 285,'4'-18'638,"0"1"-101,-2 0-29,-1 2-8,1 2-56,-1 2 2,0 0-46,-1 11-47,3-18-69,-3 18-52,2-13-17,-2 13-1,0 0 25,0 0 11,0 0-28,13 3 15,-6 6-36,-1 2 5,0 3-31,0 1-2,0 3 20,2 2-69,-3 0 8,0 2-54,-1-1 23,0 2-56,-1-1 29,1-1-53,-1 2-5,-2-3-4,0 0-44,-1 1-27,0-3-44,0 3-98,0-3-62,-1 0-93,0-1-131,-2 0-119,3-2-102,3-1-796,-3-2-1131</inkml:trace>
  <inkml:trace contextRef="#ctx0" brushRef="#br1" timeOffset="168577.497">11196 11454 703,'5'-8'623,"-5"8"-54,10-13-32,-10 13-52,9-15-35,-4 8-62,-5 7-8,9-12-41,-9 12-3,8-11-50,-8 11-17,6-8-57,-6 8-19,0 0-60,5-8-4,-5 8-46,0 0 5,-12 1-38,0 2 11,-3 1-13,-1 1-11,-8 3-7,1-2-5,-4 5-2,0-3-8,-1 2-4,2-1-1,3 0-1,1-1-3,4-2-3,0 1 0,5-3-13,1 1 2,1-1-4,11-4-2,-16 7 2,16-7 8,-9 5 2,9-5-2,0 0-1,0 0 2,6 12 1,-6-12 9,17 10-8,-7-6-19,3 1 24,1 3-20,5 1 18,0-1-14,2-1 21,2 3-23,2 0 23,-2-1-22,1-1-26,-1 1-76,0-1-42,0 0-74,-2-3-95,0 3-97,1-3-85,-3 2-164,2-5-572,-7 2-853</inkml:trace>
  <inkml:trace contextRef="#ctx0" brushRef="#br1" timeOffset="168889.985">11517 11417 93,'2'-16'790,"3"2"-151,-2 3-51,-2-1-40,2 0-53,1 3-35,-4 9-29,3-18-75,-3 18-45,3-14-78,-3 14-24,0 0-19,5-10 34,-5 10-49,0 0 35,3 13-37,-3-13 10,3 21-23,-1-9-8,-2 6 32,1 2-41,-1 0 5,0 2-51,-1 2-16,1 1-14,-2 0-13,2 0-6,-1-2-19,1 0-4,0-1-7,1 2 0,2-2-2,-2-3-9,3-2 9,1 0-1,-1 0 0,2-2 20,3-3-31,-1-1 0,2-1-1,0-1-1,1-3-4,-1-1-19,3 0-32,-13-5-26,21 2-44,-7-2-60,-2-3-28,3-1-69,-2-1-33,2-1-106,-3-2-75,-1 0-44,3-1-120,-3 0-700,-1-2-958</inkml:trace>
  <inkml:trace contextRef="#ctx0" brushRef="#br1" timeOffset="169078.256">11476 11530 304,'-18'0'803,"5"-1"-139,13 1-71,-19-1-99,19 1-90,-12-5-56,12 5-73,0 0-31,0 0-46,0 0-41,9-8-45,-9 8-8,22-1-34,-9-2-3,5 2-47,1 0-85,0-1-83,0 1-97,2 0-99,0 0-124,-1-1-157,-1 1-304,-1 0-503</inkml:trace>
  <inkml:trace contextRef="#ctx0" brushRef="#br1" timeOffset="169790.971">11853 11502 680,'0'0'681,"0"0"-127,0 0-32,0 0-80,10-5-58,-10 5 13,13-3-61,-13 3-3,21 3-73,-8-3-12,4 4-41,0 1 0,5 3-25,-1 0 1,0 0-36,0 2 3,-1 0-44,1 2 2,-4 1-42,0-1 8,-4 2-41,-4-2 20,1 0-27,-2 1 17,-4-4-29,-2 3 20,-2-12-27,0 17 19,0-17-25,-4 18 21,-2-11-23,6-7 20,-11 13-24,11-13 23,-14 8-24,14-8 24,-15 5-24,15-5 27,-13 1-22,13-1 17,-10-3-22,10 3 22,-9-7-24,9 7 22,-6-13-24,6 13 19,3-12-25,0 1 4,0 2-65,5-2-32,0 0-54,1 0-22,3 1-51,1 1-54,1 1-33,-1 0-17,3 1-13,0 2-12,0 1 74,4 0 3,0 3 35,0 0 0,2 0 72,-1 1 16,0 0 67,1 1 20,-2-1 76,0 0 24,1 0 43,-4 1 19,-2-1 42,2 0 35,-3-1 11,-1 1 27,1-1 39,-14 1 15,20-2-41,-20 2-8,16-2-30,-16 2-5,0 0-22,0 0 21,0 0-33,0 0 23,0 0-31,-12-6-11,12 6 0,-18 5 8,7-2-39,-3 2 7,-2 2-36,3-1 12,0 2-35,-1 1 15,1 1-29,1 0 18,-1-1-30,4 2 21,0-1-25,2 1 1,3-3 0,4-8-2,-4 17 21,4-17-29,4 14 24,-4-14-26,8 13 2,-1-8-35,3-1 6,1-2-44,0-2 5,3 3-27,-1-3 11,3-3-5,1 1 29,-1-1-3,-1-1 36,0-1-16,2-3 34,-3 1-13,-1-3 28,1 0-16,-3 1 45,-2-1-4,1 1 45,-2-1-3,-1 2 31,0 2-11,0 0 25,-7 6-37,9-10 3,-9 10-36,8-7 12,-8 7-31,0 0 16,12-2-24,-12 2 3,0 0-8,5 9 14,-5-9-14,3 13 11,-3-13-13,5 15 8,-5-15-23,5 18-32,-1-8-100,-4-10-51,5 18-87,-1-9-21,3 1-49,-1 0-62,6-2-89,-3 1-163,4-3-426,-1 0-703</inkml:trace>
  <inkml:trace contextRef="#ctx0" brushRef="#br1" timeOffset="170072.384">13073 11651 619,'6'-11'570,"-2"1"-59,-3 1-25,-1 9-34,4-17-40,0 7-5,-4 10-69,2-14-3,-2 14-38,2-14-14,-2 14-56,-4-12-26,4 12-48,-6-11 24,6 11-32,-11-7-4,11 7-34,-17-4 9,17 4-21,-22 4 16,11 0-32,-2 3 9,-1 0-34,3 3 14,-3 1-27,3 1 12,0 5-27,1-4 14,4 2-27,0 0 18,1 0-22,3-1 16,0 0-23,4-1 14,-2-1-17,4 1 14,3-2-66,-1 1-37,6-2-66,-3 0-44,2-1-56,1-2-65,3-1-80,1-2-60,-3 0-64,5-3-161,0 2-439,0-4-740</inkml:trace>
  <inkml:trace contextRef="#ctx0" brushRef="#br1" timeOffset="170338">13475 11478 226,'4'-19'744,"-4"2"-120,0 3-26,0 1-43,0-2-77,0 3 14,-2 0-59,0 1-40,2 11-84,-1-17-36,1 17-70,-4-11 0,4 11-46,0 0 27,0 0-5,0 0-1,0 0-20,-6 10-19,6-10-13,0 17-19,-4-5 48,4 2-72,-2 1-17,0 1-11,2 0-7,-2 1-13,2 1-3,-2 0-7,2-1-3,0 2-3,0-2-6,2 0-3,-2 1 1,2-2-2,0 1-5,4 0-3,-4-1-35,6-1-36,-3-1-38,3-1-77,0 0-19,-1-2-64,1 0-38,1-3-78,1 0-62,-2-1-50,1 0-18,1-3-169,-2 0-462,-8-4-758</inkml:trace>
  <inkml:trace contextRef="#ctx0" brushRef="#br1" timeOffset="171487.136">13742 11421 412,'9'-4'602,"-9"4"-115,0 0-64,0 0-43,9-3-39,-9 3-7,0 0-21,0 0-7,0 0-16,-5 8-10,5-8-45,-13 10-28,4-5-43,-2 1 22,-2 1-53,-2-1-6,-2 1-41,1-2 4,-5 3-31,2-1 9,-2 0-27,1 0 6,2-2-21,0 0 8,3-1-22,-4 0 16,6 2-25,-1-4 16,3 1-20,-1 0 20,12-3-6,-15 4 32,15-4-19,-14 3 17,14-3-29,0 0 17,0 0-20,0 0 22,0 0-32,0 0 28,14 7-25,-14-7 26,21 4-21,-8 0 23,0 0-18,5 5 21,-1-1-24,2 2 18,1 0-24,-1 2 13,0-1-22,4 4 3,-7-2 4,4 0-3,-1 0 1,-2 0-1,1-1-5,-5-1-38,3 2-58,-2-2-61,0-1-24,-2-1-45,2-1-58,-1 0-25,-1-1-14,2-1-33,1 0 5,-3-1-24,3-1 24,-1-2-16,-1 1-7,3-3-359,-3 0-243</inkml:trace>
  <inkml:trace contextRef="#ctx0" brushRef="#br1" timeOffset="171837.07">14034 11785 874,'16'-5'221,"-5"-2"-16,1 1 14,1-2-15,0-1-11,0-2 18,-3 1-6,1-2 10,0 0-6,-2 0 5,2-1 2,-4 0-3,0 1 24,-3-1 12,2 1-35,-2 0 3,-2 0-26,-2 12-24,0-20 0,-2 11-21,-3-1 12,0 3-32,-2-3 1,-1 4-41,-2 0 4,-1 3-29,1-1 15,-3 2-29,13 2 10,-24 0-24,11 1 10,0 1-28,1 2 13,1 0-21,2 2 21,2 1-25,0 1 18,1 0-23,5 2 23,-1 0-25,2-10 0,3 22 0,1-8-11,2-2-5,1 1-17,3 1-19,-1-2 12,1 2 5,4 1 13,-1-2 3,1 2 5,-3-5 3,0 1 4,-1-1 0,-4-3 4,1 0 1,0 0 2,-2 1 14,-5-8 10,4 9 11,-4-9 18,0 0-10,-4 12-1,4-12-7,-12 5-7,12-5 9,-16 3-13,3-2 1,2-2-9,-3 1-3,0-1-2,0-1-7,-3-1-37,1 1-38,-1 0-44,0 0-49,0-1-104,1 1-118,-1 1-101,2-1-159,0 1-550,1 0-809</inkml:trace>
  <inkml:trace contextRef="#ctx0" brushRef="#br1" timeOffset="172353.717">14927 11760 174,'6'-12'816,"-1"1"-191,-1-1 4,0-1-73,-2 2-49,2 0-80,-2-1-26,-2-1-64,-2 2-38,-2 0-55,0 0-20,0 1-44,-4-1-14,-2 4-50,-2-1 0,-3 4-28,1 1 8,1 3-30,-5 3 9,0 1-36,-1 4 13,-1-1-30,0 4-2,3 2-6,1-1-2,0 1-2,3 0-2,-1 4-1,7-4 0,1 0-3,2 1 5,0-2-4,7 0-1,-1-1-1,2-1 0,4 0 1,0-1-11,6 1-20,-3-3-20,3-2-18,-1 0-28,0-3-9,3-2 2,-1 0 7,2-2-11,-1-4 16,-1 2 11,3-3 6,-3-4 11,0 0 13,-2 0 8,-1-1 10,-2 0 14,-1 0 1,-2-1 5,0 2 25,-2 1-13,-1 2 32,1-1-11,-5 9 4,6-12-17,-6 12 16,0 0-25,4-8 6,-4 8 4,0 0 2,0 0 3,0 0-1,0 14-8,0-14-2,2 12 2,-2-12-1,5 15 5,-5-15-1,7 20-3,-1-11-4,-1 0 2,4 2-7,2-2-27,-1-1-48,3-1-43,-1 0-57,0 0-66,4-2-42,-2-2-35,1 1-47,-2-3-22,2-1-65,-2-3-66,3 1-299,0-4-353</inkml:trace>
  <inkml:trace contextRef="#ctx0" brushRef="#br1" timeOffset="172616.688">15351 11565 204,'4'-22'555,"0"2"-99,-2 1-18,-1 0-17,1 2-40,-1 0 16,-1 1-26,0 3-23,-1 1-44,-1-1-25,1 2-28,1 11-39,-2-18-25,2 18-4,0 0 33,-5-8-1,5 8-61,0 0 37,-10 10-27,10-10 0,-6 20 13,3-6-16,1 3-9,0 1 1,-1 3-5,-1 4-18,4-1-16,-2 0-15,2 3-13,0-2-14,0 0-16,2 0-3,1-1-15,-1-2-2,2 0-1,1-3-12,1 1-14,1-3 11,-1-3-9,2 1 2,0-3-20,2-1-42,0-1-43,2-3-54,3-2-19,-2 0-70,1-3-56,0 1-48,0-6-95,1 0-105,2-2-86,-3-1-203,3-5-411,-3 1-848</inkml:trace>
  <inkml:trace contextRef="#ctx0" brushRef="#br1" timeOffset="172795.765">15216 11555 271,'-27'-6'952,"5"1"-164,2 1-118,1 1-128,6 1-56,-1-1-91,14 3-43,-13-4-76,13 4-39,0 0-64,0 0-17,13-5-45,1 5-14,6 0-36,2 0-30,5 0-72,1 3-42,2-3-106,0 0-140,-1 3-103,1-1-198,-2 0-598,0 0-837</inkml:trace>
  <inkml:trace contextRef="#ctx0" brushRef="#br1" timeOffset="173985.27">2185 12838 572,'13'-8'660,"-13"8"-65,16-8-53,-10 2-45,1 0-42,0 0-46,0-1-26,-2-1-28,1 2-27,0-2-31,-3-2-41,-3 10-23,7-19-18,-7 19-36,0-20-19,-4 9-4,0 1-25,-2-1-30,-2 0-20,-2 1-19,-3 1-11,-1 1-7,-7 2-14,1-1-5,-1 3-3,-3 2-6,1 2-6,-3 2-1,-3 2 0,-1 4-8,0 2 18,1 4-22,3 0 4,1 3 3,0 1-12,4 1 3,4-2-8,3 0 9,4-1-7,2 0 13,3-2 5,4 0-8,2-3 1,7 3 3,-1-3-3,6-1 6,2 0-13,2-4 2,2-1-20,3-1-34,-2-3 2,2-1-1,4-4-9,-2 2-5,0-5 23,-3 1 1,3-3 5,-4 0 11,-3-4 5,1 1 9,-4-1 3,-1 0 4,-2-4 3,-2 2 5,-1 1 9,-2 0 6,-2-1 24,0 5 24,-1 0 7,0-1-6,0 2-9,-3 9-12,5-14-7,-5 14-12,4-12-6,-4 12-3,0 0-2,0 0-1,0 0 4,10 4-3,-10-4-2,8 13-1,-3-3 1,-1-1-1,2 3-5,-1 0 0,2-1-43,-1 3-72,3-2-66,-1 0-82,3 3-52,3-3-160,3 0-142,1 2-899,3-5-1144</inkml:trace>
  <inkml:trace contextRef="#ctx0" brushRef="#br2" timeOffset="179482.881">3565 12866 230,'0'0'463,"9"7"-59,-9-7-49,0 0-34,11 3-8,-11-3-13,0 0-24,17 2-9,-17-2-22,0 0 11,18-2-34,-18 2 9,15-2-41,-15 2 11,13-5-27,-13 5-12,14-5-10,-14 5 5,10-8-31,-10 8-2,10-9-11,-10 9 5,9-9-29,-9 9 1,5-13-27,-5 13-8,3-14-16,-3 14 1,-2-14-12,2 14 6,-3-17-15,-1 8 9,-2 0-17,-1 1 8,1 0-15,-3-1 10,-3 1-16,1 2 10,-2-1-8,-1 3 10,0 1-20,-3 0 19,1 3-21,-1 1 17,-1 1-13,1 3 8,-3 3-9,0 1 12,0 3-1,3 0-7,-5 4 5,7 0-3,-1-2-1,3 3 4,2-1-3,1 0 2,5-1-2,-1-1-9,3 1 9,3-4 7,1 4-1,1-5-2,4 2 1,0 0 3,5-3-3,0-1-4,3-2-9,0 0-5,2-1-16,1-3 2,1 0 6,1-2 3,2-2-3,-1 0-13,3-2 5,0-3 3,0 1 0,0-4-8,0-1-9,0-5-7,0 2-9,-3-5-25,1 0 29,-3-1-23,-1-2 39,-1 0-37,-2-4 46,0 1-37,-4-1 34,0-3-13,-1 0 31,-2 0-22,-3 0 37,1-2-27,-4 3 36,3 4-32,-4-2 36,0-1 3,-1 5 0,-2 1 1,2 1 4,-2 3 11,-1 0-5,2 1 9,-1 3 6,2 1-4,-2 2 11,1 1-21,2 9-4,-4-16-3,4 16-1,0 0-3,-7-6 6,7 6-4,0 0 14,-7 12 17,5-1-23,0 2 27,1 5-6,1 1 17,-1 2-9,-1 4 5,2 1-6,-1 2 3,1 0-24,0 1 5,0 5-10,0-4-1,0-1-4,1-1-3,1 0-4,-2-1-4,1 0-1,2-2 1,-2 0-7,0-2-23,2-2-64,-2-3-51,2 0-57,0-2-91,0-1-71,-1-1-45,1-3-96,1 1-141,0-2-384,-1-1-627</inkml:trace>
  <inkml:trace contextRef="#ctx0" brushRef="#br2" timeOffset="179952.212">4045 12927 63,'0'0'688,"0"0"-131,0 0-71,0 0-38,0 0-46,0 0-66,0 0-12,0 0-19,3-10-30,-3 10-41,0 0-28,14-6-26,-14 6-20,14-6-22,-5 2-17,1 1-22,0-2-22,3-1-11,-2 0-5,2 1-13,1-4-6,-2 3-10,2-1-6,-1-2-19,-1 2 13,1-1-12,-2-1-12,0 1 18,-1-1-19,-1 1 24,-1 1-20,-2 0 14,1 0-18,-7 7 15,6-14-15,-6 14 12,3-10-15,-3 10 18,0 0-22,-7-10 15,7 10-17,-10-2 20,10 2-20,-17 2 22,17-2-1,-19 7-3,8-2-1,0 3 0,-3-1 2,4 2-3,0 1 1,-3-1-1,4 1 0,0 2 5,0 0 11,3 1 4,1 0 42,1 0-10,1-1 39,2 0-32,0 0 12,2-1-24,0 1 21,3-1-32,0 0-5,2-1-5,3 1-7,0-2 4,2 0-6,1-1-10,1 0-19,2-1-29,1-2-32,3 1-49,3-3-53,2 0-38,1-1-66,4-1-25,0-2-31,0-1-47,7 1-9,-1-4-28,1-1 10,-1 0 10,-2-1 3,1-2 12,-2-1-194,-2 1-91</inkml:trace>
  <inkml:trace contextRef="#ctx0" brushRef="#br2" timeOffset="180420.957">4782 12929 1128,'18'-11'190,"-2"2"-15,-4-1 33,0 1-10,-2-2 27,-2 4 18,-2-1 4,-2-2-14,-4 10-44,8-16 10,-8 16-23,0-12 3,0 12-17,-5-10 12,5 10-34,-8-7 31,8 7-30,-13-4-5,13 4-13,-18 3-5,8-1 9,-3 4-18,0 0-2,1 2-7,-5 2-7,3 2-2,-3 1-16,5 1 21,-2 1-28,1 1-11,1-1-12,2 2-8,2 0-8,2-1-9,0-1 4,3 1-6,1-1-5,2-3 0,2 3 1,3-1-23,3-1 12,1-4-20,2 3-29,6-3-3,0 2-3,3-5-9,2 0-13,1-1-5,0-1-27,2-3 13,0-1 5,1-3-21,1 1 36,0-4-22,0 1 6,0-3-18,0-2 9,-1-3 2,0-1 17,-2-1 18,-1-1 11,-2-1 0,-2-1 21,-4 0 0,-1 1 23,-2 0 11,-1 1 41,-3 3 4,-2 0 53,-1 1-32,-1 1 35,1 1-4,-1 2-14,-4 8-10,4-14-11,-4 14-10,3-10-6,-3 10 6,0 0-14,0 0 27,0 0 0,0 0-8,-11 9 2,11-9-4,-6 13 10,6-13-31,-5 19 14,2-8-29,1 1 18,0 0-29,1-1 0,1 1-16,0 1 13,1 0-1,1-2-4,2 1 0,-1-1 0,3-1-6,0-2-26,0 0-20,1-1-17,2-1-21,1-1-31,0-2-67,3-1-45,1-1-47,-1-2-44,1-1-72,1-1-35,2-2-99,-2-2-444,3-3-558</inkml:trace>
  <inkml:trace contextRef="#ctx0" brushRef="#br2" timeOffset="180749.422">5283 12675 4,'-14'2'694,"2"1"-166,1 2-72,2 0-30,0 0-53,9-5-45,-10 14-37,10-14-13,-6 13-37,6-13 9,-2 12-54,2-12-6,6 12-34,-6-12-21,10 12-12,-2-8-3,2 0-6,-10-4-6,19 5-1,-6-4 10,-13-1 15,24 0-6,-13-1 7,0-2 0,1 1-1,-1-2-8,-2 0 1,1-3-14,-3 2-3,1-4-10,-3 2-16,2-2-7,-4 0 2,-3 9-24,3-19-7,-3 19-9,-1-17-9,1 17-3,-7-17 0,0 9-13,0 3-5,-2 0-3,-3 1-1,0 1 0,-2 3-5,-1 0 0,1 0-40,-4 3-61,0 1-48,3 1-61,-3 0-65,2 2-115,0 1-117,3 2-146,2-1-802,0 3-1074</inkml:trace>
  <inkml:trace contextRef="#ctx0" brushRef="#br2" timeOffset="181344.691">5798 12847 551,'0'0'583,"9"-9"-63,-9 9-19,9-11-70,-9 11-16,8-11-34,-8 11-30,6-12-36,-6 12-12,4-11-33,-4 11-38,1-10-33,-1 10-38,-2-12-33,2 12-22,-10-10-21,10 10-9,-18-7-10,6 4-16,-2 1 7,1 2-26,-3 0-5,-1 1-7,-1 0-4,2 2-10,-2 2 3,1-2-1,1 2 1,1-1-3,3 0-10,1 0 7,0 1-22,3 0 13,8-5 7,-9 12 0,9-12 0,-1 12 4,1-12-1,8 14-1,-2-7 19,7 2-26,2 0 13,3 1-27,0 0 4,4-1-25,-1 1 26,5 0-22,-4 0 26,1 0-19,-2-1 26,1 0-13,-4-1 1,-3-1 3,0 0 21,-4 0-20,-2-2 23,-1 2-19,-8-7 21,7 10-20,-7-10 30,0 0-20,-2 14 33,2-14-21,-12 8 21,12-8-18,-19 4 16,7-1-26,-1 0 19,-2-2-27,-1 0 23,-1-1-22,-2 0 24,4 0-31,-4 0 21,2-1-24,0 1 13,2-1-47,2 0-6,2-1-65,-1-1-40,2 1-98,10 2-100,-10-3-67,10 3-80,0 0-213,0 0-348,9-10-676</inkml:trace>
  <inkml:trace contextRef="#ctx0" brushRef="#br2" timeOffset="181626.308">6200 12854 126,'7'-10'712,"0"1"-117,-4 1-42,-3 8-79,4-14-49,-4 14-35,2-13-15,-2 13-66,-2-13-55,2 13-50,0 0-44,-5-10-24,5 10-31,0 0-20,0 0-18,0 0-11,-13 5 3,13-5-8,-2 11-5,2-11-5,-1 20-7,1-20-4,1 22 17,0-10-32,2 0 19,-1 0-23,3 0 16,-1 3-24,1-3 11,0-1-15,1-2 17,1 0-23,-2-1 21,3-1-51,-2 0-14,2 0-53,2-3-42,-10-4-48,18 5-42,-18-5-50,19 3-66,-19-3-50,21-4-113,-21 4-466,18-8-574</inkml:trace>
  <inkml:trace contextRef="#ctx0" brushRef="#br2" timeOffset="181940.372">6124 12650 598,'-14'-4'649,"4"0"-91,10 4-65,-17-5-71,17 5-78,-11-3-16,11 3-53,0 0 6,-8-5-34,8 5-25,0 0-34,0 0-4,10-7-21,-10 7-19,16-2-7,-6-1-43,1-1-2,5 2-9,-1-4-17,3 4-7,0-3-5,-2 0-10,4 1-5,-4-3-8,1 3 1,-2-1-5,2-2-5,-6 3 2,1-1 0,-3 0-1,-2 0 1,1 1-3,-8 4-7,9-8-2,-9 8-4,0 0-2,0 0 2,-4-12-6,4 12-7,-14-2 9,14 2-6,-22 1 0,8 2-6,-1 0-36,-2 2-46,1 0-23,0 1-27,1 1-36,2 2-53,-2 0-18,5 2-47,-1 2-56,1-2-54,5 2-100,1 0-570,3-1-689</inkml:trace>
  <inkml:trace contextRef="#ctx0" brushRef="#br2" timeOffset="182337.523">6628 12827 633,'8'-5'663,"-8"5"-107,8-12-37,-8 12-82,3-10-42,-3 10-38,-3-11-44,3 11-44,-9-7-21,9 7-39,-14-3-30,14 3-27,-17 1-15,6 3-30,1 1-4,0 1-13,-2 3-16,3-2-10,1 4 7,0 0-28,3 1 20,-1 0-31,1 0 17,3 0-23,0 0 15,4-1-25,-1 1 17,2-1-23,0-1 18,5 2-21,0-3 17,3-1-24,1 1 19,2-1-21,0-3 24,2 0-22,1-1 21,1-3-21,1-1 26,2-1-8,-2 1 19,-1-3-16,1-1 43,0-1-30,-2 0 20,-2-3-26,-1 0 27,0-1-26,-2-4 13,-3 0-24,-1 0 5,-3-3-3,-1 2-1,-2 1-2,-2-1-2,-2 2-4,-2-2-1,-1 2 12,-2 0-20,0 2-3,0 0 1,-2 3-2,-1 0 0,1 2-8,0 1 24,9 4-55,-20-5-56,20 5-54,-19 0-61,19 0-73,-14 4-110,14-4-81,-11 10-104,11-10-220,-5 9-306,5-9-722</inkml:trace>
  <inkml:trace contextRef="#ctx0" brushRef="#br2" timeOffset="182743.76">6931 12842 717,'0'0'699,"10"-4"-97,-10 4-45,9-4-79,-9 4-76,0 0-54,13-4-61,-13 4-36,11 3-42,-11-3-50,10 6-10,-10-6-21,10 9 2,-10-9-40,12 13-8,-12-13-25,9 13 15,-4-6-29,-5-7 20,9 13-39,-9-13 22,5 14-26,-5-14 20,5 10-30,-5-10 18,3 11-22,-3-11 29,0 0-4,2 12 15,-2-12-15,0 0 16,0 0-26,0 0 21,0 0-25,0 0 5,0 0-11,-11-2 25,11 2-20,-4-9 31,4 9-28,-5-15 24,5 15-6,-1-21 6,1 9 0,2-1-6,2-1 6,0-2 4,2 0-6,3-1 1,0 0-5,5 3 1,-1 1 3,5 1 22,-1 3 9,3 0 21,1 5 16,0 0 9,-1 3 15,2 1 10,2 3-10,1 1-16,-2 2-5,-2 1-14,2 3-11,-3 0-13,-1 2-14,-2 0-11,-1 0-10,-1-1-8,-3 1-13,-3-1-32,0-1-65,-3 1-33,-1-1-125,-1-1-64,-4-9-81,0 20-191,-3-9-218,1-2-999,-3 0-1489</inkml:trace>
  <inkml:trace contextRef="#ctx0" brushRef="#br2" timeOffset="183327.422">8166 12915 512,'-8'-14'687,"8"14"-108,-8-15-26,4 5-78,1 0-9,-1 0-32,0-1-29,1 1-39,0 1-33,0-1-9,0 2-26,3 8-36,-5-15-51,5 15-1,-4-9-80,4 9-27,0 0 10,0 0 18,0 0-22,-5 15 8,5-4-4,2 6-4,0 3-11,-1 4-15,1 1-15,3 6-5,-2 1 14,1 2-9,-2 1-16,2-2-5,0 2-13,0-1 4,0 0-22,-2-4 3,3 1-16,-1-5-27,0-2-49,0-2-71,0 0-51,0-5-80,-2 0-52,3-3-37,-1-2-66,-2-2-66,1 0-75,-3-10-73,7 12-675,-7-12-924</inkml:trace>
  <inkml:trace contextRef="#ctx0" brushRef="#br2" timeOffset="183624.282">8206 13006 509,'0'-16'603,"0"2"-109,2-1-45,2 0-43,0 1-46,2 0-27,3 0-30,4 1-17,1 0-24,4 0-14,3 3-16,0 2-27,3 0-26,3 2-8,0 3-14,2 0-5,1 4-5,-2 1 6,5 2-43,-7 1 18,1 1-42,-2 0 8,-3 2-39,0-2 13,-7 2-29,-2-2 9,-1 4-32,-4-3 16,-3 0-21,-5-7 14,0 14-20,-3-6 23,-5 0-29,-4 0 19,-2 0-28,-1-3-12,-6 2-55,0 0-10,-2-2-57,1 2 2,-2-4-53,3 1-16,3-1-72,1 1-67,1-1-60,2-2-115,3 1-154,11-2-343,-18 1-631</inkml:trace>
  <inkml:trace contextRef="#ctx0" brushRef="#br2" timeOffset="184040.498">9018 12905 2,'18'-4'754,"-4"-1"-128,-1 0-74,-3-2-35,-2 2-59,-1-1-59,-1-2-55,-6 8-30,2-11-29,-2 11-40,-5-12-39,5 12-3,-11-12-18,3 8-19,-1-1-23,-4 2-20,2 1-18,-3 2-15,0-2-17,-1 4-13,-1 0-10,-2 2 14,3 1-32,-2 1 7,4 1-20,0 1 16,0 1-27,4 0 17,-1 3-23,2 0 21,3-3-27,1 2 27,4-11-28,1 22 21,3-12-21,2 2 20,2-2-21,5-1 21,-2 1-22,5-1 21,2-1-23,1-2 25,-1-1-26,5-1 24,-2-2-23,0 0 22,1-2-19,1-2 28,-1-1-16,1 0 19,-2-3 12,-5-1-8,0 1-1,-1-3-26,-5-2 19,2-1-20,-4 1 21,-3-4-19,0 1 20,-4-2-25,0 3 18,-2 0-22,-1-3 23,-4 2-27,1 1 3,-3 1 3,-2 3 1,0-1-5,-1 2 1,-1 1-22,2 2-53,-1 1-71,-1 2-40,12 2-61,-23-1-108,13 3-105,10-2-117,-19 5-780,19-5-964</inkml:trace>
  <inkml:trace contextRef="#ctx0" brushRef="#br2" timeOffset="184318.569">9438 12796 757,'0'0'706,"9"-12"-61,-9 12-28,6-6-91,-6 6-88,6-7-82,-6 7-72,0 0-58,0 0-19,0 0-27,0 0-26,-6 8 2,6-8-42,-5 13 7,5-13-39,-3 18 5,2-7-47,1-11 17,0 21-31,0-21 16,3 20-27,0-9 21,1-1-29,4 0 17,-2 0-21,2-2 12,1 2-42,1-4-5,2 1-45,2-2-5,-2-1-36,0 0-14,3-1-58,-1-3-52,2 0-29,-4-1-33,6-2-37,-2-1-64,0-1-72,5-3-530,-5-4-608</inkml:trace>
  <inkml:trace contextRef="#ctx0" brushRef="#br2" timeOffset="184631.058">9471 12658 52,'-23'6'695,"5"1"-187,-1 2-98,5-1-23,1 1-52,1 0-26,1 1-23,5 2-34,0-3-9,4 0 3,1 3-6,3-3-37,2-1 1,2 1-49,4-1-3,2 0-33,1-3 13,3 0-35,2-1 23,-1-2-16,2 0 14,-2-2-11,1-2 25,-2 0-21,1-2 19,-3-1-28,0 0-9,-2-3-12,-1-1-12,-2-2-1,-3-1-15,-1-2-9,-1 1-5,0-1-8,-3 1-4,-1 0-8,-2 0 0,-2 1-8,1 0 0,-2 2-6,-1 1-3,-1 1-1,-1 1-3,-1 5-16,0-2-61,9 4-55,-23 0-58,23 0-71,-26 6-105,13 1-101,-1 1-102,1 1-215,2-1-356,0 4-755</inkml:trace>
  <inkml:trace contextRef="#ctx0" brushRef="#br2" timeOffset="185083.116">9785 12867 373,'0'0'687,"-6"-11"-111,6 11-45,-7-12-82,7 12-33,-4-11-51,4 11-56,-3-12-55,3 12-44,0 0-37,-4-10-23,4 10-19,0 0-21,0 0-14,0 0 2,1 11 9,-1-11-25,3 17-10,-3-17-23,2 22 15,-1-10-25,1-1 10,0 1-26,0 2 8,0-2-19,-1 0 6,1-1-13,0-2 19,-2-9-22,2 18 16,-2-18-23,2 15 32,-2-15-29,3 10 20,-3-10-19,0 0 19,0 0-23,0 0 21,0 0-26,0 0 23,0 0-23,7-10 23,-7 10-20,3-16 20,1 4-19,-2 0 19,5-2-1,-2-2-21,2-2 6,2-2-10,0 3 13,3-1 8,-1 0-1,1 2 17,3 1-8,-1 0 6,2 2 3,-1 1 5,3 3 8,-1 0 1,-1 3 0,2 1-3,-3 3 1,2 2-12,-2 2 3,3 1-4,-3 1-3,1 4 16,-2 0-28,0 2 21,-1 3-29,1-1 23,-4 4-26,-2-3 14,-1 1-53,1-1-14,-3 2-75,0-1-49,-1-1-111,0 1-104,-3-1-96,2-1-160,-1-3-579,2 2-837</inkml:trace>
  <inkml:trace contextRef="#ctx0" brushRef="#br2" timeOffset="185461.28">10535 12678 624,'4'-12'621,"-1"0"-78,-1 0-35,1 3-95,-3 9-27,3-17-65,-3 17-11,3-13-45,-3 13-51,3-12-27,-3 12-31,0 0-15,2-10-2,-2 10 2,0 0-2,0 0-24,4 9 3,-4-9-11,0 15-10,0-3-10,-1 3-7,-1 2 4,1 0-23,-3 5 8,2 1-32,-3-2 14,1 2-31,0-1 19,2 0-25,0-3 17,1 1-28,0-1 21,-1 0-25,2-2 21,2-1-23,-1 0 21,2-2-23,2 1 21,0-3-25,4-2 25,-2 1-24,4-3 23,0 1-25,2-4 26,1 1-30,0-2 6,-1-1-49,1-1-16,0-2-58,1 0-9,-2-2-73,4-1-62,-3-1-44,0 0-64,0-2-90,-2-2-165,0 1-451,-3 0-707</inkml:trace>
  <inkml:trace contextRef="#ctx0" brushRef="#br2" timeOffset="185648.773">10346 12753 754,'-13'1'653,"13"-1"-63,-15 1-60,15-1-45,0 0-72,0 0-47,0 0-45,0 0-40,10 4-46,-10-4-44,23 0-25,-9 0-34,5-1-27,1 1-23,0-3-24,7 3-77,2-1-75,2-2-117,2-2-131,-2 5-117,7-2-238,-2 1-411,1-2-723</inkml:trace>
  <inkml:trace contextRef="#ctx0" brushRef="#br2" timeOffset="185867.52">11213 12808 638,'0'0'1053,"0"13"-163,0-13-54,0 0-49,0 0-83,-2 9-76,2-9-59,0 0-60,0 0-45,0 0-31,0 0-62,0 0-62,0 0-309,0 12 0,0-12 0,0 0 0,0 0 0,0 0 0,0 0 0,0 0 0,0 0 0,0 0 0,0 0-1,0 0-500,0 0-100,0 0-205,-5 9-300,5-9-532,0 0-1299</inkml:trace>
  <inkml:trace contextRef="#ctx0" brushRef="#br1" timeOffset="200736.525">11386 12928 163,'0'0'541,"-11"-6"-90,11 6-73,0 0-35,-12-6-40,12 6-35,0 0-20,-10-6-7,10 6-11,0 0-10,-10-5-6,10 5-10,0 0-16,0 0-11,0 0-30,-10-5-7,10 5-33,0 0-1,0 0-37,0 0 4,0 0-32,-7-4 10,7 4-31,0 0 22,0 0-22,0 0 10,0 0-20,0 0 12,0 0-20,-11-3 17,11 3-19,0 0 14,0 0-16,-16 0 13,16 0-18,-11-2 17,11 2-24,-12-1 25,12 1-26,0 0 13,-16-4-17,16 4 15,-12-3-46,12 3 47,-9-4-26,9 4 23,-6-6-10,6 6 4,0 0-4,-5-9 2,5 9-1,0 0 5,0 0-26,5-12 40,-5 12-4,9-4 0,-9 4-2,13-1 5,-13 1-4,12 1 20,-12-1-13,16 3 11,-16-3-12,13 4-13,-13-4 11,13 4 16,-13-4-11,12 6 9,-12-6-13,9 6 5,-9-6-12,7 5 15,-7-5-16,0 0 20,3 10-18,-3-10 20,0 0-25,-6 10 21,6-10-20,-8 4 17,8-4-14,0 0 12,-15 4-14,15-4 13,-13 1-14,13-1 7,0 0-6,-15-2 14,15 2-16,-9-5 14,9 5-11,-9-7 9,9 7-9,-5-8 7,5 8-9,-4-7 10,4 7-10,0 0 10,-1-12-14,1 12 17,0 0-26,0 0 28,9-5-22,-9 5 31,12 5-13,-4-2 35,0 4 2,1 1 34,1 3-12,1 4 45,0-1-26,-2 3 4,-2 3-34,0 1 12,-4 0-34,0 2 15,-6 1-45,-1 0-71,-7 5-104,-7 4-203,-7 2-159,-5-3-905,-7 6-1054</inkml:trace>
  <inkml:trace contextRef="#ctx0" brushRef="#br1" timeOffset="207263.535">12488 13046 517,'0'0'510,"11"-10"-77,-11 10-28,13-12-38,-8 5-19,4-1-38,-4 1 16,2-1-18,1-2-9,2 1-12,-4 0-24,3-2-15,-3 1-34,2-1 6,-3 2-11,1 0-28,-2-2 10,-1 2-11,-3 9-19,2-18-13,-2 18-23,-1-19-22,1 19-8,-4-15-10,-2 8-17,-1 0-9,7 7-7,-16-7-12,16 7-8,-23-1-5,12 5-5,-5 0 0,1 4-2,-2 1-3,0 3 2,1 2-2,1 2 32,-3 3-53,3 0 1,2-1-2,2 0 2,3-1-2,0 3 0,4-5-2,2 1 1,2-3-13,2 1 17,0-2-15,6 0 8,1-5-47,1 3-4,4-5-48,0-1-1,0-3-30,0 0 16,5-2-44,-2-3 42,2 0-28,-4 0 43,3-4-10,1 1 28,-4-3-3,1-1 26,-1-1 3,-1 0 12,-3-2-11,0-2 35,1 2-6,-6-1 19,1 3-6,-2-3 17,2 3-9,-3 3 23,0 0 0,1 0 16,-5 9-22,6-13 15,-6 13-6,0 0 37,7-6-19,-7 6 14,0 0-21,10 5 22,-10-5-22,8 11 22,-5-3-7,1 0-13,2 1-1,0 0-20,0 3 16,1-1-26,-1 1-22,1-1-75,2 0-72,-2 0-88,2 0-82,0-2-55,0 0-99,-4-1-117,5-2-334,-2-2-535</inkml:trace>
  <inkml:trace contextRef="#ctx0" brushRef="#br1" timeOffset="207614.623">13084 12844 632,'4'-11'609,"-4"11"-95,0-17-66,0 17-49,-5-12-29,5 12-26,-8-13-28,8 13-34,-14-8-24,14 8-32,-16-5-34,16 5-48,-20 0-2,20 0-44,-21 2-2,11 2-36,10-4 2,-16 8-29,9-1 8,0-2-29,7-5 19,-6 14-27,6-14 4,0 15-8,0-15 10,6 17-38,-2-8 12,3 1-27,1 0 22,2 4-5,1-3 13,-1 0-3,3-1 3,-4 2-5,3 0 17,-2-3-16,2 1 22,-3-1-14,-2-2 16,-1 2-15,-1-2 24,2 0 3,-7-7 29,6 14-14,-6-14 23,0 11-24,0-11 29,-6 12-21,6-12 24,-12 10-27,12-10-4,-17 8-8,7-4 14,-1-2-31,-2 1 21,1-2-27,-1 2 13,-1-3-35,1 0-52,-1 0-59,3-3-67,-2 3-72,1-2-100,1 0-78,11 2-179,-18-3-487,18 3-730</inkml:trace>
  <inkml:trace contextRef="#ctx0" brushRef="#br1" timeOffset="208098.993">14140 12775 726,'0'-10'627,"2"-1"-69,-2 11-55,0-17-40,0 17-41,-2-20-43,-1 12-59,-1 0-16,4 8-47,-12-12-9,3 6-41,9 6-19,-22-6-19,11 5-10,11 1-27,-27 1-22,13 2-20,-3 2-16,3 0 13,-2 2-41,2 1 6,1 1-27,3-1 10,0 1-25,1 1 17,4-1-25,1 1 16,2 1-23,2-11 22,4 21-23,1-9 20,1 0-22,1-1 23,5 2-5,1 1-2,1-2-19,3 1 12,-3 1 3,2-2 2,0 1 0,-3-1 0,-1-1-24,-2-1 27,-1-1-24,-3 2 27,0-4-22,-2 2 25,-4-9-23,1 14 23,-1-14-22,-7 13 23,-1-5-22,0-2 23,-1-1-24,-3 2 27,-1-3-26,-1 1 20,-1-3-23,-1 1 23,-2-2-25,2 1 21,1-2-24,0-2 4,1 1-51,-1 0-21,2-2-79,-1-1-35,5 1-124,1-1-116,8 4-73,-14-8-157,14 8-559,3-10-834</inkml:trace>
  <inkml:trace contextRef="#ctx0" brushRef="#br1" timeOffset="208489.613">14449 12843 334,'0'0'805,"0"0"-160,0 0-50,-8-6-74,8 6-46,-12 2-86,12-2-38,-13 8-67,5-3-25,0 2-54,1-1-21,-1 2-49,4 0-9,-1 1-23,-1 0-20,2 1-16,4-10-10,-4 19-19,4-19-4,2 21-4,3-12-23,-2 1 19,5-2-16,-1-1 9,3 2-27,2-4 25,0 0-22,3 0 10,-3-3-14,1 1 24,0-1-22,0-2 26,1 0-11,-1-3 10,0 1-21,-3-2 22,-1-1-22,0-1 27,0-1-24,-4 0 28,1-2-20,-3-3 25,-3 12-18,0-22 32,-3 10-28,-1-3 24,-2 1-28,-4 1 19,1 2-31,0-2 17,-4 4-18,2-1 17,-2 3-25,-1 0 11,0 2-17,-2 2 0,3 1-74,-1 0-39,3 4-84,-2 0-133,1 1-88,0 2-74,2 2-219,1-2-443,4 1-781</inkml:trace>
  <inkml:trace contextRef="#ctx0" brushRef="#br1" timeOffset="208848.962">14811 12867 748,'0'0'672,"0"0"-75,0 0-54,0 0-78,0 0-63,0 0-43,-12 4-71,12-4-11,-13 8-62,13-8-8,-13 11-59,6-5-9,2 2-37,5-8-7,-10 14-35,10-14 2,-4 15-24,4-15 11,0 13-28,0-13 16,2 12-25,-2-12 16,9 10-36,-9-10 31,15 8-26,-15-8 24,16 4-23,-16-4 27,19 0-27,-19 0 18,22-4-18,-12 0 24,0 0-9,0-1 29,-2-2-27,1 1 23,-3-3-16,0 0 51,0-2-27,-2 0 17,-2 0-24,0 1 35,-2 10-39,-2-22 15,0 12-30,-2 0-5,0 2-5,-1-1-5,-2 2 1,1 2 17,6 5-35,-13-10-26,13 10-95,-15-4-70,15 4-112,-10-3-123,10 3-88,-13 5-217,13-5-465,-10 8-818</inkml:trace>
  <inkml:trace contextRef="#ctx0" brushRef="#br1" timeOffset="209245.592">15067 12838 754,'18'-5'719,"-18"5"-125,0 0-58,19 0-80,-19 0-51,11 5-84,-11-5-21,13 9-50,-5-2-20,-2 0-48,0-1 9,-1 3-31,2-1-34,-1 2-11,-3-1-15,3 0-25,-2 0-10,-1 0-28,1 0 13,-4-9-25,8 15 13,-8-15-25,4 14 19,-4-14-26,3 10 22,-3-10-27,3 10 22,-3-10-15,0 0 37,0 0 11,1 10-4,-1-10-8,0 0-9,0 0-5,0 0 8,0-11-8,0 11 2,2-15-3,-2 15-4,6-21 3,-2 9 12,1-2-12,3-2 21,-1 1-8,4 0 26,0 0-2,2-1 24,6 2 10,-2 2 24,3 0 27,1 3 5,2 1 8,1 2 2,-1 3 3,-3 3 4,2 0-21,2 3-19,-2 3-82,-3 2-50,-1 1 0,0 2 0,-4 1 0,-4 0 0,-1 2 0,-1 3 0,-4 1 0,-3 0 0,-2 4-270,-6 3-153,-2 4-65,-3-2-158,-6 4-169,-7 3-938,-3-3-1442</inkml:trace>
  <inkml:trace contextRef="#ctx0" brushRef="#br1" timeOffset="210627.274">2432 14091 452,'-10'-12'596,"0"2"-117,1 0 10,-1-2-34,-1 3-57,0-1-14,1 0-45,-3 2-9,3 0-13,0 1-61,-3 1-42,5 1-50,-1 2 23,-2 0-5,11 3-2,-23 1-25,11 3-14,-3 0-11,1 5-8,0 1-11,-1 5 14,2-1-48,-1 4-13,1 0-10,3 1-11,-2 1-13,3 0-5,0 0-8,1 0-2,2-1-9,1-2 3,4 1-7,0-3 3,1-3-4,2 2 3,2-4-7,0 1-1,1-3-19,5-2-10,-1-2-40,1-1-11,-10-3-35,25-2 13,-10 1-30,-1-3 19,1-2-18,1-1 24,-1-1-32,0-3 29,1 0 10,-2-1 19,-2-2 5,-1 4 16,-1-2 14,0 0 8,-2 3 7,-2 1 8,-1 0 3,-5 8-1,12-10 5,-12 10 3,0 0 7,10-7-6,-10 7 2,0 0 2,9 9 7,-9-9-11,5 12 9,-5-12 4,9 16 4,-4-8-1,0 1 1,3 0 1,1 2-2,0-1-13,0-3-32,2 4-34,-1-3 3,2-1-17,2-1-8,0 0-6,1-3-15,2 1-1,0-1-7,1-3 5,1-2 24,0-1 5,0 1 18,3-3 0,-1-2 31,-1-3 12,0-1 37,-1 0 42,1-6 27,-4 3 0,-1-3-4,-2-1 6,-1 0 17,-3-1 11,-1-1 7,-1 0 8,-3 3 28,-2 0 3,0 2-3,-4 2-35,1 1 25,-3 0-50,0 2 20,-3 1-23,-2 1-5,-1 3-28,-1 0 9,-1 3-29,-1 0 6,0 4-29,2 0 20,-1 2-24,-1 2 20,3 1-22,1 3 27,1 0-35,3 1 21,3 1-32,2-1 24,2 2-45,2 2 8,4 0-70,2 1-1,2-1-14,1 0-13,2-1 15,0 1 24,-2-3 21,1 2 11,-3-5 7,0 2 15,-3-1 21,0-3 44,-3 0 40,-5-7 26,8 12 32,-8-12-26,0 12 24,0-12-21,-8 10 5,8-10-28,-15 10 5,6-6-33,-1-1 3,-4 1-24,1-1 9,0-1-32,-2-2-15,1 0-67,0 0-32,0-2-90,0 2-66,1-3-88,1 1-91,1 0-251,0 1-315,11 1-610</inkml:trace>
  <inkml:trace contextRef="#ctx0" brushRef="#br1" timeOffset="211002.261">3985 14065 640,'0'0'705,"0"0"-107,-1-11-48,1 11-32,0 0-30,0 0-14,0 0-38,0 0-53,-3 17-27,3-17-21,0 19-23,0-8-53,0 3-33,2-1-53,-2 0-24,1 1-31,0 1-25,0 0-29,2 0-3,-2-1-14,4 1-18,-2-3-69,-1-2-57,2 0-63,1-1-51,-5-9-51,11 12-110,-11-12-117,15 7-77,-15-7-173,19-2-552,-10-1-895</inkml:trace>
  <inkml:trace contextRef="#ctx0" brushRef="#br1" timeOffset="211331.145">3773 14013 708,'-13'5'588,"3"1"-75,0-3-59,10-3-82,-12 7-38,12-7-45,-5 8-22,5-8-22,0 0-41,9 4-6,-9-4-8,18-3-50,-4-2 10,2 0-31,3-3 9,2-1-23,0-2 8,-1 1-19,-1-1 19,-1-1-5,-1 1 12,-3 1 6,-1 0 1,-4 0-8,-2 0-17,-1 0-18,-2 0-10,-4 10-8,3-15-6,-3 15-19,-5-15-9,-1 9-9,-1-1-4,7 7-4,-15-7-5,15 7-3,-19 0-4,19 0-8,-22 6 4,12 1-16,-2 0-44,2 2-47,1 1-42,3 2-55,0-2-34,3 4-107,0-2-80,6-2-80,-1 2-70,3 1-109,2-2-295,3-1-574</inkml:trace>
  <inkml:trace contextRef="#ctx0" brushRef="#br1" timeOffset="211628.016">4371 13849 294,'5'-12'843,"-2"3"-77,-3 9-65,5-15-85,-5 15-72,5-12-83,-5 12-84,4-10-70,-4 10-47,0 0-34,0 0 1,0 0 17,0 0-23,9 5-7,-9-5 7,4 21 2,-3-8-19,0 3-5,2 3-16,-2 0-9,0 5-8,2-1-17,0 3-29,1-2-23,0-1-14,1 0-21,0-2-53,2 2-9,2-3 0,0-1 0,0-2 0,2-2 0,-1-2 0,1-2 0,1-2 0,0-1-47,3-3-115,-1-1-54,0-2-34,-1-2-58,1-1-28,3-3-66,-1-1-31,-2-2-76,1-1-53,0-5-106,-5 3-125,1-4-303,-3 1-712</inkml:trace>
  <inkml:trace contextRef="#ctx0" brushRef="#br1" timeOffset="211784.26">4308 14076 763,'-16'3'677,"4"-1"-117,12-2-93,-14 2-96,14-2-63,0 0-70,0 0-43,0 0-38,4-7-30,9 0-30,7-3-49,6-1-68,4 1-110,9-2-61,2 0-71,8-2-184,3-2-482,10 0-502</inkml:trace>
  <inkml:trace contextRef="#ctx0" brushRef="#br1" timeOffset="212378.618">6042 14039 520,'0'0'731,"0"0"-96,-9-6-62,9 6-63,0 0-97,0 0-27,0-12-53,0 12-14,12-5-47,-12 5-17,22-6-19,-8 6-36,1 0-24,3 1-36,1 4-22,0-3-22,2 6-17,-1-1-18,-1 3-6,-1 1-12,-1-1-7,-3 2-12,-1 1 4,-3-3-10,-2 2 4,-2-1-3,-2 1-1,-2 0-3,-2-12 0,-1 20-5,1-20-3,-6 19-2,2-10 1,-3-2-2,7-7 2,-12 13-2,12-13 3,-14 7-1,14-7 6,-12 3 16,12-3 1,-13-2 0,13 2-12,-10-8 4,5 0-2,5 8-3,-5-18-3,4 7-6,1 0 0,2-1-3,1-5-2,3 2-4,4-2-3,3 1 2,3-5-13,3 3-69,1 1-53,1 0-71,3 1-64,1 0-106,-3 7-107,2-3-107,-1 6-156,0 1-402,-2 1-764</inkml:trace>
  <inkml:trace contextRef="#ctx0" brushRef="#br1" timeOffset="213115.377">6686 14183 361,'18'-3'671,"-18"3"-77,18-7-58,-5 0-72,0 0-28,3-1-69,0-2-20,2-1-62,-2 0-14,1 0-34,-1-1-26,-2-1-26,2 2-11,-6 0-23,0 0-17,-2 0-5,-1 2 3,-1 0-9,-4-1-25,-2 10-17,2-14-17,-2 14-14,-6-13-5,6 13-10,-12-9-5,3 6-8,9 3 0,-22-2-2,22 2-1,-24 2 0,8 1-7,2 3 5,-1 0 2,0-1-2,-1 4 3,2 1-4,-1 3-8,3-3 2,2 3-6,1-1 1,4 2 1,0-1-1,2 0-3,3-1-3,2 2-8,3-2-40,1 1-40,1-3-43,4 1-34,2-2-25,6 3 18,2-3 9,8-1 44,5-1-64,1 1-9,2-6-10,8 3 17,-5-4 23,1-2 8,-1-3 15,6 1 22,-2-5 27,-2-1 12,-9 0 26,-1 0 13,-2-3 23,-1-1 31,-5-1 39,-4-2-2,-3 2 54,-4-3 3,-2 2 36,-4 0-10,-2 1 31,-4 2-38,-1 12 12,-3-21 5,0 11-6,-3 3 3,-2 2-3,-1 2-6,9 3-11,-25 0-11,11 3-6,-2 1-10,-1 2-14,-2 2-20,0 3-2,1 0-19,0 1-1,3 1-10,-1-1-5,3 1-5,4 0-4,1-3-3,1 2-2,3-2-11,4-10 12,-2 16-3,2-16-3,5 13-4,-5-13-13,13 7-18,-13-7-29,20 3-15,-20-3-17,22-1 17,-11-1-11,2-2 23,1-1-4,-2-2 26,2-1 10,-3 2-3,2-2 14,-3-1 14,-2 1-4,1 1 7,-1 2 11,-2-2 21,-6 7 0,12-10-2,-12 10-6,10-5 1,-10 5 5,0 0 1,0 0 7,0 0-3,14 3-1,-14-3-6,0 0-7,6 10-1,-6-10-3,8 9-6,-8-9-2,7 11-1,-7-11-5,9 9-7,-9-9-34,13 9-35,-13-9-42,16 7-39,-16-7-67,19 4-48,-19-4-29,23 1-35,-12-2 23,2-1 4,4-2 2,2 1-90,-3-2-15,5-2-439,-1-3-399</inkml:trace>
  <inkml:trace contextRef="#ctx0" brushRef="#br1" timeOffset="213559.269">7862 13815 525,'3'-21'560,"-2"3"-82,-1-1 0,0 0-49,-1 2-17,-1 0-31,1 2-11,-2-2-14,2 6-4,-1-1-37,2 12-36,-3-20-41,3 20-40,-1-13-35,1 13 9,0 0 11,0 0 0,0 0 14,0 0-17,-4 18 7,5-6 6,-1 7-9,1 0 5,1 3-27,-1 5-15,0-1-22,2-1-26,-1 4-13,1 2-16,0-2-15,-1-1-16,2 2-7,1 0-4,1 0-8,0 0-10,1-3-25,2 1-58,3-1-39,-1-3-62,4-2-29,1-1-28,2-3-24,1-1-31,0-6-9,0 0-3,2-2-44,-1-2 3,-1-5 4,-1-2 1,0 0 21,0-4-20,0-1 45,0-4 44,-3-2 47,-1 0 39,-2-4 39,-2 1 50,-1 0 52,-2 0 52,-1-1 52,-1 2 53,-1 1 27,-2 1 39,1 2 11,-3 9 31,5-19-24,-5 19-40,3-13-25,-3 13-21,0 0-3,4-9-4,-4 9-9,0 0-10,6 7-17,-6-7-9,3 11-15,0 0-11,0-3-12,-1 4-8,2-1-9,-2-1-5,1 1-4,-1 1-8,1-1-7,0-2-39,-1 2-42,-2-11-42,5 17-25,-5-17-45,6 13-54,-6-13-30,6 10-43,-6-10-71,0 0-25,13 5-63,-13-5-58,10-4-316,-10 4-390</inkml:trace>
  <inkml:trace contextRef="#ctx0" brushRef="#br1" timeOffset="213887.096">8308 13888 602,'-13'4'624,"4"-1"-90,1 2-36,8-5-50,-11 8-73,11-8-9,-5 8-60,5-8-8,0 0-30,4 10-37,-4-10-29,10 5-24,-10-5-34,15 1-13,-15-1-10,23-2-12,-10-1 0,2 0 11,0-3-13,1 0-3,-2 0 5,0-3-7,-2 0 6,0 1 19,-1-4-41,-4 1 6,1-1-25,-3 0 1,-2 0-3,-2 1 2,-2-1-3,-2 2-13,-4-2-22,-1 0-6,-2 2-3,-3 1 2,0 1-16,-3 1 9,-1 2-14,-1 1 7,0 4-13,-1 0-6,-1 0-59,0 2-35,-1 3-65,-1 1-28,3 2-79,0 0-83,1 1-71,4 3-60,3-4-55,0 4-222,3 0-351,3-2-734</inkml:trace>
  <inkml:trace contextRef="#ctx0" brushRef="#br1" timeOffset="214277.782">8577 13921 608,'0'0'634,"0"0"-71,0 0-55,8-10-60,-8 10-83,18-3-47,-4 0-21,-1 3-7,4 0-36,1 1-39,2 1-11,0-1-16,0 2-7,0 1-23,-1 2-22,-1-1-20,-1 1-3,-3 2-16,0 0-12,-5 1-8,-2 0-8,0 2-16,-6 0-2,-2 0-14,-3 0 1,-1 3-5,-4-1-12,-1 3-4,-4-2-1,1 0-9,-1 1 8,1-2-4,0-3-8,3 2 6,1-2 1,-1-1-1,3-1 4,2-1 0,5-7 3,-7 14-1,7-14 3,0 0-6,2 14 0,-2-14-1,12 4-6,-12-4-33,20 3-44,-20-3-78,27-1-52,-10-4-90,2 3-82,2-4-81,4-1-83,-3-1-163,3-2-412,2-2-730</inkml:trace>
  <inkml:trace contextRef="#ctx0" brushRef="#br1" timeOffset="-214576.568">9139 14043 154,'0'0'707,"0"0"-116,5 8-68,-5-8-67,0 0-54,16-4-64,-7 1-4,0-1-68,3 1 11,0-2-36,4-2-29,-2 0-33,1 0-19,-1 0-13,0-1-19,0-1-24,-2 1-15,2-1-14,-4 0 9,1 0-15,-3 0-8,-1 0-9,-1 1-8,-2 0-6,-4 8-3,6-14 1,-6 14-9,0-12-8,0 12-1,-7-9-6,7 9 18,-13-4-23,13 4 1,-17 0 2,6 1 9,0 2 8,-3 3 10,2 2 18,-1 3 12,0-1-9,-1 3-4,1 2-4,2 0-7,1 1-8,1-1-6,1 1-7,1-2-5,3 2-5,1 0 0,2 1-3,1-4 1,1 3-3,3 0-1,2-2-2,0 1-4,3-2 6,4 0 1,1-1-2,4-2-5,-1-2-5,4 0-8,1-3 2,1-1-3,3 0-6,1-4 8,1-1 7,1-4-1,4-2 4,2 0 0,2-5 2,1-1-2,-2-4 2,-1-1-7,-4-2 11,4-2-1,-6-2-5,-1-2 18,-3 1-17,-2-1 2,-7 2 20,1 2-18,-7 2 42,1 2-26,-3 0 19,-3 4-26,-2-1 11,-2 1-20,1 4 16,-5-1-23,0 0 18,-2 4-23,-2 0 21,-1 2-23,-1 0 22,9 5-23,-18-7 14,18 7-19,-16 2 6,16-2-36,-17 8-18,11-1-21,6-7-10,-8 14-11,8-14-15,1 23 1,2-11 1,2 2 0,1 1 9,3 0 17,3 2-10,-1-1 38,3 1 11,-1-2 16,1 0 2,-1-1 17,-2 0 11,1-2 20,-3 0 37,-1-2 33,-2-2 39,-1 2 39,-1-2 12,-4-8-6,2 14-8,-2-14-23,-5 13-24,5-13-25,-12 11-16,3-7-17,-2 1-29,0-1-70,-2-2-97,0 1-106,-1-3-155,-1 1-220,-2 0-249,-1-2-467,2-3-942</inkml:trace>
  <inkml:trace contextRef="#ctx0" brushRef="#br1" timeOffset="-206382.155">11073 14125 543,'0'0'849,"0"0"-169,0 0-87,0 0-61,0 0-17,0 0-33,0 0-62,0 0-52,0 0-25,9 8-38,-9-8-2,0 12-58,0-12-35,-1 15-48,1-15-30,0 18-19,-3-7-14,2 0-27,-2 1-15,1 0-37,-2 2-58,-2-2-121,1 3-80,-2-2-106,0 1-188,-4 3-102,4-4-168,-2-1-560,0-1-964</inkml:trace>
  <inkml:trace contextRef="#ctx0" brushRef="#br1" timeOffset="-206007.76">11632 14048 778,'2'-14'674,"0"1"-71,0 0-16,-2 1-47,0-1-31,0 0-88,0 0-3,0-1-57,-2 2 3,0 2-30,4-2-29,-4 1-27,2 11-30,0-15-38,0 15-38,0-12 11,0 12-76,0 0 33,4-11-48,-4 11 30,0 0 3,5 8-14,-5-8-6,7 19-2,-5-9-19,2 4-8,0 1-18,-1 0 1,0 3-35,1 0-24,0-1 0,-1 0 0,0 0 0,-2 2 0,2-4-101,-2 2-66,2 0-54,-1-2-20,-2-1-67,0-2-21,0-12-56,2 23-79,-4-12-60,2 1-74,0-12-78,-3 14-648,3-14-928</inkml:trace>
  <inkml:trace contextRef="#ctx0" brushRef="#br1" timeOffset="-205215.161">11347 14111 408,'0'0'790,"-12"-6"-175,12 6-42,0 0-85,0 0-29,0 0-67,7-11-65,1 8-57,4 1-52,6-3-32,3 0-26,5 2-30,9-4-37,0 0-8,6 0-17,4-1-7,0-1-22,-2-1-25,1 0-36,-1 1-31,-1 0-17,-2-2-25,-6 4-1,-3-2-9,1 1 6,-5-2-1,-4 3 33,-5 0 5,0-2 13,-2 1 9,-6 0 12,-1 0 1,1 0 13,-6-2 0,-4 10 2,5-18 14,-7 7-20,2 11 63,-5-19 16,0 10 18,0 1 23,1-1 5,-3 1 7,2 0-17,0 2 16,5 6-27,-12-8 23,12 8-20,0 0 36,-15 4-22,15-4 18,-10 13-35,6-3 19,-1 5-20,3-1 17,0 4-34,0 1-8,-2-1-10,3 3-9,1 0-9,1-1-7,0 0 4,2 2-13,1-1-5,1-1-2,1-1-2,2-4-2,2 0-26,-1-2-28,3-2-25,1-4-14,1 3-12,-1-5-15,2-1 4,0 0-16,-1-4 24,1 0 12,2-3 16,-1-2 14,0 1 10,-1-4 7,4-1 7,-6-3 12,1-1 9,-1 1 3,-2 1 33,-1 0 32,0 1 20,-3 0 30,0 1 16,0 2 4,-3 0-7,-4 7-15,9-10-16,-9 10-11,6-7-1,-6 7-6,0 0-1,0 0 12,0 0-11,12 5-14,-12-5-13,5 9-6,-5-9 5,4 11-16,-4-11-9,7 13-40,-7-13-40,9 13-38,-9-13-32,12 13-34,-6-8-31,2 1-13,2-2-19,-1 1 2,2-2-9,0 2-36,0-3-25,2-2-4,0 0-9,-1 0 17,1-3-17,-1-2 41,2-1 43,-2-2 29,0 0 35,0-2 45,-1-1 44,-2-1 69,1 0 32,-2 0 87,-3-1 12,4 3 39,-6 0 43,1 1 35,0 1 11,-4 8-13,4-10 9,-4 10-7,0 0-3,0 0-25,0 0-2,0 0-17,0 0-4,-4 17-23,4-17-28,-2 16-23,0-6-23,2-10-17,-2 19-15,4-7-18,-2-12-14,4 20 2,-4-20 0,5 19-10,-1-11 1,2 2-6,0-3-9,2 1-27,-1-2-20,0-1-36,4-1-30,-2 1-31,2-3-80,-11-2-31,23 3-45,-12-5-69,3 1-71,-2-3-127,0 3-479,3-7-656</inkml:trace>
  <inkml:trace contextRef="#ctx0" brushRef="#br1" timeOffset="-204902.674">12609 13808 602,'-15'0'664,"1"0"-102,14 0-53,-18 0-82,18 0-49,-14 0-48,14 0-38,0 0 2,0 0-54,0 0-17,0 0-41,0 0-6,12-7-37,-1 4 14,0-1-21,3-1 13,1-2-30,4-1 10,1-1-30,-2 1 21,2-1-36,-2 0 18,-4 0-32,-1 0 22,0 1-23,-2-1 15,-1 0-32,-4 1 18,-1-1-38,-5 9 8,6-13-26,-6 13 18,-2-12-30,2 12 19,-9-7-25,9 7 20,-16 0-23,6 2 17,-4 3-20,1 0-41,-1 3-50,-2 3-41,1 1-32,-1 3-55,3-1-68,3 2-43,1 1-49,0 2-74,5-5-89,-1 3-645,5-1-811</inkml:trace>
  <inkml:trace contextRef="#ctx0" brushRef="#br1" timeOffset="-204525.307">13216 14005 408,'18'-8'799,"-5"0"-155,-1 0-27,-1-3-82,1 0-41,-4 1-58,-3 0-61,1 0-68,-6 10-7,2-20-69,-2 20-2,-4-16-51,-2 7 9,-1 4-42,-3-3-6,2 3-38,-3 3 2,-1-3-44,1 4 7,11 1-30,-23 0 7,12 2-29,-1 3-5,2-2-4,1 2-1,2 2-5,0 2 6,5 0-12,0 2-12,2 1-22,4-2-17,3 3-11,0 1-28,4 0-6,3 1 3,-1-2 4,1 0 15,1 0 17,-2-2 11,1-1 9,-1-1 14,-3-1 7,-1 0 70,-1-3 38,-1 1 46,-7-6 28,12 10 2,-12-10 1,0 0-5,0 11-9,0-11-12,-9 4-22,9-4-27,-21 5-15,7-3 10,-1-1-41,-1-1-14,-1 1-5,-4-1-56,0 0-58,0 0-65,0 0-64,-1 0-66,2-1-107,0 1-128,1 1-110,2 2-263,0-3-362,0 2-865</inkml:trace>
  <inkml:trace contextRef="#ctx0" brushRef="#br1" timeOffset="-204110.353">14196 13929 26,'0'0'1023,"0"-14"-173,0 14-93,0-11-69,0 11-39,0 0-105,0-12-80,0 12-16,0 0-2,0 0-8,4 12-16,-3-2-16,0 7-23,0 3-7,1 4-105,2 3-271,0 5 0,1 2 0,0 6 0,1 3 0,-1 4 0,-1 3 0,1-1 0,-1 1 0,4 1 0,-6 0 0,2-3 0,1 0 0,-1-4 0,-2 0 0,0-8 0,1-1 0,-2-7 0,0-2 0,0-1-9,0-6-489,-1 0-28,3-3-71,-3-3-82,0-13-63,0 18-136,0-18-475,0 0-955</inkml:trace>
  <inkml:trace contextRef="#ctx0" brushRef="#br1" timeOffset="-203829.113">14229 14148 71,'13'-18'811,"2"3"-173,6-1-62,2 1-18,4 2-77,1 1-21,1 3-37,2 1-35,-6 3-53,4 1-25,-2 4-39,-5 0-26,0 0-47,-3 1-32,0 2-24,-2 2-11,-4 0-13,-2 1-18,-3 0-11,-4 0-16,-4-6-10,4 17-8,-8-8-11,-5 1-11,0 1-13,-3-1 0,-3 2-3,-5-1-15,2-1-48,-2 1-27,-1-2-51,0-1-45,2 1-38,1-4-55,5 2-94,-2-2-94,5 0-117,-2 0-191,12-5-447,-9 6-815</inkml:trace>
  <inkml:trace contextRef="#ctx0" brushRef="#br1" timeOffset="-203393.48">15004 14091 848,'3'-9'732,"-1"0"-23,-2 9-102,0-17-44,0 17-61,-7-17-63,1 10-53,-3-1-42,0 0-38,-4 1-46,2 3-20,-3 3-39,-1-1-27,0 2-34,-2 2-19,1 0-28,-1 3-24,2 2-21,0 0-3,3 1 1,1 1-30,-1 2 3,3-2-8,1 4 12,3-4-15,2 3-4,-1-1 19,8-1-12,-4-10-12,6 20-8,-2-12-18,5 1-19,-1-3-31,4 0-16,0-1-11,-1-3 4,2 1-5,0-3 18,1-1 10,-1-2 2,1 0 23,-1-2 11,0-1 12,-1-1 7,-3 0 8,2 0 11,-3 0 31,-2 2 31,2-1 25,-8 6 12,12-11-2,-12 11-4,9-7-13,-9 7 0,0 0 14,0 0 21,0 0-3,14 4 4,-14-4-19,2 10-6,-2-10-15,3 14-10,-3-14-17,4 17-5,-4-17-1,5 20-9,-1-10-17,0-1-6,-2 1-75,3 0-74,0-1-52,-1-1-51,4-1-48,-3 0-53,-5-7-91,15 10-55,-15-10-32,13 8-66,-13-8-106,15 4-412,-15-4-723</inkml:trace>
  <inkml:trace contextRef="#ctx0" brushRef="#br1" timeOffset="-203168.271">15341 13817 437,'3'-17'779,"-1"3"-94,-1 1-50,0 1-54,-1 12-77,1-19-58,-1 19-77,-1-14-43,1 14-49,-4-7 6,4 7-49,0 0 7,-9 5-41,9-5-7,-4 16-35,0-6-15,1 4-35,-1 4-9,3-1-29,0 4-3,-1 2-25,2 0-4,2 3-11,-1-2-6,2-1-40,-3 2-65,2-2-62,3-1-39,-2-1-36,0-5-67,-1 1-70,2 0-50,-1-2-45,-1-1-29,0-3-82,-1 1-617,2-1-792</inkml:trace>
  <inkml:trace contextRef="#ctx0" brushRef="#br1" timeOffset="-202605.786">15117 14091 675,'-16'-8'696,"3"2"-68,2 1-72,1-1-37,3 1-91,7 5-62,-12-8-95,12 8-33,-6-6-72,6 6-2,0 0-50,10-10-14,-10 10-15,19-5-13,-2 1-29,3 1-9,0 0 10,5-1-13,2 0-7,2-1-8,2 0-20,1-2-8,0-1-13,-1 2-5,-1-2 7,0-1-34,-6 0 23,3-2-7,-4 4 34,-4-3 1,0 0-2,-2 0 7,-3-1 1,-3 2 15,1 0 10,-4 0 9,0-3 6,-1 4 17,-7 8-4,10-15 41,-10 15-25,8-14 12,-8 14-36,5-9 8,-5 9-37,0 0 29,0 0-7,0 0 4,9 3 9,-9-3 7,1 16 7,1-4-1,0-1 14,-2 6 8,0 0-6,0 2 1,0-1-9,0 2 3,-2-1-8,0 0-12,1-1-8,-2 1-12,2-2-4,-2 1-4,1-2-6,0 0-11,-1-3 6,0-2-3,2 2-2,-3-4-1,4-9 9,-5 16-8,5-16 2,-8 10-5,8-10 0,0 0-2,-9 8-2,9-8 8,0 0-8,0 0-7,-6-13 1,6 13 0,2-16 1,1 5-2,3-2-1,-1-1 1,4 1 1,3-2 2,1 1-1,2 2 22,1-1 27,4 4 34,1 0 32,1 2 33,-3 3 28,3 3 25,-2 1 22,1 4 23,2 1-154,0 3-91,-4 1 0,2 1 0,-5 3 0,1-2 0,-2 4 0,-3-1 0,-3 1 0,-2-1 0,0 1 0,-5-1 0,-2-1 0,-1 0 0,-3 2 0,-3-1 0,-4 2-271,-2 1-434,-11 6-211,4-3-1068,-10 2-1730</inkml:trace>
  <inkml:trace contextRef="#ctx0" brushRef="#br1" timeOffset="-201340.219">2156 15351 152,'-7'-4'840,"-1"-3"-137,8 7-32,-13-8-84,13 8-61,-10-6-59,10 6-47,0 0-56,-18 2-19,18-2-20,-13 12-15,8-4-12,-2 1-29,2 3-61,-1-1-28,3 4-23,-1-1-25,2-1-21,1 0-37,1 1-65,3 1 48,-1-1-62,3 1 61,2-1-64,2-2 50,1-1-60,0-1 45,4 0-72,-1-3 24,2-2-45,-1 2 3,2-6-34,0 2 24,1-3-8,-3 0 6,0-3-10,2 0 27,-4-2-20,2-2 13,-1-1-6,-1-2 18,-2 1-17,-2-3 27,-1 3 6,-2-3 4,-1 3 13,0-2-4,-4 11 7,3-16 0,-3 16-1,2-14-2,-2 14 4,0 0-1,0 0 4,-2-10-17,2 10 31,0 0-25,-4 9 20,4-9-8,0 0-6,1 15 11,-1-15 9,5 16-14,-5-16 14,11 13-9,-11-13 20,15 14-16,-5-9 14,3-1-17,-2 0 24,7-3-27,-1 1 20,-1-2-13,2-2 22,1-1-15,0-1 20,2-1-6,1-2 45,-2-2 20,-2 2 17,0-4 5,0 0-12,-4-3 0,-1 2 3,-1-4-26,-3 0 14,-2 2 3,-2-3-25,-3 1 9,0 2 3,-2-1-12,-2 1-11,-3-1-18,-1 1-16,-1 1 36,-2 1-43,-2 2 4,1 1-24,-2 3 12,1-1-18,-1 5-3,0-1-76,12 3-56,-24 1-63,12 3-66,0 3-44,0-1-153,1 3-77,1 1-107,0 4-177,5-2-337,1 0-784</inkml:trace>
  <inkml:trace contextRef="#ctx0" brushRef="#br1" timeOffset="-201074.605">3030 15345 146,'7'-8'948,"-7"8"-148,10-8-94,-10 8-77,6-7-102,-6 7-80,0 0-66,0 0-46,0 0-19,0 0-36,0 0-42,-7 14-24,3-6-18,4-8-23,-6 18-36,4-8-28,0 1-20,-1 0-20,2 2-11,0-1-14,1-12-10,0 22-7,0-22-2,1 22-11,-1-22-9,2 19-40,-2-19-52,6 17-62,-6-17-19,5 13-56,-5-13-46,9 7-56,-9-7-75,0 0-51,15 0-121,-15 0-108,10-4-441,-10 4-736</inkml:trace>
  <inkml:trace contextRef="#ctx0" brushRef="#br1" timeOffset="-200746.486">2788 15252 435,'-16'0'816,"5"1"-121,11-1-95,-19 1-106,19-1-40,-12 1-86,12-1-32,0 0-21,0 0-48,0 0-40,0 0-35,12 1-34,-12-1-13,21-2-10,-5-2-19,0 2-4,3-3-14,2 0 4,2 0 16,-1-3-15,-2 2-7,-1-1 13,-2-1-1,-3 2 18,0-2-18,-2-2-3,-3 0-22,-1 1 2,-2-4-30,-4 3 9,1 1-22,-3 9 4,-2-21-25,-1 10 5,-3 2-20,0 1 16,-2 1-27,-1 0 12,0 1-6,-3 3-3,12 3-6,-24 0-1,11 1-20,-4 4-83,2 2-41,-3 3-46,4 1-52,-1 3-34,3 0-58,3 1-66,0 1-45,4-1-32,4 1-86,-1 1-83,5-2-414,1 0-685</inkml:trace>
  <inkml:trace contextRef="#ctx0" brushRef="#br1" timeOffset="-200512.122">3307 15162 501,'7'-14'828,"0"0"-58,-1 4-71,-1-2-64,0 5-73,-1-1-91,-4 8-94,8-14-65,-8 14-56,0 0-18,9-5 23,-9 5-19,3 8-7,-3-8-3,2 17-37,-2-5-28,1 2-28,0 2-23,-1 1-27,2 2-10,-1 0-9,0 1-19,-1 1-5,1 0-11,1-1-5,-1-2-77,-1 2-91,1-3-82,1 0-54,-1 0-60,0-2-78,0-3-112,1-1-65,0 1-125,1 0-679,-3-12-997</inkml:trace>
  <inkml:trace contextRef="#ctx0" brushRef="#br1" timeOffset="-200277.755">3585 15129 1011,'4'-14'945,"-1"1"-84,-1 2-31,-2 11-79,5-17-151,-5 17-81,5-14-81,-5 14-37,5-6-15,-5 6-12,0 0-2,15 5-51,-15-5 7,11 16-274,-5-4-54,-1 1 0,1 3 0,-1 0 0,1 4 0,-2-2 0,0 2 0,-2-2 0,0 1 0,0 1 0,-1-1 0,-1-1 0,0 1 0,2-2 0,-4-1-360,2-2-363,-3 2-177,-1-3-1056,2-1-1695</inkml:trace>
  <inkml:trace contextRef="#ctx0" brushRef="#br1" timeOffset="-199584.628">5178 15274 442,'0'0'790,"-8"-12"-131,8 12-44,-5-10-109,5 10-40,0 0-110,-6-7-54,6 7-36,0 0-9,0 0-11,-1 13-15,1-13-24,3 21-13,-3-7-30,1-2-27,0 3-21,1 2-22,-1 0-16,0 1-11,-1 0-12,1-1-10,-2-1-7,0-1 6,1-1-20,0-2-3,-1-1 0,1-11 1,-2 22 2,2-22-7,-2 15 0,2-15-6,-3 9 0,3-9-5,0 0-1,0 0 0,0 0 0,0 0-2,0 0-5,1-17 4,2 6-4,1-1 2,1-2-1,2-1-2,2 0 1,2-3-4,1 0 0,3 3 8,0-1 5,2 3 24,0-1 17,1 1-1,3 3 10,0 4 25,0 0-6,-2 2-1,1 3-3,0 2-18,-1 2-4,-1 1-2,-3 1-9,2 4 3,-5-1 1,1 3-22,-1-1 11,-3 5-19,-3-4 15,2 4-17,-5 2 4,0-3-60,0 1-73,-2 2-73,-1-5-68,0 2-61,1-2-66,-1 1-85,0-13-80,2 23-19,-2-23-163,2 18-462,2-9-805</inkml:trace>
  <inkml:trace contextRef="#ctx0" brushRef="#br1" timeOffset="-199225.053">5844 15400 660,'-5'-13'667,"5"13"-85,-9-7-67,9 7-65,-11-2-60,11 2-22,-16 2-46,7 4-3,2-2-56,-3 1-37,1 5-26,0 0-35,-1-1-25,3 2-22,2-1-18,1 3-7,2-4-8,0 4-18,2-13-6,3 22-4,2-13-3,0 0-12,4 1-4,2-2-4,2-2-6,3 0-3,-2-1-3,4-2 0,0-2 2,1-2 15,0-2 15,0 0 6,4-2 16,-3-2 13,0-3-22,-3 0 10,1-2-18,-2-2-6,-3 0-10,-2-2-6,-2-2-6,-4 4-3,-1-3-14,-3 0 6,-2 2-5,-2-2 6,-2 1-10,-1 2-5,-5-2-2,-1 0 0,-1 3-3,-2-1-1,-1 4-4,0-1 2,0 5-6,1-2-53,0 3-61,-2 1-70,2 1-51,2 0-104,1 2-99,-1 2-91,13-1-100,-18 6-745,18-6-982</inkml:trace>
  <inkml:trace contextRef="#ctx0" brushRef="#br1" timeOffset="-198928.191">6289 15132 377,'6'-13'923,"2"2"-144,-4 3-25,0-2-74,-4 10-68,5-15-109,-5 15-86,1-12-61,-1 12-59,0 0-23,0 0-38,0 0-19,0 0-24,-13 8-2,7 1-24,1 4-17,0 2-5,0 2 8,1 3-17,-1 3-24,2 0-15,-1 2-14,3 0-23,1-1-2,0 2-19,4-2 5,0 1-21,-1 0 3,3-3-10,1 0 0,1-2-6,3 0 9,0-3-17,1 0-25,1-3-42,0-2-38,1-2-13,0-3-81,1 0-25,0-4-32,-2-2-48,2 0-42,-1-3-49,0-1-72,0-4-77,0 0-92,-2-3-155,0-2-378,-2-1-781</inkml:trace>
  <inkml:trace contextRef="#ctx0" brushRef="#br1" timeOffset="-198756.296">6203 15282 376,'-23'3'832,"-1"0"-123,5 0-59,3 0-137,3-1-62,2 0-83,11-2-33,-16 6-64,16-6-34,0 0-56,0 0-27,6 14-38,6-12-17,4 3-42,5-3-61,8-1-103,7 1-71,6 0-81,9-1-122,7-1-159,2 1-684,14-5-831</inkml:trace>
  <inkml:trace contextRef="#ctx0" brushRef="#br1" timeOffset="-198254.166">7692 15152 351,'0'0'950,"0"-15"-148,0 15-100,1-18-7,-1 18-40,3-12-62,-3 12-42,1-12-78,-1 12-60,0 0-73,3-12-65,-3 12-44,0 0-19,0 0 39,0 0-3,0 0-13,1 20-21,-2-7-214,-2 3 0,-1 6 0,1 1 0,-3 1 0,1 1 0,-1 4 0,1 1 0,-3-1 0,3 0 0,1-3 0,0-2 0,0 0 0,2 0 0,-1-1 0,2-4 0,0 0 0,2-3-249,0-1-288,3 0-68,1-4-97,3 2-147,0-2-812,3-3-1326</inkml:trace>
  <inkml:trace contextRef="#ctx0" brushRef="#br1" timeOffset="-197545.255">7893 15532 286,'0'0'874,"0"0"-143,0 0-60,0 0-53,16-2-54,-16 2-55,19-5-70,-3 3-54,0-3-33,5-1-52,2 1-54,0-5-37,1 1-50,3 1-15,-2-4-51,1 2-8,-5-2-28,-1 1-10,-1 0-5,-3-1-5,0 1 15,-2-2-18,-2 3-5,-5-2-7,1 0 5,-3-1-14,-2 2-1,-3 11-2,-2-19-2,0 8-8,-5 2 2,0 1-2,-6 1-2,-1 1 16,-1 1-20,-2 2 1,-2 0-2,0 3 1,-3 3 1,-2 0 8,-1 3 8,2 0 32,0 3 15,-2 3-3,2 2-7,2 1 5,3-1-6,3 2 6,2-1-8,3 3-11,0 0-1,5-1 2,4 1-27,2-2 15,4 2-8,5 0-1,2-1-89,7 0-95,3-2-69,3 0-66,3-4-6,3 1-18,2-3-10,9 2 40,0-2 29,6-4-12,-2-1-6,-4-1 20,0-1-25,-1-2 35,1-2 7,3-3 25,-4-2 34,-6-2 38,-1-2 35,-5 0 45,-2-2 40,-4-1 70,-3-2 42,-4 0 47,-4 2 46,-3-2 14,-2 3 27,-3 1 14,-3 0 11,-1 12-16,-5-19 5,-2 9-13,0 5-2,-2-2-25,-6 3-2,2 2-9,-3 0 0,1 4-16,-3 0-20,1 1-22,-2 4-9,0-1-29,3 3-14,-1 1-19,4-1-5,1 2-8,3 0-1,1 0-11,3-2 1,1 0 1,4-9-8,-2 19-7,2-19 4,8 15-3,-1-9 6,2 0-10,1-3-14,0-1-9,2 0-12,2-4-4,-2 1-2,4-3 6,-2-2 5,2-1 12,-3 0-4,4-3 9,-1-1 6,-2 4-3,-1-4-1,0 3 16,-3 0 29,-1 3 15,1 0 9,-2-1-14,-8 6-8,13-8-13,-13 8 3,12-5-2,-12 5-5,0 0-5,19 2 2,-19-2-1,11 5-7,-11-5-4,13 10 2,-13-10-49,13 12-93,-13-12-89,15 9-77,-7-5-66,2 2-116,-1 0-69,0-2-122,6 1 29,-1 1-451,5-3-708</inkml:trace>
  <inkml:trace contextRef="#ctx0" brushRef="#br1" timeOffset="-197076.294">9344 15380 656,'7'-14'653,"-2"-1"-59,-3 4-48,0 0-69,-2 11-26,-2-21-63,-1 11-25,-4 3-28,-1-1-39,-3 1-15,-2 5-20,-1-1-24,-1 3-19,-4 1-17,-1 3-23,0 3-18,-2 1-28,2 2-15,1 3-20,-2 2-6,3 4-22,3-4-6,3 2-15,1 3-2,3-1 6,2 0-26,3-3-19,2 0 13,2 1-10,3-2 9,1-1-12,3-1-3,2-2-49,0-1-30,4-3-24,-1-2-16,1-2-3,2-1-7,-2-2 3,4-2 14,-1-1 20,0-2 6,2-4 27,-1-1-9,0-2 8,1-6-5,-1 0 16,-3-2-14,-2-5 2,0 1-23,-3-5 20,-2-4 3,0-4-12,-1-3 38,-3 3-12,-3 0 23,-1 1-11,-1-2 36,0 4-4,-3 2 49,0 1 12,0 5 16,1 2 9,-3 2 20,2 4 0,2 1 7,-2 5-29,0 2 16,4 10 5,-7-8 38,7 8 12,0 0 12,-8 12 11,5-1 2,2 6 4,0 5 7,1 7-2,1 3-28,0 4-13,3 8-17,-1-2-20,1 0-112,0 3 0,0-3 0,-1-8 0,0 2 0,-2-4 0,0-3 0,0-2-70,1-1-291,-1-7-105,0 0-145,-2 1-200,1-3-1041,0-5-1567</inkml:trace>
  <inkml:trace contextRef="#ctx0" brushRef="#br1" timeOffset="-196607.73">10497 15133 357,'0'0'864,"-7"-15"-134,7 15-18,-6-13-63,6 13-20,-5-10-55,5 10-63,-5-9-56,5 9-57,0 0-62,-5-8-41,5 8 17,0 0-1,-4 9 2,4-9 3,-1 21-2,-1-8-199,1 3-115,1 5 0,0-2 0,1 5 0,1 1 0,0 2 0,-1-1 0,3 3 0,1 3 0,-1-2 0,0 0 0,2-6 0,0 0 0,-1-2 0,-1 1 0,1-1 0,0-5 0,1-4-289,-1 1-299,0-1-75,-1-3-88,0-1-156,-4-9-674,7 11-1230</inkml:trace>
  <inkml:trace contextRef="#ctx0" brushRef="#br1" timeOffset="-196076.491">10229 15454 656,'0'0'583,"10"-13"-82,1 5-80,5-2-58,4 2-40,8-2-16,3 0 9,3 2-48,9-1-4,-1 0-62,0 1-8,-8 4-61,2-2-8,0 3-19,-9 2-40,1-1 3,-5 4-38,2-1 20,-4 1-29,-3 2 16,0-1-28,-4 3 20,0 0-26,-4-3 11,0 4-15,0-3 19,1 1-19,-4 0 16,2 0-20,0-2 26,-9-3 6,14 7 39,-14-7 8,14 4 29,-14-4 18,0 0 33,18 0-4,-18 0 11,10-5 1,-10 5-2,0 0 10,4-14-16,-4 14-12,0 0 0,-4-13-1,4 13-11,-7-9-7,7 9-18,-13-5-22,13 5-16,-14 0-5,2 3-5,3-1-6,-1 3-8,0 2-8,0 2-9,2 0-4,2 2-6,-1-1 0,5 1-3,1 0-3,2 3-2,1-5 4,2 2-5,5-1 4,-1 2-5,2-3 2,1 0-2,1-2 11,3 0-14,1-3 5,0-2 0,2 1-7,0-1 4,0-4 3,1 1-7,1-1-4,-3-3 4,5 0 3,-3-3 0,-2-1 3,-1-2-1,-3-2-6,-3 1-1,0 1 3,-4-4-1,-4 3-3,-2-2-3,-2 3 1,-4-6-5,-1 5 3,-6-2-6,-2 2-19,-3 0-49,-5 1-9,1 2-85,-2 2-32,0 1-77,-2 2-77,1 0-100,0 3-182,3 2-155,-1 2-781,3-2-1224</inkml:trace>
  <inkml:trace contextRef="#ctx0" brushRef="#br1" timeOffset="-195437.365">12396 15361 631,'9'-7'669,"-4"0"-68,1 0-56,-6 7-18,9-14-45,-9 14-33,9-12-40,-9 12-63,3-13-36,-3 13-37,-2-10-35,2 10-38,-10-8-25,10 8-22,-17-6-19,17 6-22,-25 2-15,8 2-14,-2 0-13,-2 4-5,-2 0-6,-2 5-9,1 0 19,1 3-37,1 1 2,2 0-12,2-1-5,4 2-10,5-1 2,-1-1-7,7 1 12,-1-3-14,6-1 24,1 1-24,5 0 8,3-3-6,5 0 5,2-1-13,2-2-15,1-4-21,3-1-17,-4-1-7,3-4-27,2-1 16,-2 0-3,0-1 20,-2-3 3,0-1 13,-2-2 4,-1-1 10,-5-1-1,2-2 17,-2 1-3,-2 1 16,-2 2 29,-4-3 17,3 5 14,-3 0 3,0 0-7,-5 8-10,8-12-16,-8 12 2,0 0 15,0 0 4,0 0-10,11 3 13,-11-3 4,8 12-8,-4-2-7,-2 0-9,1 1 6,3 2-13,-2 1-1,4 0-14,-2 1-81,3-2-92,0 0-127,0 0-99,2 2-184,0-1-143,3-2-812,1 2-1161</inkml:trace>
  <inkml:trace contextRef="#ctx0" brushRef="#br1" timeOffset="-194828.005">13726 15386 119,'4'-10'911,"4"4"-158,-8 6-91,9-11-57,-9 11-66,6-11-54,-6 11-81,2-11-76,-2 11-42,0 0-27,-6-17-37,6 17-39,-11-7-31,-1 2-20,1 2-35,-3 2-19,-1 0-14,-4 1-13,2 1-12,-3 3-7,-3 0-9,1 2 9,1 1-20,3-3-6,1 4 0,2-1-7,2 0 3,0 1-6,4 2 3,2-3 4,1 3-3,6-10-2,-2 14 4,2-14 8,6 19-8,1-9-10,3 2 13,5 1-4,0 1 7,3 0-10,3 3 3,3-1-1,0-2-3,1 1 3,-2 0 0,-1-2-7,-2-2 6,-5 0 1,0-2 1,-4-1 2,0-1 11,-4 0 20,-7-7 27,9 12 0,-9-12 17,-3 11-11,3-11 11,-15 10-17,4-5 9,-1-2-25,-6 0 10,1 1-26,-4-4 8,-1 1-8,0-1-2,-5-3-19,0 1 16,2-1-18,0-1 7,0 0-13,3 0-21,2-2-56,1-1-58,4 0-48,-1 0-75,3-1-63,4-2-42,5 2-134,-2-2-58,6 10-120,3-12-657,4 2-936</inkml:trace>
  <inkml:trace contextRef="#ctx0" brushRef="#br1" timeOffset="-194436.611">13995 15470 500,'13'-4'804,"-13"4"-102,12-4-93,-12 4-70,0 0-85,9-4-55,-9 4-61,0 0-16,0 0-35,0 0-11,0 0-28,-6 12-24,6-12-41,-7 14-24,3-5-24,4-9-21,-8 16-21,6-6-19,2-10-17,-4 19-10,4-19-24,2 19 11,-2-19-2,6 18 2,-6-18 5,10 13-27,-1-5 12,0-3-6,3-1-6,-1-1 4,3 0-9,-4-2-5,3-1 8,2-1-4,-2-2 3,1-2-12,-1-1 14,-2 0-6,2-2 0,-4-2-3,1-1 4,-1-1-13,-3-1 13,-2 0-3,0-2 0,-4 1-3,-1-1-3,-4-1-7,1 0 7,-5 0 0,-3-1-1,-1 3 1,-3 3 1,1-1-1,-4 0 3,0 3-7,-2 2 8,3 1-8,1 2 3,-2 1-9,2 2-60,2 1-70,1 1-75,0 2-51,3 2-90,1 0-71,3 3-50,1 0-5,6-8-151,-3 17-533,4-6-780</inkml:trace>
  <inkml:trace contextRef="#ctx0" brushRef="#br1" timeOffset="-194139.752">14431 15248 112,'-2'-15'869,"2"2"-179,-2 1-19,0-1-114,0 1-29,1-1-59,0 4-46,0-2-85,1 11-47,-4-17-50,4 17-17,-2-9-19,2 9 9,0 0 3,0 0 12,0 0-26,0 0 15,0 14-7,2-1-9,0 2-8,1 2-17,-1 4-21,0 1-17,0 2-24,0 2-22,0-1-12,-1 3-16,2 1-15,-1-1-41,-2-1-9,2 1 0,-2-3-148,2 0-78,-2 0-62,4-1-93,-3-5-88,1 1-112,0-1-98,0-2-122,0-1-665,2-3-1085</inkml:trace>
  <inkml:trace contextRef="#ctx0" brushRef="#br1" timeOffset="-193677.273">14623 15579 582,'0'0'772,"-2"-17"-87,2 17-49,-1-15-48,1 15-77,-1-11-61,1 11-83,0 0-32,-6-8-41,6 8-9,0 0-24,0 0-15,-7 10-18,7-10-34,-1 14-8,1-14-47,0 15-14,0-15-36,2 21-7,0-12-27,2 2 6,0 0-15,2-1-2,0-2-14,1 3 2,2-5-25,-1 2 10,0-1-47,3-2-22,1 0-40,0-3-12,0 0-16,-12-2-18,25 0-20,-13-3 15,2-1-2,0-2 4,-1-1 14,0-2 10,-1 0 19,-2-3 18,1-5 17,-2 2 23,-1 1 10,-1-3 6,0 2-8,-2 0 24,0-1 10,-1 1 38,-2 2 15,0 1 19,0 3 3,0-3 14,-2 12-9,0-18 4,0 18-24,0-12-6,0 12-9,0 0 29,0 0 5,0 0 14,0 0 8,-11 8-6,11-8 31,-6 20-29,5-6 20,-2 1-25,2 2-2,0-1-24,-1 1-3,2 1-20,0-1 0,2-1-20,-1 1 7,0-2-18,2 2 7,0-3-17,1 1-41,0-4-69,3 0-68,1-2-28,0-1-58,3 0-40,-1-3-25,1-1-91,0 0-49,2-4-37,0 0-33,0 0-29,-1-4-595,2-1-775</inkml:trace>
  <inkml:trace contextRef="#ctx0" brushRef="#br1" timeOffset="-193427.279">15209 15351 238,'0'-17'750,"0"3"-124,-2 1-46,2 0-70,0 1-17,-2 0-41,1 0-15,1 12-34,-3-16-49,3 16-46,-1-14-47,1 14-32,0 0-7,0 0-20,0 0 38,0 0-29,-9 5 2,9-5-18,-1 23-24,0-7-8,1 3-8,0 1-20,0-1-25,1 8-18,-1-1-17,1 0-13,-1 0-15,0 0-9,3-1-9,-3 0-7,0-4-5,2-1-40,0-2-63,-2 0-46,1-1-48,0-4-56,0-1-41,-1-1-38,0-11-46,3 18-43,-3-18-80,3 15-82,-3-15-112,5 9-687,-5-9-967</inkml:trace>
  <inkml:trace contextRef="#ctx0" brushRef="#br1" timeOffset="-193083.546">15019 15547 502,'-13'-6'746,"4"3"-118,9 3-70,-14-6-117,14 6-86,0 0-69,-5-11-62,5 11-39,14-5-24,-2 1-32,5-1 5,6 0-69,2 0 28,7-2-34,6 1 5,3-1-15,3 0 34,-1 0-20,-6-1 21,3-1-21,-6 4 7,-7 1 3,-2 0-6,0 0-16,-6 1 14,-3 1-17,0 1 18,-5 2-2,-11-1 30,19 5 8,-19-5 15,11 12 9,-11-12-4,5 14-13,-5-14-7,-2 20-17,1-8-14,0 1-11,0-1-18,-2-1-4,3 2-6,-1-4-6,1-9-7,0 20 1,0-20-8,1 18-4,-1-18-7,4 14-18,-4-14-21,10 14-35,-10-14-20,10 7-29,-10-7-19,13 5-21,-13-5-39,15 0-33,-15 0-50,20-3-54,-10 1-29,0-3-72,4 0-11,-2-4-162,0-2-355,5 0-556</inkml:trace>
  <inkml:trace contextRef="#ctx0" brushRef="#br1" timeOffset="-192771.058">15634 15282 560,'-13'3'581,"-1"0"-72,3 3-57,1-2-51,3 1-55,0 0-24,7-5 1,-8 11-44,8-11 4,2 10-46,-2-10-5,7 8-43,-7-8 0,13 6-31,-13-6 1,21 2-16,-21-2 11,24 0-13,-11-2 13,-1-1 16,0 0-1,-2 0 20,2-2-61,-3 1-24,-2-2-12,1 0-11,-8 6-8,8-14-18,-8 14-11,2-13-9,-2 13-9,-4-12-8,4 12-2,-7-12-4,7 12-9,-17-10 2,17 10-4,-19-7-4,19 7-4,-21 0-7,21 0-77,-24 2-43,13 3-55,-2-1-56,1 3-87,0 1-70,3 0-79,1 4-51,2-2-141,3 1-567,3-11-849</inkml:trace>
  <inkml:trace contextRef="#ctx0" brushRef="#br1" timeOffset="-192381.67">15868 15449 713,'0'0'745,"0"0"-107,0 0-81,10-4-49,-10 4-71,0 0-34,0 0-53,-7 9-62,7-9-51,-6 11-22,6-11-52,-9 15-19,5-7-36,4-8-14,-5 19-27,4-8-3,-2 0-20,2 0-7,1-11-9,1 19-2,-1-19-5,4 20 0,0-11 12,-4-9-17,11 14 17,-11-14-13,13 11 14,-4-6-4,1-3 9,0 1-2,-10-3 10,22 3 1,-10-4 5,-1-1 4,2-1 16,-2-1-5,2 0-10,0-3 7,0-2 1,-1 0 1,0-1-4,-1-2-8,0-1 9,-4-1-1,2 0-9,-4 1-7,-1-2 7,-1 3-21,-2-2-2,-2 5-13,-2-3-8,-2 1 2,-4 2-13,-1 1 7,-2 2-3,-2 0-1,-1 4 0,-3 0-3,1 2 2,-2 2 4,-1 0-12,3 2-28,-2 2-76,1-2-36,3 3-58,2 0-40,0 0-89,3 1-88,0 1-97,4-3-63,-1 4-232,7-10-400,-2 13-823</inkml:trace>
  <inkml:trace contextRef="#ctx0" brushRef="#br1" timeOffset="-191922.904">16177 15438 767,'7'-6'668,"-7"6"-94,14-8-64,-14 8-99,12-4-31,-12 4-70,0 0-11,14 1-65,-14-1-4,10 8-44,-10-8-8,9 12-39,-5-4 1,-2 2-31,1-1-3,0 3-28,0-2 1,-2 2-21,1-1 0,-2 1-8,0 0 6,0-12-25,0 21 13,-2-10-16,2-11 0,0 14-16,0-14 9,0 15-11,0-15 10,-1 13-9,1-13 10,0 0-13,-1 12 10,1-12-15,0 0 10,0 0-14,0 0 6,0 0-9,0 0 14,0 0-11,0 0 8,-4-11-10,4 11 10,5-16-10,-4 4 12,3 3-13,2-7 7,1 2-6,1-2 4,3 0-4,0 0 10,0 1-12,1 0 10,-2 3-10,3 2 11,-2 2-1,1 0 18,0 0 13,1 2 19,0 3-6,-2 0 31,-11 3-11,23 0 14,-12 3 2,0 0-6,-1 3 7,-1 2-15,3 1 3,-5-1-16,0 4 3,-2-3-24,-1 4 8,-1-3-20,-2 2 8,-1 1-20,-1-2-37,-2 0-83,-1 2-98,0-4-76,-1 1-136,-1 3-163,-2-4-151,2 1-741,-1-2-1093</inkml:trace>
  <inkml:trace contextRef="#ctx0" brushRef="#br1" timeOffset="-191675.072">16755 15540 1300,'0'0'974,"0"0"-125,12-3-40,-12 3-68,0 0-93,0 0-77,14-1-70,-14 1-56,0 0-39,0 0-46,0 0-47,14 1-51,-14-1-250,0 0-12,0 0 0,14 0 0,-14 0 0,0 0 0,0 0 0,0 0 0,0 0 0,0 0 0,13 0-469,-13 0-114,0 0-191,0 0-190,0 0-743,0 0-1386</inkml:trace>
  <inkml:trace contextRef="#ctx0" brushRef="#br1" timeOffset="-177727.582">17430 5967 9,'0'0'850,"-14"-1"-183,14 1-43,0 0-45,-14-3-50,14 3-45,0 0-38,0 0-47,-15 0-50,15 0-30,0 0-33,0 0-28,-10 4 33,10-4-70,0 0 29,0 0-28,0 0 15,12 8-41,-12-8 25,21 0-18,-7 0-2,5 0-48,3 0 9,4-2-127,1 1-35,3-1 0,-2-1 0,0 2 0,0-2 0,-3 1 0,2-2 0,-4 1 0,-1 2 0,-2-2 0,-3 2 0,0 1 0,-4-3 0,-1 3 0,0-1 0,-12 1 0,18-1 0,-18 1 0,15-2 0,-15 2 0,0 0 0,15-1 0,-15 1 0,0 0 0,0 0-264,11-2-203,-11 2-85,0 0-121,0 0-120,0 0-196,0 0-427,0 0-1020</inkml:trace>
  <inkml:trace contextRef="#ctx0" brushRef="#br1" timeOffset="-176500.82">18783 5680 582,'3'-10'606,"-3"10"-40,2-19-34,-2 19-33,4-17 4,-4 17-40,3-14 1,-3 14-25,1-14-24,-1 14-18,1-11 6,-1 11-98,0 0 10,2-11-67,-2 11 25,0 0-35,0 0 33,-7 5-38,3 4 4,-2 1-35,-3 5-202,-1 2 0,0 1 0,-3 4 0,0 2 0,-2 0 0,2 1 0,-1-1 0,0-1 0,1 2 0,-1 0 0,4-6 0,-2 1 0,3-2 0,0-1 0,2-2 0,-1-1 0,2-1 0,2-4 0,0 0-87,0-1-297,4-8-15,-4 12-14,4-12-81,0 0-15,0 0-42,0 0-17,13-2-60,-13 2-47,10-15-413,-1 3-706</inkml:trace>
  <inkml:trace contextRef="#ctx0" brushRef="#br1" timeOffset="-176273.463">18699 5714 24,'6'-17'796,"-2"3"-144,2 1-49,-2 2-27,0 1-68,-1 1-34,3 1-75,-6 8-4,8-10-20,-8 10-6,11-5-5,-11 5-25,16 6-11,-6 0 42,1 2-58,1 1-3,2 6-50,0-1 22,1 1-55,-1 2-6,2 2-208,-1 1-12,2 1 0,-6-4 0,6 4 0,-4-3 0,2 1 0,0 3 0,2-1 0,-2-1 0,3-1 0,-1-1 0,-2-2 0,-1-1 0,1 0-258,0-2-161,-2-1-32,-2-3-149,-1 2-37,1-3-73,-4-1-171,-7-7-463,10 7-946</inkml:trace>
  <inkml:trace contextRef="#ctx0" brushRef="#br1" timeOffset="-176071.883">18721 5847 601,'-16'-4'903,"4"3"-124,12 1-129,-20-5-48,20 5-75,-12-4-79,12 4-67,0 0-19,0 0-43,0 0-27,6-8-32,4 5 1,7-1-103,0 2-29,3-1-27,4 1-24,2-2-51,2 1-81,0-2-84,-1 2-93,2 1-31,8-3-60,-2 0-108,-1 3-67,2-3-118,-1 1-761,-1 1-977</inkml:trace>
  <inkml:trace contextRef="#ctx0" brushRef="#br1" timeOffset="-175681.268">19508 5646 519,'0'0'827,"0"0"-135,-12 3-68,12-3-98,0 0-32,0 0-58,0 0-60,13-8-55,-4 4-24,3-1-28,3-2-41,0-1-32,4 1-35,0-1-30,1-3-22,-1 3-16,0-2-14,-1-2-11,-2 3-1,0-1-6,-3 0-10,-2-1 8,-2 1 44,0-1-64,-4 2 37,-1 0-60,-4 9 46,0-17-54,0 17 51,-6-16-58,-2 8 54,0 3-50,-2 0 55,-3 2-46,13 3 59,-22-1-30,9 3 64,-2 3-26,1 2 39,3 2-16,-4 4 40,3 3-20,2 4 34,-2 1-103,5 1-55,0 2 0,2-1 0,1 3 0,1-1 0,0 2 0,2 1 0,-1-1 0,2 3 0,0-3 0,0 2 0,2-3 0,-1-1 0,0 1 0,2-4 0,-1-2 0,0-2 0,-1-2 0,0-2-307,0-2-161,-1 1-15,0-13-157,-1 17-65,1-17-79,-1 10-740,1-10-1155</inkml:trace>
  <inkml:trace contextRef="#ctx0" brushRef="#br1" timeOffset="-175493.773">19307 5893 156,'-9'-4'970,"9"4"-220,-15-6-112,15 6-62,-6-7-94,6 7-45,0 0-104,5-10-36,2 4-43,5 2-38,2-1-35,9-1-29,2-1-31,9-1-28,5-1-28,3 1-67,1-2-63,1 1-38,2-1-66,3 1-117,-2 0-78,-1-1-55,0-1-72,-1 2-14,-5-1-38,-7 1-331,-3-1-425</inkml:trace>
  <inkml:trace contextRef="#ctx0" brushRef="#br1" timeOffset="-175269.222">20110 5595 759,'3'-11'563,"-3"11"-43,3-17-25,-3 17-33,-1-17-13,1 17-13,-2-15-13,2 15-25,-3-10-42,3 10-23,0 0-35,0-14-34,0 14-14,0 0 58,0 0-68,0 0 41,0 0-47,-3 18 52,3-5-50,-2 2 22,-1 2-38,1 3-98,-1 2-122,0 1 0,-1 1 0,2 0 0,-1 0 0,-1 3 0,1 0 0,0-2 0,2-2 0,-2 2 0,2-6 0,0 1 0,1-1 0,0-3 0,0 0 0,0-3-332,1 0-122,-1-13-121,0 21-44,0-21-88,0 18-174,0-18-587,0 0-1086</inkml:trace>
  <inkml:trace contextRef="#ctx0" brushRef="#br1" timeOffset="-175081.733">19792 5881 542,'0'0'965,"-16"-3"-203,16 3-94,0 0-37,0 0-52,0 0-66,0 0-76,16-7-52,0 3-45,3 1 4,8-2-108,5 2-8,1-2-84,2 0-3,2 1-55,-3-3 25,3 2-131,1 0-39,-4 0-108,2 1-59,1-1-73,-1 2-109,-3-1-100,-5 1-80,0 1-113,-1-1-609,-3 1-915</inkml:trace>
  <inkml:trace contextRef="#ctx0" brushRef="#br1" timeOffset="-174753.613">20575 5792 719,'0'0'734,"0"0"-62,17-1-53,-17 1-97,16-5-39,-6 3-82,3-3-38,-3 1-75,3-1-14,1 1-51,-4-1-7,2 0-22,-3 1-17,-2-2-25,3 1-20,-3-1-24,-7 6-23,8-11-11,-8 11-14,2-11-4,-2 11-19,-5-7 13,5 7-4,-12-5-4,12 5 1,-19-1 4,7 2 6,0 2 22,-2 0 5,-1 3 10,1 2 38,0 0-24,0 4 34,0 0-45,3 0 13,2 0-40,2 1 24,2 0-43,2 0 19,2 0-44,2 0 28,2-1-43,1 1 25,3-1-35,2 0-6,0-1-98,4-2-16,-2 0-103,2-1-55,2-2-15,1 1-16,0-2-31,3 0-131,-1-2-44,2-2-44,-2-1 7,1-1-13,0-3-94,-2 0-285,-1-2-530</inkml:trace>
  <inkml:trace contextRef="#ctx0" brushRef="#br1" timeOffset="-174470.841">20912 5811 926,'3'-12'622,"-1"2"-57,-2 10-53,7-17-21,-2 8-60,1 2-15,2 3-62,0-2-12,3 4-49,0 1 17,4 1-20,1 2-27,2 2-15,0 0 1,1 4 3,2-2-80,-2 4 10,0-1-73,-2 1 14,-2-2-60,-2 1 25,-2 0-37,-2 1 20,-3-2-50,-6-8 31,6 14-41,-6-14 40,0 14-31,0-14 59,-4 9-7,4-9 33,-8 8-25,8-8 25,0 0-25,-13 1 12,13-1-92,-7-3 0,7 3 0,-5-11 0,5 11 0,-2-15 0,2 15 0,3-22 0,1 10 0,0 0 0,3-3 0,1 1 0,-1-1 0,4 1 0,0-3 0,1 0-229,0 2-160,0-1-98,2-1-77,3-1-123,3-1-183,-1 2-703,3-2-1218</inkml:trace>
  <inkml:trace contextRef="#ctx0" brushRef="#br1" timeOffset="-173177.391">22522 5602 468,'0'0'800,"-1"-14"-108,1 14-33,1-14-70,-1 14-17,-1-13-60,1 13-46,0 0-75,0-12-30,0 12-49,0 0-60,0 0-43,0 0-1,0 0-18,0 0 4,5 7-24,-5-7-33,4 22 5,-3-5-17,1 1-23,-1 1-13,-1 2-15,1 4-13,0-2-11,-1-2-9,2 3-14,-2 0 26,2-3-39,-2-1 29,0-1-35,0 1 24,-2-3-35,2 0 26,-2-3-32,2-2 21,0 0-55,-1-2 20,1-10-42,0 17 29,0-17-31,0 0 28,0 14-49,0-14 32,0 0-47,9-5-2,-9 5 11,10-12 6,-2 2 7,2-1 2,2-1-10,0-1 32,5-1-14,-2 0 20,7-1-3,0 1 26,1 1-11,-3 4 28,5-1-19,-1 3 27,0 2-4,1 1 18,0 3-9,-3 1 31,-1 1 11,-1 3-2,-3 0 7,1 2 19,-5 1 3,0 0-7,-4 2 2,-3-1 34,-6-8 4,4 17-45,-7-6 27,-3-1-24,-3 1 17,-5 0-31,-2 1 20,-4 0-39,0-2 26,-6 1-45,-2-1 33,0-2-40,0 1 24,2-3-27,1 0 17,-1-2-39,2 0-11,5-4-107,0 1-32,2-1-103,2-1-74,2-1-107,3 0-162,10 2-92,-11-6-912,11 6-1279</inkml:trace>
  <inkml:trace contextRef="#ctx0" brushRef="#br1" timeOffset="-172786.779">23416 5816 823,'0'0'810,"6"-13"-76,-6 13-55,0 0-70,-6-14-54,6 14-111,-13-7-21,13 7-63,-23-3-19,11 6-46,-3-1-40,-1 1-53,-1 4-35,1-2-31,0 3-25,2 1-22,0-2-21,1 3-18,1 0-11,3 1 29,2-1-53,1-2 33,4 3-44,2-11 35,1 15-52,-1-15-3,9 14-76,-1-9-16,2-2-11,0 0-1,1-1-1,-11-2-2,25 0-9,-13-2 41,2-1-9,0-1 40,1-1-1,-2-3 32,1 3-13,-1-2 35,-2 1 34,-1-1 57,-1 1 8,-1 2 29,-8 4-5,15-8-12,-15 8-21,13-6 12,-13 6 10,14 0-12,-14 0-10,12 3 11,-12-3 13,12 11-51,-5-5 23,-1 1-53,1 1 28,-1-1-115,2 2-44,-2-2-128,2 3-88,-2-3-102,3 0-141,-3 2-123,2-4-130,0 2-562,2-3-979</inkml:trace>
  <inkml:trace contextRef="#ctx0" brushRef="#br1" timeOffset="-172505.532">23985 5804 253,'4'-12'895,"-4"12"-120,2-19-81,-2 19-55,-7-18-72,2 11-51,-3 2-91,-3 0-20,-1 2-46,-2 2-18,0 2-2,-2 0-62,-1 4-25,-1 0-15,0 2-15,0 5-13,2 0-26,0 1-34,2 1-29,2 0 7,1 2-51,4-1 11,0-1-43,3 0-44,3 0 0,1 0 0,3-2 0,3 0 0,0 1 0,3-2-19,2-1-131,3-1-18,0-1-67,4 0-19,-2-4-34,5 1-19,-2-2-19,1-2-51,2-1-32,-2-1-14,0-2-3,3-2 13,-2 0-31,1-4-6,-1-1 9,-2-1-63,1-6-304,-1-1-340</inkml:trace>
  <inkml:trace contextRef="#ctx0" brushRef="#br1" timeOffset="-172286.793">24220 5699 1165,'8'-29'442,"-4"4"9,-1 0 7,-2 3-5,0 1 2,-1 3-41,0 1 15,0 3-52,0 2-23,0 12-36,-1-22-35,1 22-3,0 0 6,-3-12 10,3 12-33,0 0-6,-1 13 19,1-2-7,1 5-6,-1 4-7,3 4-110,-2 1-146,2 0 0,-1 3 0,-1-2 0,2 0 0,0-1 0,-1 2 0,1-3 0,-2 0 0,2-2 0,-2-1 0,0-3 0,0-1 0,1 0 0,-1-3 0,0-2-310,-1 0-159,2 0-2,-2-12-87,0 22-137,0-22-155,0 15-684,0-15-1169</inkml:trace>
  <inkml:trace contextRef="#ctx0" brushRef="#br1" timeOffset="-171755.569">24498 5753 401,'9'-7'794,"1"-1"-105,-2 3-58,1-4-69,-2 4-72,2-1-25,-1 0-64,0 3-32,-8 3-61,11-11-8,-11 11-55,6-5-26,-6 5-62,0 0-5,0 0-36,-6-6-4,6 6-29,-20 2 0,4 1-26,-2 0-1,-5 2-23,-1 1 8,-1-1-15,1 0 6,-1 2-21,1-1 16,1 1-18,3 0 5,1-2-18,4 1 11,1 0-3,5 0 0,-1 0-1,10-6 7,-7 12 15,7-12 15,3 15 0,6-8-2,1 3-6,4 0-4,4 2-5,2-2-3,7 3 0,-2-1-5,3-2 36,1 3-54,-1-4 50,3 1-98,-4-3-62,-2 1-60,-2-1-75,-2-2-73,2 0-105,-4-1-77,-2-1-58,0-2-81,-4 0-147,2-2-290,-3 0-697</inkml:trace>
  <inkml:trace contextRef="#ctx0" brushRef="#br1" timeOffset="-171504.81">24845 5673 717,'3'-17'704,"-2"2"-41,0 2-41,1 1-42,0 1-57,-2 11-32,2-19-105,-2 19-38,2-12-38,-2 12 28,0 0-4,0 0-13,7 7-6,-5 3-15,-2 4-3,2 3-3,0 1-16,-1 5-29,1 2-128,-1 0-121,0 0 0,2 2 0,-3-1 0,2-1 0,-2 1 0,0-2 0,0-4 0,0 1 0,0 0 0,0 0 0,0-2 0,1 0-9,2-2-392,-2-3-68,0-1-59,1-1-104,1 0-78,-3-12-157,5 15-586,-5-15-1068</inkml:trace>
  <inkml:trace contextRef="#ctx0" brushRef="#br1" timeOffset="-171332.93">24765 5868 327,'-8'-9'931,"2"2"-148,1 0-77,5 7-86,-5-11-57,5 11-113,1-12-56,-1 12-82,14-11-30,-4 4-70,4 2-18,4 0-66,4-2-11,0 4-66,1-2-79,1 1-102,0 1-73,-2-2-110,-2 5-100,1-2-51,-2 0-99,-5 2-686,1-1-857</inkml:trace>
  <inkml:trace contextRef="#ctx0" brushRef="#br1" timeOffset="-170614.209">25091 5770 692,'0'0'663,"0"0"-77,0 0-32,10-7-58,-10 7-39,15-2-66,-15 2-23,23 0-62,-9 2-22,3 2-40,2 1 13,0 2-60,4 1 12,-2 1-47,-1 2-4,-3 0-18,2 0-30,-6 2-22,1-1-18,-3 1-16,-3-3-9,-1 1-10,-1 0-4,-2-2-2,-4-9-11,2 17 3,-2-17-2,-2 16-6,2-16-3,-7 12 1,7-12 3,-11 10-1,11-10 1,-12 8 7,12-8 18,-13 2 13,13-2-5,-9-2 7,9 2 6,-9-5-11,9 5 1,-6-13-8,6 13-5,0-17-5,4 6-6,-2-2-9,2 0-5,3-1-2,-1-2-1,4-1-39,3 2-60,1-1-72,-2-1-43,1 3-76,0 2-16,2 0-77,-1 2-35,-2 2-9,2 1 4,-2 1 9,0 2 21,1 1 58,0 1-53,0 0-8,0 2 7,-13 0 54,25 0 117,-25 0 171,26 0 67,-26 0 87,23 2 25,-23-2 43,22 0 19,-10 1-2,1-1-8,1 1 26,3-1-5,-3 1-47,1 1-19,-1 0-32,-2-2 38,0 1 26,-12-1 1,21 1-6,-21-1 1,13 0 11,-13 0-14,0 0-8,0 0 22,0 0-20,0 0 30,0 0-15,0 0 24,-16-1-26,4 3-1,-4 1 7,-1 2-14,0 1-5,-4 2-29,1 1-15,0 2-19,-1 1-20,4-1-18,1 1 13,-1 3-42,3-3 19,5-1-41,-1 1 25,4-1-35,3 0 25,3-11-71,-1 18 9,1-18-70,8 17-10,-1-10-28,2-2-2,0 0-7,1-1-5,2 0-4,1-3-23,2-1 27,-2 0-7,3 0 37,-1-2-4,1-2 43,-2 0-3,4-3 39,-7 2-5,3-3 33,-1-1 13,-1 0 65,-2-1-4,1 0 47,-4 3-10,2-1 36,-2 1-29,-1 1 10,-6 6-26,9-10 0,-9 10-27,10-6 31,-10 6-4,0 0 12,0 0-3,13 3-21,-13-3-20,0 0-6,7 10-14,-7-10 0,7 10-24,-7-10-89,4 11-105,-4-11-62,3 10-94,-3-10-133,4 13-75,-4-13-70,2 11-219,-2-11-318,6 9-774</inkml:trace>
  <inkml:trace contextRef="#ctx0" brushRef="#br1" timeOffset="-170316.773">26404 5804 721,'3'-13'788,"-1"0"-57,-2 1-96,0-1-56,-2 1-42,-1 0-99,-3 1-25,1 0-69,-4 0-8,0 3-47,-3-1-33,1 3-27,-2 3-35,-1 1-24,1 2-16,-5 3-11,3 4-15,-4-1-14,-1 5 3,3 1-20,-4 7-5,2-1 4,2 1-10,-1 0-7,3 2-11,4-2-5,3 1-11,2-2-16,-1 0 20,7-1-33,0 0 23,2-1-46,3 0 25,3-2-81,4 1-9,1 0-87,1-2-10,0-3-83,4 0-14,-3-3-20,-1 0-35,3-3-35,4-2-73,-6 0-61,1-2-32,0-2-47,2 0-96,0-2-475,-3-4-747</inkml:trace>
  <inkml:trace contextRef="#ctx0" brushRef="#br1" timeOffset="-170066.746">26635 5616 530,'-2'-13'806,"2"1"-60,-2 0-67,0 2-38,0 0-68,2 10-27,-3-14-82,3 14-38,0-13-46,0 13-58,0 0-45,-2-12 15,2 12 16,0 0 6,5 8-8,-5-8-14,8 21-19,-2-8-257,0 8-16,-1-1 0,1 4 0,1-1 0,-2 2 0,1 0 0,1 3 0,-5-3 0,3 0 0,-1-2 0,1 1 0,-5-4 0,4-1 0,-3-2-183,-1 1-336,2-4-83,-2 0-123,0-2-90,0-12-145,2 20-434,-2-20-998</inkml:trace>
  <inkml:trace contextRef="#ctx0" brushRef="#br1" timeOffset="-169775.508">27009 5750 312,'5'-12'843,"-4"-2"-142,-1 14-35,0-20-82,0 20-62,-8-19-56,4 12-50,-6-4-48,-1 5-41,-5 0-23,0 1-6,-6 4-32,3 1-21,-7 1-17,2 4-13,-1 3-29,-2 2 0,1 4-4,2 1-18,2 2-4,4 2-9,4-1-17,3 1-18,4 0-14,5-2-53,2 0-49,6 2 0,4 0 0,-1-1 0,6-3 0,1-1 0,2 1 0,0-3 0,3-2 0,-2 1 0,2-5 0,1 2 0,-4-4 0,0 0 0,1-2 0,-2 0-44,-1-1-204,-1-1-65,0 0-77,-2-1-45,0-1-132,-13 2-120,20-3-115,-20 3-690,16-4-1120</inkml:trace>
  <inkml:trace contextRef="#ctx0" brushRef="#br1" timeOffset="-168710.957">27602 6101 612,'6'-6'580,"-6"6"-73,0 0 0,6-9-38,-6 9-18,0 0-45,10-8-17,-10 8-59,7-8-15,-7 8-56,10-5-4,-10 5-55,6-7 2,-6 7-46,0 0 7,7-6-37,-7 6-9,0 0-38,0 0 6,7-8-40,-7 8 16,0 0-42,0 0 16,-7-9-31,7 9 22,-7-6-33,7 6 25,-10-7-41,10 7 14,-10-5-16,10 5 24,-11-8-19,11 8 22,-10-5-21,10 5 23,-6-7-24,6 7 16,0 0-13,0 0 32,0 0 0,4-9 35,-4 9-11,14 4 32,-5 0-14,0 2 26,4 2 4,-2 3-3,3 3 15,-3 1-23,0 1-17,1 2-13,-3-1-6,-1 2-8,-2-2-1,-4 0-46,-2 0-101,-2-2-82,-8 5-162,-1-2-233,-7 4-296,-4-2-691,-3 3-1229</inkml:trace>
  <inkml:trace contextRef="#ctx0" brushRef="#br1" timeOffset="-168050.002">28629 5939 655,'0'0'590,"9"-7"-71,-9 7-25,9-8-71,-9 8-19,7-8-8,-7 8-40,7-11-18,-7 11-36,2-12-42,-2 12-12,0-14-27,0 14-16,-9-12-18,3 4-14,-4 3-13,-2 1 3,-1-1-8,-3 3-26,-2 1-12,-1 2-2,-2 3-15,0 3-13,-1-2-3,0 5 2,2 0-23,0 2-7,3 0-8,1 1 7,4-1-28,3 0-14,0-1 4,5 1-4,4-12-6,2 22 3,3-11 2,3-1-9,3-2-31,3 0-29,1-2-29,4-1 1,-2-2-26,2-3-23,0 0 20,-1 0-23,1-2 13,-1-4-1,0 2 44,-1-2-3,-1-5 32,0 4 2,-1-4-1,-3 0 10,-1 1 25,-2 0 37,-1 1 33,-1 0 32,-1 1 25,-1 0 11,-5 8-15,12-11-4,-12 11-30,7-7 8,-7 7 1,0 0-1,0 0-10,11 2-13,-11-2-6,0 0-19,6 12-5,-6-12 5,6 9-24,-6-9-7,6 13-77,-6-13-42,6 12-91,-6-12-46,8 12-123,-8-12-90,10 9-101,-10-9-62,8 7-777,-8-7-1011</inkml:trace>
  <inkml:trace contextRef="#ctx0" brushRef="#br1" timeOffset="-167681.324">28873 5859 182,'3'-14'858,"-3"14"-173,0 0-77,9-7-26,-9 7-64,0 0-63,13 5-43,-13-5-49,12 13-34,-5-5-52,1 2-17,-1 1-63,-1 0-6,1 1-42,0 2-3,-2-2-40,-1 0-5,0-1-33,0-1-8,-2 1-21,1-2 14,-3-9-11,5 15-8,-5-15-3,1 14-3,-1-14-8,0 0-5,0 12-7,0-12 0,0 0-11,0 0-11,0 0 5,0 0-10,-7-10 25,7 10-15,0-16 14,1 6-18,2-2 6,0-1 0,3 0-1,1 0 6,1 0 10,2 0-2,3-2 17,0 3 25,4 1 22,1 2 18,1 0 17,2 4 44,2 1-24,-3 1 22,3 3 3,-1 2-3,3 0-13,-3 3-24,0-1-15,0 4-54,-7-2-41,0 3 0,-2-1 0,-2 3 0,-1-2 0,-4 2 0,-2-1 0,-2 0-114,-2-10-168,3 19-98,-7-9-52,2-1-103,-2 1-119,0-1-91,0-1-181,4-8-381,-5 14-908</inkml:trace>
  <inkml:trace contextRef="#ctx0" brushRef="#br1" timeOffset="-167319.509">29605 5932 477,'8'-12'837,"-5"4"-84,1-1-76,-4 9-65,4-12-66,-4 12-76,0 0-81,0-13-46,0 13-28,0 0-33,0 0-42,-14 3-11,14-3-18,-9 12-30,4-5-1,0 3-17,0 0-42,0 2-12,2 0-24,1-1-16,2 2-20,0 1-9,2-1-9,1-1 3,4 2-8,0-1-3,-1-3 5,3 1-15,3-3 1,-1-1 0,3-2 14,0-1-23,0-1 10,-1-3-2,1 0-13,1-3 7,1-2-1,-1-2 2,-2 0 0,2-5 3,-2 0-3,0-3 3,-3 0-9,-2 1 6,-2 0-5,-2-3 9,-3 5-13,-1-3 10,-3 4-9,-3-4-3,0 3-7,-3 1 8,-1 0-9,-3 4 7,0-1-13,-2 3-11,1 1-86,-2 0-83,2 3-62,-1-1-51,1 2-53,0 2-102,1 0-66,1 2-26,2-1-41,10-3-122,-14 6-383,14-6-718</inkml:trace>
  <inkml:trace contextRef="#ctx0" brushRef="#br1" timeOffset="-167085.146">29827 5770 501,'9'-10'707,"-1"0"-81,0 1-17,0-1-94,-1 1-12,-1 3-58,-6 6-32,11-12-80,-11 12-49,11-8-42,-11 8 12,0 0 5,13 4-6,-13-4-2,10 14-24,-5-1-20,-1 1-10,0 2-25,1 5-22,-1 0-35,0 1-14,1 2-24,-2-1-14,3 0-12,0 6-11,2-3-10,-2-1-25,2-3-106,-2 1-75,2-3-96,-2 0-75,3-2-86,-4-2-150,0-2-80,1-2-156,-3-3-525,-3-9-947</inkml:trace>
  <inkml:trace contextRef="#ctx0" brushRef="#br1" timeOffset="-166585.159">29866 5945 376,'-6'-11'756,"3"2"-164,3 9-82,0-14-44,5 6-97,1 3-38,6-2-71,4 1-12,6-2-65,0 3-12,2 1-63,2-1-2,0-1-45,0 3 5,1-1-47,-4-1 44,1 2-39,-5-2 22,-1 0-32,-1 1 18,-3-2-24,1 0 31,-3 1-35,-2-3 28,-1 1-9,-3 2 36,1-2-3,-7 7 26,10-10 3,-10 10 29,7-8-17,-7 8 4,0 0-21,8-9 6,-8 9-13,0 0 5,0 0 10,5 9 0,-5-9 6,2 16 13,-2-3-1,0 0-5,0 2 0,0 2 0,0 2 5,-2 0 9,2 1-22,0-1-23,-1 1-15,0 0-16,-2-2-4,2 0-12,0-1-2,-1-1-4,1-3 4,0 0-7,1-2-2,0-11 1,-3 19 7,3-19 7,-1 14-16,1-14 3,0 0-13,-3 9 6,3-9-6,0 0-1,0 0 1,4-10 0,-4 10 2,8-16-3,-2 7 3,2-3 5,1 0-5,2 0-9,5-3 1,-2 3 2,4-2 0,0 4 43,1 0-20,1 0 23,1 4 3,0-1 17,-2 6 5,1-2 7,0 3 6,0 3 15,0-1-14,0 4-3,1 0-12,-3 3-10,-2 1-14,-2 0-33,-1-1-10,-3 0 0,-1 2 0,0 1-16,-3-2-143,0 0-87,-6-10-62,5 17-82,-5-17-45,1 14-111,-1-14-103,-3 15-113,3-15-723,-3 12-1109</inkml:trace>
  <inkml:trace contextRef="#ctx0" brushRef="#br1" timeOffset="-166236.774">30850 6070 342,'14'-10'1012,"-14"10"-140,15-8-94,-4 4-68,0-1-88,-1 1-92,3 0-65,-3-2-61,2 1-51,0 2-64,0-5-63,-1 2-25,-1 0-42,-1 0-37,-1-1-16,1 1-19,-3-1-17,-6 7-28,9-14 10,-9 14-20,4-15-5,-4 15-9,-1-12 2,1 12-13,-6-11 2,6 11-5,-13-6-1,13 6-3,-16-1-1,16 1 0,-19 4-2,9 1-8,0 2 11,-1 2-5,1 1 11,1 2 0,3 0 15,-3 1-17,4 0 12,1 0-16,0-3 13,2 4-7,2-14 5,0 23-8,0-23 5,4 21-10,1-13-43,0 1-58,4-3-70,-2 0-57,2-1-37,1 0-55,-10-5-77,21 4-85,-21-4-48,23 0-22,-11-2-30,0 0-62,2-3-382,3 0-637</inkml:trace>
  <inkml:trace contextRef="#ctx0" brushRef="#br1" timeOffset="-165939.902">31170 5999 925,'8'-12'582,"-2"0"-45,3 0-42,-2 2-35,0 1-7,1-1-71,0 4-12,1 0-47,-2 1-17,4 1-24,-11 4-10,20 0-9,-20 0-5,23 4 0,-11 1-28,0 2 4,1 0-26,0 3-11,-3-1-11,0 3-8,2 0-11,-3 1-6,0-1-30,-2 1-15,2-3-32,-4 2-9,1-1-17,-3-1-58,-3-10 0,6 17 0,-6-17 0,2 14 0,-2-14 0,0 0 0,-1 14 0,1-14 0,0 0 0,-9 6 0,9-6 0,0 0 0,-11-6 0,11 6 0,-5-10 0,5 10 0,2-16 0,0 7 0,2-4 0,3 0 0,-1 2 0,0-1 0,4-2 0,-1 3 0,2 2 0,0-3 0,2 4 0,0 0 0,0 0 0,-1 2 0,2 0 0,-2-1-135,1 3-510,-13 4-248,15-8-1159,-15 8-1813</inkml:trace>
  <inkml:trace contextRef="#ctx0" brushRef="#br1" timeOffset="-164814.355">17480 7037 657,'-7'-9'869,"1"-2"-64,1 3-84,0-2-29,5 10-51,-8-15-39,8 15-108,-5-11-21,5 11-92,-6-10-22,6 10-73,0 0 30,0 0-7,0 0 43,-9 4-118,9-4-234,-4 22 0,3-7 0,-2 3 0,1 5 0,-1 1 0,-1 3 0,2-1 0,-2 5 0,1 1 0,1 4 0,-1-1 0,-1-1 0,2 3 0,-1-4 0,2 0 0,0-4 0,2-2 0,0-1 0,2-2 0,-1-5-88,2-1-737,-1-1-95,1-3-205,1-4-530,-5-10-1322</inkml:trace>
  <inkml:trace contextRef="#ctx0" brushRef="#br1" timeOffset="-164531.835">17406 7045 305,'1'-17'976,"4"0"-176,0 1-109,3 2-75,2-2-46,4 3-63,3-1-78,3 3 8,3 3-96,7-1 29,2 5-85,2 0 18,-2 5-13,3 2-26,-1 0-55,-2 5 1,-2-1-59,-9 0 2,1 1-49,-5 2 18,-4 0-64,-2 1-58,-5-2 0,-3 1 0,-4 0 0,-3 1 0,-4 0 0,-2 0 0,-7 2 0,-1-4 0,-2 3 0,-1-1 0,0-2 0,-1-2 0,1-1 0,1 2-167,3-5-110,1 2-56,2-3-93,0 1-68,3-1-112,11-2-79,-16 3-106,16-3-612,0 0-1005</inkml:trace>
  <inkml:trace contextRef="#ctx0" brushRef="#br1" timeOffset="-164114.186">18055 7053 197,'21'-8'863,"0"0"-135,-3-1-54,-5 1-56,-1-1-34,-3 1-60,-3 1-57,-6 7-8,5-14-85,-5 14 10,-3-12-65,3 12 16,-9-8-65,1 2 18,8 6-58,-20-3 24,8 2-47,0 2 0,-1-1-52,-1 3-101,0 1-54,-1 1 0,1 0 0,0 3 0,1-2 0,1 4 0,2-1 0,1 1 0,3-1 0,2 1 0,4-10 0,0 19 0,4-10 0,2 0 0,2 0 0,4-1 0,1-1 0,4-2 0,-2-1 0,2-2 0,0 0 0,-1-4 0,1 1-26,-1-2-18,0-1-6,-1-3 33,-1 2-15,0-2 34,-2-1-24,-2 1 50,0 2 5,-1-2 60,-3 2-58,3-1-35,-9 6 0,12-7 0,-12 7 0,9-4 0,-9 4 0,0 0 0,14 7 0,-14-7 0,6 10 0,-6-10 0,7 12 0,-4-2 0,-3-10 0,8 19 0,-4-11 0,0 1 0,0 0 0,-1-1 0,1 1 0,0-1 0,1 0-28,-5-8-488,10 14-55,-10-14-62,8 8-32,-8-8-51,9 7-144,-9-7-473,0 0-935</inkml:trace>
  <inkml:trace contextRef="#ctx0" brushRef="#br1" timeOffset="-163895.416">18486 6938 297,'3'-18'828,"1"2"-83,0 1-40,0 1-77,0 2-17,-2-1-19,1 5-89,-3 8-54,4-18-16,-4 18-68,4-9 11,-4 9-33,0 0 13,0 0-61,0 0 22,10 10-34,-10-10-218,5 21-65,-4-6 0,2 2 0,-2 0 0,1 4 0,1 1 0,-2 2 0,2-2 0,-2 4 0,2-4 0,-1 0 0,1 2 0,0-2 0,0 1 0,4-2 0,-1-2-329,0 1-142,0-3-60,1-3-98,0 0-109,-2 0-91,1-6-651,-1-1-1103</inkml:trace>
  <inkml:trace contextRef="#ctx0" brushRef="#br1" timeOffset="-163363.7">18383 7057 664,'-19'-11'875,"1"2"-107,6 0-106,0 2-72,2 1-98,3 1-88,7 5-85,-7-11-52,7 11-35,5-8-33,4 1-31,6 5-34,3-1-23,8-1-24,0 2 3,4-1-30,4 3-13,1-5-11,-1 2-14,3 0-12,-2 0-21,1-3-2,-3 1 0,0-1-3,-3 1-2,-5-2-2,-2 1 17,-4 0-5,0-2 4,-4 1-1,-2 2 13,-2-1 27,-1 0 11,-2 1 12,-8 5 8,11-8-11,-11 8-13,11-5 1,-11 5 52,0 0-29,10 3 48,-10-3-67,3 12 57,-3-12-60,3 19 47,-3-8-56,1 3 45,1 2-58,-2 3 3,0-3 18,-2 4 46,4-2-37,-2 1 37,0-1-45,0-1 33,0 0-47,0-3 11,1-1-26,-2-1 23,1-12-37,1 21 44,-1-21-44,0 17 38,0-17-42,0 0 21,0 14-25,0-14 32,0 0-38,0 0 35,0 0-35,0 0 33,5-14-31,-5 14 25,6-19-34,-1 6 32,0-3-26,1 1 27,1-1-33,2-2 35,0 0-40,0 3 43,1 2-35,2 2 64,1 3 18,2 0 65,0 1-1,4 5-129,2 2 0,-2 2 0,5 3 0,-1 2 0,4 4 0,0 2 0,-4 2 0,1 0 0,-3 1 0,-5-3 0,0 4 0,-3-3 0,-1 2 0,-4-3 0,-2 1 0,1 2 0,-2-1 0,-4 0 0,0-2 0,-2 2 0,-3-1-637,-3 1-649,-1-3-689,-1-1-1717</inkml:trace>
  <inkml:trace contextRef="#ctx0" brushRef="#br1" timeOffset="-162933.333">20144 6938 616,'0'0'933,"9"-7"-131,-9 7-121,0 0-42,9-7-73,-9 7-34,0 0-75,0 0 30,11 7-16,-11-7-67,6 13 6,-6-13-65,5 19-17,-3-8-57,2 4-22,-1-1-249,-1 0 0,2 1 0,0-1 0,0 0 0,0 1 0,-1-1 0,1 0 0,1-2 0,-1-1 0,3-3 0,-2 2 0,0-2-136,0-1-252,-5-7-62,10 10-73,-10-10-111,13 5-83,-13-5-117,13-3-599,-13 3-1042</inkml:trace>
  <inkml:trace contextRef="#ctx0" brushRef="#br1" timeOffset="-162633.555">20175 6808 323,'-14'2'844,"2"1"-135,12-3-49,-18 2-81,18-2-35,-10 6-71,10-6-53,-6 7-33,6-7 3,0 0-83,5 14 19,-5-14-88,17 7 25,-5-6-33,1 1-27,5 0-28,-1-2-23,3 0-20,-2-1-13,0 0-9,0-2-8,-2 0 1,1 0-41,-3-3 22,-1 1-34,-3 1 30,-1-1-39,0-3 17,-9 8-36,9-12-17,-9 12-5,1-13 0,-1 13 0,-4-13 0,-2 7 0,-3 2 0,0 0 0,-3 0 0,0 2-44,-1-1-55,-1 3-71,0 0 11,0 2-82,-2 1-57,0 2-48,3 1-54,0 1-98,1 1-42,1 1-91,3 3-100,2-1-544,2 1-883</inkml:trace>
  <inkml:trace contextRef="#ctx0" brushRef="#br1" timeOffset="-162242.945">20744 7049 796,'25'-4'879,"-2"-2"-116,-1-1-88,-4-1-73,0-3-37,-7 4-58,2-3-102,-6 0 6,-1 2-104,-2 0 22,-4 8-65,1-20-38,-5 10-34,-1 3-58,-2-2 29,-4 1-50,1 1 18,-3 1-51,-2 0 22,0 4-50,-1-3 17,3 4-14,-2 1-20,1 0-8,0 1 2,1 4-11,0-3-41,3 3 35,1 0-34,0 3 31,5-1-36,2 4 24,3 0-53,3 1 23,3 2-64,2 2 53,4 1-75,1-2 7,2 2 16,1-1 21,-1 0 14,2-4 12,-2 3 4,-2-2 38,-1-5 43,-1 3 55,-2-3 62,-2-2 6,0 0 62,-8-6-3,9 11 14,-9-11-232,0 0 0,3 9 0,-3-9 0,-10 5 0,10-5 0,-21 3 0,8-3 0,-2 1 0,-3-1 0,-4-1 0,0 0 0,-7-1 0,1 0 0,-6-2-257,-1 0-276,1 2-107,2 0-130,2-1-228,1 1-583,1-1-1230</inkml:trace>
  <inkml:trace contextRef="#ctx0" brushRef="#br1" timeOffset="-161108.464">21938 7017 227,'0'0'1039,"0"0"-227,0 0-92,0-11-88,0 11-66,5-10-66,-5 10-68,12-10-1,-3 3-91,1 0-2,3-3-74,3 1 2,1-3-39,1 2-47,1-2-55,-1 0 7,2 0-46,-2 0 16,2 0-54,-1 0 23,-3-1-45,1 2 27,-2-1-42,-1 0 35,-3 1-47,-2 1 36,-1-2-44,0 3 38,-4-3-32,0 4-13,-4 8 6,2-20 2,-2 20-2,-3-16 3,3 16 0,-8-16 4,3 9-2,5 7-10,-13-12 12,13 12-7,-14-8 8,14 8 34,-17-3-37,17 3 25,-18 3-37,8 2 30,3-1-24,-3 6 43,-1 0-16,2 4 47,1 2-28,1 4 36,-1 2 8,4 1 21,2 4-24,-1 5-18,3 2-58,1 1 0,3 3 0,0 4 0,4 1 0,-1 2 0,1 2 0,1 0 0,1 1 0,-2-1 0,0 1 0,-1-3 0,-2 3 0,-1-3 0,-1 0 0,-2-7 0,-2-1 0,-1-1 0,0 0 0,-2-1 0,0-2 0,-2-1 0,1-2 0,0-1 0,1-5 0,0-3 0,1-3 0,2 0 0,1-4 0,1-1 0,2-1 0,1-3 0,1 0 0,-5-9 0,14 13 0,-6-8 0,-8-5 0,19 2 0,-5-2 0,-1 0 0,1-2 0,2 0 0,1-3 0,0-2 0,0 1 0,0-1 0,-3 0 0,3-2 0,-5 1-16,0-2-45,-1 1 41,-2-1-34,-1-3 31,-3 2-37,-1-1 15,-3-1-20,-3-3 40,-7-1-12,-1-1-1,-10-4-7,-1-2 2,-9-1 8,-4 0-25,-3 0-43,-11-4 45,-3 1-57,0-1 52,0 4-29,1 1 18,9 4 15,2 0 6,3 3-17,8 3-20,1 1-21,5 0-6,4 2-26,7 0 31,1 0-10,6 3 22,4 8-13,3-20 10,4 11-27,5-3 8,7 0-23,5-1-18,13-3-27,4 0-3,6 2 40,13-2 27,5 2 42,-1-1 36,0 1-4,-10 4 15,-2 0 8,1 2-2,-5-1 27,-4 3 7,-10 3 16,-6-1 11,-2 0 48,-7 2 41,-5 2-8,-2 2 32,-12-2-2,15 5 24,-15-5-10,4 10 21,-4-10-29,-3 15 18,-1-6-22,2 0-26,-3 2-8,1-1-27,0 1-14,2-2-14,0 3-6,2-12-9,0 20-11,0-20 7,8 17-5,0-8-8,2-1-3,0 0-3,5-2-8,0-1 8,1-2-2,1-2-10,-2 0 1,4-2 2,-2-1 0,1-2 0,-3-1 6,0 1 3,-2-4 16,-2 0 1,-2-1 2,-2 1-3,-2-1-5,-2-2-2,-3 11-3,-3-18 2,-1 9-1,-4-2-2,-1 0-8,-3 1 6,-1 0-14,-2 2-1,1 0-1,-2 0-9,1 1-43,-3 2-53,3 0-66,-2 1-86,3 0-61,-1 0-155,2 2-111,2-1-153,0 0-651,11 3-986</inkml:trace>
  <inkml:trace contextRef="#ctx0" brushRef="#br1" timeOffset="-160827.224">22917 7002 859,'8'-8'867,"-2"2"-95,-6 6-63,12-13-47,-12 13-12,9-10-120,-9 10-22,7-6-72,-7 6-49,9-6-49,-9 6-77,0 0 34,10 3-33,-10-3-8,8 9-36,-3 1-35,0 4-183,-1 1 0,0 1 0,-1 3 0,0 2 0,1 2 0,-1 0 0,-2-3 0,0 0 0,1-1 0,-1 1 0,-1-1 0,0 1 0,1-3 0,-1-1 0,0-1-266,0-2-229,0 1-65,0-2-96,-1 0-84,1-12-128,1 22-595,-1-22-1079</inkml:trace>
  <inkml:trace contextRef="#ctx0" brushRef="#br1" timeOffset="-160577.228">23304 6999 1027,'1'-15'838,"1"4"-100,-2 11-66,2-20-31,-2 20-44,2-15-138,-2 15-25,1-11-105,-1 11 23,0 0-36,0 0-2,0 0-31,0 0 7,9 6-37,-9-6 9,3 19-42,-3-6-54,1 0-166,-1 4 0,1 1 0,-1 0 0,0 1 0,0 1 0,0-1 0,-1 0 0,1-1 0,0 0 0,0-1 0,0-3-28,0-1-388,0 1-63,0-3-97,1 0-110,0 0-68,3 1-187,0-3-429,0 0-970</inkml:trace>
  <inkml:trace contextRef="#ctx0" brushRef="#br1" timeOffset="-160233.483">23596 7175 507,'-2'-12'841,"2"12"-119,0 0-22,-7-11-102,7 11-41,0 0-70,-13-3-65,13 3-59,-13 3-49,13-3-53,-11 7-37,4-1-30,1 2-37,6-8-33,-8 14-24,8-14-26,-5 16-7,5-16-24,0 17 3,0-17-15,4 16-2,-4-16-3,9 14-3,-2-7-8,1 0-2,2-1-1,2-2-12,-2 0 12,3-3-4,5 2-6,0-2 3,0-1 4,1-1 3,-1-2 6,2 2 9,-1-3 8,2-3 11,-1 0 30,-2 0 38,-1-4-43,-2 1 29,-4-1-34,-1 0 21,-3 0-41,-2 0 18,-4 1-47,-1 10 17,-2-21-29,-4 13 26,-1-1-34,-2 1 15,-4 1-77,-1 0 4,0 0-105,-1 3-40,-2 0-67,-1 0-54,1 1-96,0 0-181,-2 1-97,2 2-888,1 0-1239</inkml:trace>
  <inkml:trace contextRef="#ctx0" brushRef="#br1" timeOffset="-159664.726">24067 7200 937,'0'0'846,"0"0"-103,0-12-61,0 12-92,0 0-56,0 0-98,-1-10-79,1 10-60,0 0-44,0 0-37,0 0 7,0 0-51,0 0-22,-4 14-17,4-14-21,0 15-11,0-15-10,1 20-19,2-11-7,-1 3-9,4-2-7,0 3-6,3-2 27,0 1-47,2-3 29,6 2-42,1-3 36,1 1-50,1-3 42,0-3-46,0 2 46,0-3-53,0-2 46,0-2-52,0 0 37,-2-3-59,0 0-14,-2-1 1,2-5 9,-4 1-1,-1-1 10,-5-2-8,0 2 17,0-2 8,-3 2 2,-1 0 8,-4 11 7,2-19-14,-2 19 8,1-14-2,-1 14 2,-3-8 4,3 8 0,0 0-12,0 0 15,0 0 0,-9 8 2,9-8-11,-2 14 11,2-14 1,5 19-6,-2-8-1,1-2-5,2 3 3,1-2 2,2 1 0,0-1 1,1-2 3,0 0 2,1-2 3,2 1 40,1-4-49,-1 0-3,1-1 3,-1-1 13,2-2-1,-1-1 12,3-1 3,-4 0 11,2-4 4,-3 1 22,-1-2-14,1 0-8,-3-2-2,-2-1 6,2 0-7,-3 0-7,-2 1-10,1 0 4,-3-2-3,-1 2-9,-1 10 22,0-18-41,0 18-6,-3-15-80,3 15-35,-5-16-71,5 16-59,-6-11-81,6 11-127,-9-7-94,9 7-154,-9-3-715,9 3-1045</inkml:trace>
  <inkml:trace contextRef="#ctx0" brushRef="#br1" timeOffset="-159352.238">24881 7304 26,'17'4'831,"-1"-1"-121,0 0-32,4-2-60,-1-1-87,-1-1-33,1 0-47,-1-1-38,0-1-34,1-1-43,-3-1-51,0 0-27,0 0-22,-2-2-25,-2 0-26,0-1-7,-1-1-2,-1 1-51,-4 0-4,1 0-59,-3-2 23,-4 10-52,4-14 29,-4 14-50,0-14 34,0 14-50,-6-12 40,6 12-48,-12-7 41,12 7-43,-15-6 32,15 6-36,-19 0 40,19 0-34,-21 6 26,8-2-34,3 2 36,-2 2-39,0 1 4,1 3 5,0-1 35,4 3-44,-1-2 6,0 3-88,4-1-27,1-1-30,0-1-25,3 0-42,0 0-31,0-12-63,5 20-98,0-10-14,3 0 3,3 0 75,7 1-74,0-3-110,4-1-557,3 0-714</inkml:trace>
  <inkml:trace contextRef="#ctx0" brushRef="#br1" timeOffset="-158874.119">25493 7381 478,'26'-11'585,"-6"-1"-58,-1 2-13,-1-4-10,-1 1-29,-3 0-53,-3 0 16,0 0-49,-3 3-41,0-2-61,-4 2-4,-4 10-46,0-16 8,0 16-20,-6-17-11,6 17-21,-14-14-28,5 10-10,-2 0-12,-3 1 20,-1 0-58,-4 3 25,1 1-50,-4 1 23,-2 2-49,-1 3 28,-1 0-45,2 0 21,-3 3-41,5-1 25,0 1-42,4 0 24,1 1-28,1 1 29,6-2-34,3 0 29,1-1-15,2 1 12,4-10-35,2 14 0,-2-14-57,10 15 41,-4-11-58,2 1-16,3-3-4,-11-2-5,25 2 7,-12-4-13,3-2-3,-2 0 3,3-3-7,-1-3-15,4-2 29,0-3-28,-1-4 36,1-1-14,-4-2 27,4-2-10,-3-5 45,0-2-11,-1-1 35,-1-1 6,-2-1 3,-1 0 5,-3 2-7,-1 1 6,-1 0 20,-2 1 44,-3 5-5,0 2 28,-2 2-17,0 1 14,-2 4-20,0 1 22,-3 2-10,1 4 34,-1 1-18,5 8 48,-11-9-6,11 9 33,-11 4 7,4 3 27,0 4 47,3 3-13,-2 5 58,1 5 4,1 6 48,1 4-151,3 0-171,1 4 0,3 5 0,2-1 0,-2-1 0,1 2 0,1-9 0,2 1 0,-4-5 0,1 2 0,-1-7 0,1-2 0,-3 1-166,2-5-636,1-3-245,-5-2-899,0-14-1683</inkml:trace>
  <inkml:trace contextRef="#ctx0" brushRef="#br1" timeOffset="-146427.68">27047 6813 160,'0'-15'993,"0"3"-185,2 3-123,-2 9-78,2-18 4,-2 18-38,3-12-69,-3 12 24,0 0-68,6-7 22,-6 7-34,10 7 21,-6 0-38,1 8-27,-1 0-376,0 1-28,3 6 0,-4 2 0,1 0 0,1 1 0,-1 1 0,2 3 0,-1 0 0,0-4 0,0 2 0,-1-4 0,0 1 0,1 0 0,-1-4 0,-2-2 0,3-1 0,-2-1 0,-1-2 0,2-2 0,-2-1-423,0-1-152,-2-10-99,1 15-61,-1-15-115,0 0-713,-1 11-1207</inkml:trace>
  <inkml:trace contextRef="#ctx0" brushRef="#br1" timeOffset="-146068.319">26905 7110 535,'-6'-6'776,"6"6"-168,-9-10-55,9 10-46,0-10-59,0 10-69,13-13-53,1 6-53,1 0-40,8 0-25,4-3-14,6 3-16,-1-1-16,6 3-21,1 0-18,-1 1-19,0 2-12,0-1-12,-7 3-11,1 1-9,-3 2-12,-2 0 5,-2 0-13,-3 5-6,-2-1 11,-6 0 4,1 1 9,-3 0-8,-1 2-4,-4-2-10,3 2-4,-4-4-7,2 2-7,-3-2-2,4 0-4,-4-1-5,-5-5 5,17 7-3,-17-7-4,19 3 4,-8-4-5,3-1-1,1-3 2,1-2 0,3-1 3,-2-2-2,-1 2-1,-3-6 53,-2 0-25,1-1 63,-4 1-42,-3-1 70,-3-1-19,0-1 16,-4 2-50,-3-2 37,-1 3-26,-2 1 12,-4-1-52,-3 5 22,-4 0-51,0 2 16,-4 3-79,0 4-8,0 0-128,-1 5-69,-8 4-119,3 1-198,-7 7-130,2 0-240,3 2-532,0-1-1095</inkml:trace>
  <inkml:trace contextRef="#ctx0" brushRef="#br1" timeOffset="-144579.28">29039 7072 655,'0'0'773,"-13"-2"-131,13 2-67,0 0-92,10-6-38,-10 6-98,17-10-41,-3 5-75,0-4-31,5 1-49,0-3 3,2 1-46,-1-2-7,3-1-37,-1 0 17,-2 0-6,-3 1-26,0-1 15,-3-2-26,0 1 20,-3 0-24,-2 1 29,-1-1-22,-3 2 44,-1-1-25,-2 2 27,0 2-12,-4-4 13,0 4-15,-2 1 30,-1-1-28,-4 2 25,1 3-13,-1-2 8,9 6 14,-19-2-5,19 2 2,-23 7-19,12-2 47,-1 5-29,-2 4 40,3 3-15,-2 7 32,0 3-26,1 7 9,2 4-2,0 1-124,4 0-19,-1 2 0,4 5 0,0 0 0,3 0 0,1 1 0,6 0 0,-2 0 0,2-1 0,2 0 0,1-2 0,1 0 0,0-2 0,2-4 0,0 0 0,0-3 0,-3-6 0,0-2 0,1-3 0,-3-4 0,1-2 0,0-3 0,-3-3 0,2-2 0,0 2 0,-2-5 0,3-2 0,0 0 0,-9-5-83,19 0-43,-7-3-54,-1-1 6,3 0 2,1-5-3,2 0-14,1-5-6,-1-1-5,2-2 19,-2-3 21,-2 4 30,-4 0 16,1-2 25,-7 3 12,-1 0 21,-3 1 11,-3-3 15,-5 2-10,-4-3 36,-6-1-19,-10-3 34,-2 1-18,-4 0 29,-7 2-15,-1 0 47,-1 1-28,-1 1 24,0 2-13,1 1 27,4 2-4,6 2-3,3 1-9,6 2-10,3-1-12,3 2-1,4 0-9,3 1-8,3-3 0,7 8-11,0-13-18,8 5 23,6-1-41,5-1 13,8-1-32,9-2 11,6 1-22,4 0 36,1-1-5,4 2 22,3 0-7,-3 0 26,3 1-12,-3 2 17,-1 1-4,-2 0 29,-8 4-23,-3 1 37,-6 0-33,-3 2 33,-5 2 6,-2-1 33,-3 3-21,0 0 28,-3 2-26,-1-1 8,-3 4-29,0-1 4,-2 0-25,-2 1 14,-1 0-19,0-1 3,-1 1-17,-1 1 8,1-2-18,1 1 14,-6-9-30,8 14-5,-8-14-48,8 14 9,-8-14-52,9 10-7,-9-10-68,13 8-20,-13-8-67,14 2-73,-14-2-67,18-2-27,-8 0-81,0 0-198,3-6-272,0 0-594</inkml:trace>
  <inkml:trace contextRef="#ctx0" brushRef="#br1" timeOffset="-144266.778">29944 7017 89,'-18'-2'852,"0"2"-197,4 0-68,0 0-50,1 1-61,0 0-61,13-1-69,-18 5-13,18-5-65,-10 9-17,10-9-62,0 0 6,-2 9-44,2-9 6,10 7-39,-10-7 12,18 7-39,-6-4 16,3-3-32,0 2 21,0-2-30,6-2 7,-2 2-24,-1-4 21,-1-2-18,-1 1 16,0 0-10,-3-1 27,1-3-20,-2 0 5,-3 0-13,-2-3-3,-2 2-8,-2-2-7,-3 0-2,0 12-11,-4-23-6,-1 10-3,-2 1-5,-1 3-2,-1 0 0,-3 2-16,2 1 11,-1 2-10,-2 4-3,13 0-25,-23 3-30,7 1-55,4 3-49,-1 1-78,1 2-33,2 1-84,3 1-81,0 1-71,5 0-70,0 1-776,2-2-960</inkml:trace>
  <inkml:trace contextRef="#ctx0" brushRef="#br1" timeOffset="-143876.178">30211 7129 763,'0'0'849,"10"-2"-111,-10 2-125,0 0-67,13-5-55,-13 5-70,0 0-44,17 3-74,-17-3-19,16 4-70,-8 1-13,0 2-54,-8-7-3,15 12-43,-8-6 2,1 1-45,-2 1 3,-1-1-21,-5-7 9,11 11-28,-11-11 18,7 11-26,-7-11 18,5 7-19,-5-7 20,5 7-24,-5-7 13,0 0-22,0 0 17,0 0-14,0 0 12,0 0-17,10-5 17,-10 5-19,6-13 15,-1 4-20,0 1 22,3-3-18,-1 1 18,3-2-10,0 2 22,0-2-13,2 2 19,1 1-14,4-2 21,0 2 26,2 0 1,0 4 13,0 1 15,1 1 6,1 0 13,2 3 17,1 0-26,0 3-13,2-1-26,-4 3-6,1-1-13,-3 4-8,-4-3-14,-1 3-13,-2 0-37,-2 0-26,-1 2-59,-3-3-70,-2 1-72,-1 1-72,1 1-66,-5-10-25,2 19-97,-3-7-87,1-12-167,0 20-581,0-20-952</inkml:trace>
  <inkml:trace contextRef="#ctx0" brushRef="#br1" timeOffset="-143340.287">31246 7248 497,'18'-7'782,"-2"-2"-119,0-2-94,-1 0-33,-1-3-62,-2 1-63,-2 0-33,-3 0-52,0 0-18,-3-2-37,-3 3-4,-1-1-16,-3-1-14,-1 2-23,-2-2-7,-3 4-9,-2-2-9,-1 2-36,-3 3-18,-1-1-16,-1 4-4,-1 2-21,-3 1-14,1 1-17,0 1-6,-2 3-17,0 2-3,3 4-5,0-3-7,1 4-13,2-1 12,2 3-23,5-1 8,2 0-11,1 0 7,5 0-6,2-3 4,-1-9-13,7 20-10,-1-10-10,3-3-3,4 1-9,-1-1-8,3-4-20,0 1-14,2-3-10,-2-1-22,4-1-17,1-3-24,0 1-5,2-5 5,1-2 10,0-4 12,2-1-17,3-6-10,-1-2 10,0 0 25,-3-4 9,-1 0 23,-1-2 15,0-3 18,-3-1 14,-4 1 11,-2-2-19,-2 4 47,-3 1-11,-3 1 53,-1 4-4,-2 2 13,-2 2-5,-3 2 45,0 3-7,-2 1 10,0 2-17,-3 5 32,0 0 5,8 7 19,-16-2 15,16 2 2,-19 8 23,9 0-2,2 4 18,-2 2-2,3 3 4,2 3-28,1 4 8,2-1 4,3 3-1,2-1-14,2 2-7,3 2-42,2-1-102,-1-2 0,1 0 0,3-2 0,-2 0 0,0-4 0,0-2 0,0-2 0,0 1 0,1-3 0,-3-1 0,-1-3 0,2 0 0,-1-3-256,-1-1-129,-1 0-91,-7-6-135,12 9-181,-12-9-998,9 5-1490</inkml:trace>
  <inkml:trace contextRef="#ctx0" brushRef="#br1" timeOffset="-142324.878">17467 8234 811,'4'-14'700,"-3"1"-69,2-2-16,-1 1-55,1-1-35,-2 1-15,2 1-71,-2 1-20,2 2-16,-3 10 21,2-19-85,-2 19-20,3-14-78,-3 14-12,4-12-48,-4 12 59,0 0-36,0 0 25,10 9-57,-8 0-172,1 1 0,-1 5 0,1 2 0,-2 1 0,1 0 0,0 6 0,-2 0 0,1 1 0,1 0 0,-2 2 0,0-2 0,0 0 0,0 0 0,0-3-54,-2 2-362,1-3-57,0-3-80,0 0-53,-2-1-74,0-3-24,1 1-146,-2-5-365,-1-2-824</inkml:trace>
  <inkml:trace contextRef="#ctx0" brushRef="#br1" timeOffset="-141762.406">17245 8427 193,'-10'-6'878,"-1"0"-171,4-1-83,0 1-73,7 6-93,-9-12-25,9 12-92,-2-9-30,2 9-55,4-11-42,-4 11-25,14-12-32,0 6-24,0 3-28,6-4-14,2 0-23,4 0-12,4 0-12,2 0-9,4-1-19,5-4-23,1 1-24,4 2-14,-1-4-26,1 1-15,-3 1-11,2-1 1,-4-3 11,-3 3 7,2-2 3,-10 2 23,-2 0 0,-4 2 27,-4-2-4,-2 1 25,-4 0-6,-4 1 31,-2-1 19,-3 2 10,-5 9 24,4-18 1,-4 18 41,-3-13 4,3 13 24,-6-13-4,6 13-11,-9-8-8,9 8-7,-9-6-6,9 6-21,0 0 1,-14 6 23,9 3 48,0 0-40,1 4 41,0 3-41,1 2 37,1 4-16,-1 2-21,1-2-20,2 4-13,-2 0 19,4 3-22,-1-2-9,0 0-16,3 0-11,0-1-10,1-1-5,2-4-33,0 1 29,2-3-36,0-3 32,4 0-27,-2-6 6,2-1-7,1-2 3,-1-2-43,2-3 24,-2-3-15,4-2-5,-2-2-4,0-1 2,1-5 1,0-1-2,-2-2 4,0-2 6,-3 0 5,1-1 4,-1 0-24,-4 3 10,0-1 42,0 3-36,0-1 48,-4 3-38,3-1 48,-2 3-41,-4 8 26,6-11-35,-6 11 40,9-6-39,-9 6 46,0 0-34,0 0 45,14 4-21,-14-4-3,8 10 3,-8-10 0,10 14-1,-5-6-1,1 1-13,-1 0-46,4-1-41,-4 1-82,2-1-99,-1 1-73,2-2-3,1-2-113,1 0-78,0-1-100,3-1-208,-1 0-417,-12-3-870</inkml:trace>
  <inkml:trace contextRef="#ctx0" brushRef="#br1" timeOffset="-141387.418">18552 8318 204,'0'0'798,"0"0"-181,7-11-59,-7 11-53,8-10-62,0 4-63,0 1-35,3-5-37,1 3-36,1-5-25,0 5-34,2-3-27,1-2-15,0 3-15,0 0-21,-3 0-16,0 0 5,-2 2-1,1 0-11,-2 1-10,-2-1-9,-1 2-14,1-1-8,-8 6-10,11-10-15,-11 10-5,7-8-13,-7 8-6,0 0-9,2-12-5,-2 12-3,0 0 2,-6-7 1,6 7-4,0 0 1,-14 0-5,14 0 3,-17 5-5,8-1 39,-2 3-32,-1-1 42,1 2-44,-3 2 47,-2 1-33,4 3 46,-2-1-43,-2 3 67,5-1-11,2 2-10,-1 1-13,2-1 2,3 1-3,2-1-10,2-1-9,2 0-1,2 0-13,2-1-3,1-1 10,3-2-20,5 1 13,2-4-6,3 0-9,1-2-10,2-1-14,2-3-77,4-2-94,-1-1-93,3-4-67,3 0-184,1-2-76,2 1-66,1-2-808,7-2-1108</inkml:trace>
  <inkml:trace contextRef="#ctx0" brushRef="#br1" timeOffset="-140744.641">20139 8219 660,'0'0'698,"10"-8"-73,-10 8-43,8-8-57,-8 8-53,5-9-56,-5 9-63,0 0-51,0 0-38,-2-13-13,2 13-28,-11-5-20,11 5-12,-16-3-27,16 3-23,-26 2-19,13 0-19,-3 2 18,-1 0-60,1 1 27,-1 2-59,-1-2 29,3 3-40,1 0 30,0 0-46,1-2 34,3 2-45,2 0 36,0-2-37,3 2 38,5-8-43,-1 13 42,1-13-43,11 11 40,-2-4-45,3 0 32,4-3-37,0 0 42,3 2-48,4 0 43,0-1-38,0-1 45,0 2-5,0-1-5,0 0-4,-1 1 3,-2 0-1,-2-2-6,-3 3-37,-2-2 54,1 0-37,-5 2 70,-2-2 13,-7-5 24,6 10 8,-6-10-10,-5 11 3,5-11-5,-12 10-8,3-5-10,-3 0-2,-3 0-11,-1-1-11,-2-1-4,-6 0-4,-2 1-5,1-1-7,-2-3-2,1 0-5,-1 0-11,3 0-1,2 0 6,-1 0-16,4-2-37,0 0-13,2-1-44,2-1-46,4 1-98,-1 0-65,4-4-19,8 7-134,-7-12-41,7 12-36,2-12-98,-2 12-752,13-13-992</inkml:trace>
  <inkml:trace contextRef="#ctx0" brushRef="#br1" timeOffset="-140369.655">20519 8278 272,'0'0'840,"0"0"-148,0 0-37,0 0-56,0 0-49,0 0-52,0 0-46,-6 16-21,6-16-78,-10 12-7,5-5-27,0 0-61,0 0-49,1 1-40,4-8-30,-5 16-27,5-16-21,-1 17-23,1-17-12,5 17-7,0-10-7,1 0-9,2 1-17,2-4 4,3 2-9,2-1-47,1-3 59,3 0-1,-1-2-4,2 0-7,1-2 4,-2 2-4,1-3-5,-1-1 5,-1-2 2,-1 0-8,-3-1 4,1-3 19,-3 0 12,-3 0 4,0-2-7,-6 0-36,0 0 35,-3 0-36,-3-1 39,-3-1-43,-3 2 38,-1-2-41,-4 1 38,-4 2-44,0 0 39,-1 3-39,-1-1 30,-2 2-34,4 2 32,-1 1-36,1 2-1,-1-1-75,0 3 1,3 0-94,1 1-50,-1 1-54,3 0-62,0 1-118,2 1-64,1 0-95,10-4-133,-14 6-482,14-6-858</inkml:trace>
  <inkml:trace contextRef="#ctx0" brushRef="#br1" timeOffset="-140074.837">20888 8066 468,'5'-15'836,"-1"1"-85,0-1-102,-3 3-48,1-2-49,0 4-37,-2-4-66,0 14-37,0-20-18,0 20 16,0-16-95,0 16-14,1-14-70,-1 14 12,0 0-14,0 0 42,0 0-25,0 0 1,8 13-176,-4-3-71,-2 6 0,2 1 0,2 3 0,-1 2 0,1 1 0,-1-1 0,1 0 0,-1 1 0,3 0 0,-3 2 0,3 0 0,-3 5 0,1-3 0,0-2 0,2 2 0,-1-4 0,-1-1-316,2 2-244,-1-4-50,0-2-90,0-3-130,1-2-808,0 0-1298</inkml:trace>
  <inkml:trace contextRef="#ctx0" brushRef="#br1" timeOffset="-139637.344">21230 8329 89,'0'0'919,"2"-16"-171,-2 16-55,0-13-68,0 13-54,0 0-71,-2-14-68,2 14-46,0 0-7,0 0-93,-9-5 17,9 5-76,-7 5 26,7-5-40,-8 10-49,8-10-21,-6 11-27,6-11-3,-3 18-50,3-18-2,0 17-18,3-8-9,-1 1 3,5-2-5,-2-1-8,2 2 0,4-2-8,1 0 4,1-1-13,2-3 1,1 1-7,2-2-40,0-1-36,1-2 40,1-1-51,0-2 61,2-1 2,-1 0-44,0-3 57,-2-1-47,0-1 69,-4 0-58,0-4 51,-2 2-42,-2-3 9,-3 2 7,-1-2 0,-2 1 9,-1 3 25,-3 1 13,0-2 5,1 1 8,-2 11 13,-2-16 7,2 16 32,-1-14-61,1 14 30,0 0-43,-3-10 44,3 10-38,0 0 42,-6 5-43,6-5 37,-4 12-43,4-12 25,-1 17-35,0-7 31,1-10-6,1 23-8,0-10-16,0-1 4,2 0-22,1 0-32,0 1-47,2-1-86,0 0-23,-1-3-52,2-1-67,1-1-11,2 0-90,0 0-2,2-2 26,2 0-19,-2-2-133,4-2-125,-2-2-422,4-2-711</inkml:trace>
  <inkml:trace contextRef="#ctx0" brushRef="#br1" timeOffset="-139387.349">22030 8107 596,'4'-17'812,"-3"2"-81,1 4-50,-1-4-90,-2 3-22,-2 0-58,1 2-50,0-2-40,2 12-55,-6-14-4,6 14-88,-8-10 10,8 10-72,0 0 37,-14 0-56,14 0 30,-11 12-35,6-1 13,-1 1-43,1 3-50,0 1-108,1 3 0,-1 0 0,3 2 0,-1 1 0,1-2 0,0-1 0,1 1 0,1-1 0,0 3 0,0-1 0,1-1 0,1-1 0,-1 1 0,2-3 0,-1 0 0,2-2-116,-2 0-221,0-3-28,0 1-31,1-5-55,-3-8-84,2 18-54,-2-18-109,3 11-794,-3-11-1119</inkml:trace>
  <inkml:trace contextRef="#ctx0" brushRef="#br1" timeOffset="-139045.7">21747 8293 500,'-14'-7'780,"2"2"-143,2-1-39,1 2-63,1-2-97,8 6-73,-11-8-73,11 8-47,0 0-69,2-12-8,-2 12-49,19-7-1,-2 3-45,2 1 10,5 0-14,2 1-13,3-3-11,7 2 3,0 0-12,-1-1-3,0 4-18,1-3 9,-4 2-21,0 1 17,-3-1-20,-1-1 13,-6 2-18,-1 0 33,-1 0-9,-6 0 37,1 0-2,-2 2 28,-13-2 18,21 4-1,-21-4-5,13 6-2,-13-6-7,7 10-15,-7-10 14,5 14-37,-5-14 22,4 17-48,-1-7 33,-1-1-48,1 1 36,-1 4-38,1-3 29,1 3-37,1 0 35,0-2-40,1 2 37,-1-1-38,2-1 17,-1 0-56,3-3-26,0 1-51,0-2-48,0-1-63,0-2-9,0 0-92,-9-5-41,19 5-51,-19-5-21,19 2-128,-19-2-543,19-7-737</inkml:trace>
  <inkml:trace contextRef="#ctx0" brushRef="#br1" timeOffset="-138720.075">22314 8057 190,'-14'1'726,"1"2"-137,4 1-58,0-1-67,9-3-51,-14 10-24,14-10-21,-5 11-59,5-11-7,0 13-72,0-13-6,10 10-49,0-4 11,1 0-28,3-2 0,2 0 1,3 0 2,1-4-7,0 2-5,1-2 0,-2 0-10,1-2 1,1-1-9,-5-1-7,2-1-17,-4 0-23,0-2 5,-3-1-12,-2 0-7,-4 0-13,1 1-6,-4-5-15,-2 12 0,-1-16-9,1 16-6,-9-16 2,2 8-13,-1 3-5,-2 1-5,-3-1 3,0 3-7,-1 2-20,0 0-41,-2 1-48,-1 3-52,-1-1-74,1 3-87,1-1-107,-1 5-82,2-1-87,2 0-137,0-3-589,3 3-932</inkml:trace>
  <inkml:trace contextRef="#ctx0" brushRef="#br1" timeOffset="-138330.689">22623 8214 596,'0'0'673,"12"-3"-91,-12 3-46,0 0-55,9-3-60,-9 3-69,0 0-12,0 0-57,0 0-9,0 0-26,-6 12-22,6-12-33,-7 11-25,7-11-21,-8 16-22,8-16-23,-5 15-17,5-15-7,-2 14-17,2-14 3,1 16-15,-1-16 3,6 14-18,2-9 8,-1 2-23,4-2 13,0-1-20,5-1 14,-2-1-23,4 1 17,1-2-17,0-2 17,1 1-6,1-3 35,2 0-27,0-1 45,0-1-36,0-2 38,-4-2-38,0-2 1,0 1-2,-3-2 7,-2-2 6,-5 2-7,-2-2-6,-2-1 1,-1 1 2,-4 1-12,0 0 10,-4-1-10,-1 1-8,-4 3 1,-1-1-5,-3 2 2,0 1-4,-3 4-5,0 0 2,0 1-4,-2 1-5,3 2-35,-2 4-45,0-2-69,2 2-94,1 3-55,0-2-138,3 1-114,3 1-123,1 0-760,1 1-1049</inkml:trace>
  <inkml:trace contextRef="#ctx0" brushRef="#br1" timeOffset="-137890.161">23088 8170 387,'8'-5'815,"-2"-1"-126,-6 6-43,11-8-95,-11 8-55,10-7-106,-10 7-16,9-5-68,-9 5-9,10 2-40,-10-2-6,14 10-37,-6-3-16,-2 0-27,3 3-26,-1-2-28,-2 4-20,1-1 17,-1 1-62,0-2 25,-1-2-50,1 3 34,-3-4-61,1 2 48,0 0-48,-4-9 32,6 14-40,-6-14 49,5 8-50,-5-8 43,0 0-47,3 12 43,-3-12-44,0 0 40,0 0-42,0 0 40,0 0-44,-13-5 45,13 5-49,-5-11 2,5 11 13,-5-16 2,5 16 3,-2-24 10,2 10-9,1 2-2,0-5 6,3 1 1,0 0 5,3-2-3,2 0 3,2 3 12,1-2 17,1 0 8,2 8 21,1-4 30,3 6 22,-2 0-31,2 4 48,1 1-23,-1 4 11,4 3-2,2 0 33,-5 3-45,2 4 8,2 0-116,-5 2 0,-2-1 0,-1 0 0,-3 3 0,-1-2 0,-1 1 0,-3-2 0,-3 0-34,0 1-217,-2-1-145,-3-1-88,-3 2-38,1 3-214,-5 1-287,1-3-482,-2-2-1134</inkml:trace>
  <inkml:trace contextRef="#ctx0" brushRef="#br1" timeOffset="-137577.673">24153 8323 1314,'0'0'983,"0"0"-128,13 2-37,-13-2-33,0 0-150,0 0-45,14 2-89,-14-2-14,0 0-52,0 0 4,8 3-90,-8-3-349,0 0 0,0 0 0,8 6 0,-8-6 0,0 0 0,5 11 0,-5-11 0,0 0 0,6 8 0,-6-8 0,0 0 0,6 6 0,-6-6 0,0 0 0,0 0 0,5 10 0,-5-10 0,0 0 0,0 0 0,0 0 0,0 0 0,0 0 0,0 0 0,0 0 0,0 0 0,0 0 0,0 0-908,0 0-1388,0 0-2090</inkml:trace>
  <inkml:trace contextRef="#ctx0" brushRef="#br1" timeOffset="-135415.47">17465 9815 459,'0'0'359,"0"0"-60,0 0-45,0 0-14,-12-1-11,12 1-19,0 0-20,0 0-17,0 0-6,0 0 3,-10-3 6,10 3 5,0 0 7,0 0 15,0 0 21,0 0 24,0 0-28,0 0 27,0 0-37,0 0 23,-13-1 1,13 1-11,0 0-2,0 0-8,0 0 6,0 0 9,0 0 56,0 0-47,0 0 26,14 7-42,-14-7 34,16 1-51,-4 2 13,1-2-54,6 2-34,2-2-129,4 0 0,3 2 0,2-2 0,-1 0 0,0-1 0,1 3 0,-1-3 0,-2 2 0,0-1 0,-3 0 0,-2 0 0,-2-1 0,-2 2 0,-4-2 0,1 0-17,-15 0-284,20 1-114,-20-1-85,0 0-184,15 0-145,-15 0-892,0 0-1402</inkml:trace>
  <inkml:trace contextRef="#ctx0" brushRef="#br2" timeOffset="-110134.98">18831 9600 520,'-5'-7'833,"-1"0"-122,6 7-85,-6-10-53,6 10-84,-5-7-45,5 7-99,0 0-47,-9-8-36,9 8 5,0 0-8,-5 12-20,5-12-31,-3 20-2,2-5-30,1 3 17,-1 0-80,-1 3 34,2-1-27,-1 5-25,2 0-16,-2 0-13,1-1-11,1 0-13,-1 0-12,0-2-5,2-2-81,-2 0 4,1 0-88,-1-1-53,0-2-77,0 0-69,0-3-132,0-1-77,1-1-81,1 0-148,-2-12-468,0 15-855</inkml:trace>
  <inkml:trace contextRef="#ctx0" brushRef="#br2" timeOffset="-109680.528">18723 9782 763,'-5'-13'705,"0"-1"-103,3 2-35,0-3-48,2 1-105,2-3 1,0 1-67,2-1-30,2-4-43,2 0-2,2 3-24,5-5-18,1 2-15,3-1-26,3 2-21,2 3-4,-1 0-27,3 2-32,0 0-13,1 4-17,-1 0-16,-6 5-19,3-2-8,-4 4-6,-1 1-4,1 1-4,-3 2-1,-2 1-6,-3 0 1,2 4-3,-5 2 2,-2 1-4,-6-8-7,3 19 8,-7-5-13,-4-1-11,-5 6-9,-6 0-6,-5 5-1,-3-2 1,-1 2 3,-1-2 5,1 2 3,1-4 3,2-3 42,4 0-47,-1 0 44,8-3-55,-3 1 54,5-2-48,2 0 47,2-1-44,3 0 45,1-2-46,4-10 45,1 22-40,3-13 44,4 4-46,3-4 49,3 4-42,3-1 38,2 0-26,1-3 53,3 1-48,4 0 59,-3-1-58,-1-3 46,0 2-58,0-2 43,-1-1-49,-1 2 46,-4-2-69,-1-1 14,0 1-94,-4-2-51,-1 1-87,0-1-67,-11-3-136,19 5-77,-19-5-62,15 5-164,-15-5-460,17 3-829</inkml:trace>
  <inkml:trace contextRef="#ctx0" brushRef="#br2" timeOffset="-109291.72">19378 9933 397,'0'0'841,"0"0"-165,0 0-32,0 0-117,6-12-20,-6 12-94,13-11-54,-2 5-44,4-1-43,0-2-15,4-1-51,0 2-31,0-1-33,0-3-27,-2 3-12,2 0-5,-2-2-15,-5 2 2,1 1-2,0-1-10,-4 1-14,-1 1-17,-1-1-5,-2 1-4,-5 7-10,5-14 1,-5 14-6,-2-12-3,2 12-6,-10-7-3,0 4 1,10 3-3,-21-2-5,7 4 13,1-2 5,-3 4 13,0 2 7,1 0 51,1 3-45,-3 0 78,3 3-61,1 0 50,3 1 1,1 1-21,2-1 14,3 1-9,0 1-4,3-1-8,1-2-13,4 2-18,1-1-8,3 0-11,1-1-2,3-2-5,5 1-4,-1-1-27,3-2-56,3 0-35,0-1-76,2-1 16,3-2-113,1-2-75,3 0-67,-2-2-122,2-2-53,2 0-98,-1-3-807,0-2-1117</inkml:trace>
  <inkml:trace contextRef="#ctx0" brushRef="#br2" timeOffset="-108878.298">19983 9627 1,'0'0'1010,"-9"-5"-215,9 5-116,0 0-65,-7-6-72,7 6-28,0 0-88,6-8-33,-6 8-43,15-8-28,-1 2-28,3 2-45,3-4-6,3 0 7,5-1-60,-1 0-21,1 0-66,-1-3 19,-5 4-54,0-1 14,-1-1-47,-1 1 23,-2-1-31,-2 2 38,-2-1-32,-3-1 27,-1 0-42,-3 1 29,-2-2-43,-1 2 31,-2-3-39,-2 12 32,-3-17-40,-1 8 37,-1 1-32,-1 1 27,-3 0-38,1 2 26,-1 1-12,-2 3 29,11 1-38,-21 0 49,8 1-18,2 6 42,1 2-27,-4 3 64,2 5-8,1 2-77,-1 3-12,2 5 0,1 2 0,3 1 0,-1 1 0,2 2 0,2-2 0,1 1 0,1-4 0,1 6 0,1 0 0,1 1 0,1-1 0,0-3 0,0 2 0,1-1 0,0-3 0,0-4 0,0-1 0,1-2 0,-1-3 0,0-2 0,-1-1 0,0-3 0,0-1-263,-1-2-206,-2-10-85,4 13-110,-4-13-101,0 0-30,0 0-690,0 0-1110</inkml:trace>
  <inkml:trace contextRef="#ctx0" brushRef="#br2" timeOffset="-108550.186">19889 9919 562,'-12'-3'777,"2"-1"-140,10 4-107,-14-7-73,14 7-43,0 0-53,0 0-37,8-12-35,4 6-41,6 0-27,8 1-28,4-2-16,2 2-21,4-2-34,0 2-20,1 0-27,-1-2-9,0 2-10,-1 0-12,0 0-8,-7 0-1,-1 2-17,-3 0 2,-4 0-4,-3 2 2,1 0-6,-4 0 25,-14 1 22,22 3 30,-22-3-6,18 7 27,-12 0-43,-6-7 38,9 14-37,-9-14 25,5 18-60,-4-7 27,-1-11-48,4 20 42,-1-9-58,-2 0 47,2 0-50,-3-11 41,3 18-53,1-7 51,-4-11-49,8 15 25,-3-8-64,-5-7-5,13 10-53,-5-4-25,-8-6-33,16 5-46,-16-5-43,21 1-27,-9-3-55,0-1-89,3-4-60,-1 2-159,4-5-504,-1-3-768</inkml:trace>
  <inkml:trace contextRef="#ctx0" brushRef="#br2" timeOffset="-108237.694">20508 9634 631,'-15'7'655,"3"1"-92,2-1-63,1 0-60,3-2-35,0 3-37,6-8-20,-7 11-29,7-11-44,0 0-37,4 14-31,-4-14-21,10 6-20,-10-6-32,16 4-8,-16-4-23,20 0-7,-20 0-3,22-2 9,-22 2 3,19-5-10,-9 0-14,-10 5-9,16-7-2,-9 0-2,-2 0-18,-5 7-11,7-14-2,-7 14-12,0-13-3,0 13-8,-4-15 3,-1 8-8,-3 0-5,0 4-1,-1-1-3,-2 1-7,-1 2 1,0 0-43,-1 2-32,0 2-64,-2 0-76,1 2-111,-2 2-138,4 0-127,0 1-276,1 2-352,2-1-834</inkml:trace>
  <inkml:trace contextRef="#ctx0" brushRef="#br2" timeOffset="-107776.454">20834 9902 533,'-10'-7'764,"1"2"-115,0 0-41,2-2-101,7 7-90,-12-8-44,12 8-55,-9-9-55,9 9-51,-8-5-56,8 5-27,0 0-6,0 0-7,0 0-17,0 0-20,-3 10-8,3-10-21,3 17 9,0-6-11,0 0 1,-1 0-8,0 0-9,1 1-5,-2 0-8,1-2-2,0 1-2,-1-1-5,-1-10 4,2 17-4,-2-17 4,1 15-1,-1-15-2,0 0 0,0 12 1,0-12-2,0 0 0,0 0-8,0 0 1,0 0-6,-8-11 3,8 11-4,0-16 8,2 4-1,-1 0-2,1-3 8,2-1-2,3-1 8,1 0 8,2 0 4,0 0 11,4-2 7,0 4 13,1 0 26,2 3 10,1 0 2,0 1 16,1 3-2,1 0 9,-2 4 45,3 1-69,-1 3 42,-1 0-56,0 2 31,-1 1-70,0 2 22,0 2-39,-1 1 28,-1 4-13,0-1-8,-4 0-31,-1 1-53,-1 2-50,-1-2-91,-2 3-93,-1-2-67,0 0-148,-2 2-103,1-3-111,-1 0-799,-2-2-1143</inkml:trace>
  <inkml:trace contextRef="#ctx0" brushRef="#br2" timeOffset="-107442.068">21366 9999 370,'13'-5'832,"1"0"-126,0-2-58,2 2-105,1-4-66,2 1-74,-2-1-60,2-1-54,-3 1-36,0-1-39,0-2-37,-4 2-36,0 0-15,-2-2-27,-1 0-17,-2 2-8,1-2-18,-3 3-32,-2-1 14,-1 0-28,-2 10 18,-1-16-28,1 16 24,-7-15-32,7 15 24,-15-10-34,6 7 26,9 3-19,-21-2 24,21 2 0,-25 0-11,10 3-3,0 4 6,0 0-9,2 1 6,0 2 2,0 4-1,1-2 5,5 1 4,2 3-1,1-2 2,1 1-4,3-1-2,3 1-4,1 0 0,2 1 4,4-1 2,4 0-3,0 1-2,4-3-4,5 1-24,-4-3-58,4 0-70,0-2-96,3-3-117,-3 1-90,4-1-137,1-2-725,0-1-920</inkml:trace>
  <inkml:trace contextRef="#ctx0" brushRef="#br2" timeOffset="-106594.066">21897 9786 68,'0'0'839,"8"-5"-167,-8 5-56,0 0-60,6-7-90,-6 7-47,0 0-51,0 0-44,12 2-62,-12-2-19,8 8-28,-8-8-40,10 12-28,-5-4-25,0 1-25,-1 0-19,0 1-13,1 1-10,-3 0-14,2-1-5,-3 0-5,2-1-9,-3-9 1,3 20-6,-3-20-5,2 16 4,-2-16-10,-1 14 8,1-14-4,-1 11 1,1-11-5,-4 10 3,4-10-3,0 0 1,-7 6-4,7-6 0,0 0-4,0 0 2,-11-4-2,11 4 2,-1-12-3,1 12 3,1-17-2,2 7-1,-1 0 0,4-4 4,-1-1 0,2 2-1,2 0 16,1 0 15,2 0 6,-1 1 19,2 2 0,0 2 0,1 1-14,0 2-5,0 3-2,-1 1-2,-1 2-3,4 1-6,-2 3-5,1 2-2,-3 1 24,2 1-37,-3 0 30,-2 1-44,3 0 40,-3 2-40,-2-2 39,2 2-39,-3 0 33,1 0-34,-1-1 38,-2-1-42,1-2 33,0-1-35,-5-7 34,5 14-52,-5-14 0,3 9-29,-3-9 21,0 0-13,0 0 17,0 0-8,0 0 19,0 0-4,0 0 1,0 0 14,-9-6 9,9 6-7,-3-17 14,2 6-13,1 0 9,1-3 3,2-1 8,0-1 7,0 1 14,3-1 3,0 0 10,3 0 2,0 2 12,1 1 18,1 3 6,1-1 16,1 3 21,2 2 4,-1 2 31,0 1-46,-1 3 15,1 1-33,-1 1 25,1 5-43,-3-1 17,0 2-50,0 0 27,-3 4-43,-2-4 24,-2 4-7,0-2-12,1 0-24,-4 1-38,0 1-36,1-1-60,-2 0-90,0 1-85,-2 0-58,2-12-132,0 22-137,0-22-129,2 21-787,-1-11-1190</inkml:trace>
  <inkml:trace contextRef="#ctx0" brushRef="#br2" timeOffset="-105906.592">22709 9924 639,'14'-7'810,"-4"1"-106,3-2-62,1-1-91,-1 1-82,2-2-72,-2-1-61,2 0-46,-1-1-31,-3 1-34,0-2-16,-2 3-26,-1 0-18,-1-2-20,-3 1-23,0 2-18,-4 9-22,2-16-13,-2 16-5,-5-13-5,5 13 1,-11-9-17,11 9 3,-17 0-6,17 0 4,-21 5 9,9 2 20,-2 0 40,2 3-63,2-1 36,-1 1-57,2 1 37,2 1-16,0-1-51,3 1 43,3-2-14,1 2 5,1 0-25,3-3-33,1 2 21,2-1-95,2-1-10,3-1-74,-1-1-38,2-1-28,1 0-58,0-3 19,0-1-8,0-2-2,2 0 54,-1 0 17,3-1 30,-1-3-12,-1 1 30,-2-2 19,0-2 48,-1-1 19,0-1 58,-3 0 52,0-1 59,-1 0 29,-1 1 49,-3 1 43,2 1-11,-2-2 27,-5 9-30,10-11-7,-10 11-32,7-11-28,-7 11 0,9-3 11,-9 3-8,0 0-8,14 5-17,-14-5-13,8 7-5,-8-7 47,9 13-48,-9-13 13,8 14-47,-8-14 23,5 14-52,-3-5 38,-2-9-42,7 16 33,-7-16-41,2 14 30,-2-14-39,4 12 42,-4-12-40,0 0 39,2 15-40,-2-15 37,0 0-40,0 0 31,0 0-37,0 0 45,0 0-46,0 0 42,0 0-38,0 0 35,-7-11-39,7 11 40,1-17-29,1 6 1,0-1 17,1 0-24,4-3-1,-2 2 1,2-1 10,2 1 3,0 0 12,1 3 13,-1-2 5,4 4 21,-2 1 2,2 2 8,1 1 35,-1 3 51,1 1-11,3 3 27,-1 2-6,0 0 8,1 3-42,-2-1 21,0 4-53,-4-2-91,2 2 0,-4 1 0,0 0 0,0 0 0,-3 1 0,1-1 0,-4 2 0,0-4 0,1 0-70,-1 0-246,0 1-58,-3-11-59,4 17-94,-4-17-57,4 13-39,-4-13-43,6 10-794,-6-10-1077</inkml:trace>
  <inkml:trace contextRef="#ctx0" brushRef="#br2" timeOffset="-105652.749">23725 9622 551,'7'-17'829,"1"2"-65,-2 3-104,2-2-37,-2 2-70,-2 3-37,1-2-71,-5 11-60,8-14-62,-8 14-64,8-10 15,-8 10-5,0 0 35,13-2-37,-13 2-23,9 12 42,-6-3-34,4 3 4,-4 3-125,3 0-131,-3 1 0,1 2 0,-1 0 0,1 3 0,0 0 0,-1-2 0,-1 1 0,0-1 0,-1 0 0,1-1 0,-1 0 0,-1 0 0,0-1 0,0 0 0,0-3 0,-1-1 0,-1-2-207,0 1-306,-1 0-75,-2-2-140,2 0-183,3-10-748,-10 14-1325</inkml:trace>
  <inkml:trace contextRef="#ctx0" brushRef="#br2" timeOffset="-105480.872">23569 9815 1227,'0'0'907,"-17"-4"-138,17 4-99,0 0-106,-10-3-77,10 3-74,0 0-59,10-2-52,-10 2-15,24-5-101,-7 5 5,5-3-82,2-1-49,3-1-127,2 2-130,4-2-191,2-2-161,1 2-185,0-2-723,6-1-1076</inkml:trace>
  <inkml:trace contextRef="#ctx0" brushRef="#br2" timeOffset="-104852.175">25459 9644 596,'-13'-8'843,"13"8"-118,-12-7-104,12 7-49,-15-3-92,15 3-39,-17 5-94,4-2-6,1 4-62,-1 2-25,-1 2-40,1 1-37,-1 3-38,1-1-23,2 0-23,3 1-24,2-2-8,2 0 17,4-1-43,0 1 25,2-2-41,2 2 26,5-4-36,3 1 30,-1-3-40,7 0 31,-2-2-32,4-2 30,-2-1-38,4-2 34,1 0-23,-2-2-10,3-1 6,-2-3 3,1 0-1,-6-4 1,1 1 0,-1-4 4,-6 0 6,-1-2-9,-2 1-16,-3-1 16,-4 3-9,-1-1 22,-4 1-17,-1 0 25,-4 0-7,-1 3 0,-4 3-9,0-1 6,-4 3-6,0 4-4,0 0 0,-2 3-14,2 1 4,-4 1-28,4 3-46,-1 1-71,2 0-98,5 1-95,3 0-94,2 0-79,5-1-115,4 1-736,2-1-972</inkml:trace>
  <inkml:trace contextRef="#ctx0" brushRef="#br2" timeOffset="-104437.959">25937 9783 596,'0'0'888,"11"-12"-79,-11 12-116,5-10-69,-5 10-127,0 0-85,8-8-113,-8 8-41,0 0-72,0 0-3,0 0-23,14 5 0,-14-5-34,5 11-21,-5-11-15,6 17-13,-1-9-32,-1 1 4,0 1-11,0-1 12,0 1-27,-2 0-11,-2-10 1,6 17 17,-6-17-21,3 14 16,-3-14-19,0 13 20,0-13-25,0 0 18,-2 12-26,2-12 33,0 0-34,0 0 28,-9 2-27,9-2 3,-8-7 2,8 7 1,-4-15 0,2 2 2,0 2 1,2-4-21,2-2 19,2-1-14,2-2 33,2 1-8,1-1 37,3 1 3,5 0 29,1 1 26,4 2 16,1 3 24,4 2 21,2 3 15,3 3 27,2 2 20,3 6 14,0 0-160,-1 6-83,4-1 0,-4 4 0,-5 1 0,-4-1 0,-4 1 0,0 1 0,-8 1 0,-3-2 0,-3 0 0,-1 1 0,-6 0 0,-2 0 0,-4 1 0,-2-1 0,-3 3-520,-3 0-298,1 0-219,-3-2-799,1-1-1543</inkml:trace>
  <inkml:trace contextRef="#ctx0" brushRef="#br2" timeOffset="-103660.106">27727 9649 659,'0'-13'924,"0"13"-122,-2-12-80,2 12-98,0 0-77,0-12-140,0 12-66,0 0-81,0 0 56,0 0-49,-2 10-2,2-10-11,-2 22-48,2-7-12,2 2-15,-2 1 15,2 2-59,1-1 0,0 3-48,1 0 13,0 1-45,1-1 16,1 0-44,-3-2 34,3 2-49,-1-5 26,-2-1-38,1-1 34,-2-1-40,0-4 36,2 0-33,-4-10 39,3 17-34,-3-17 31,2 12-41,-2-12 34,0 0-36,0 0 23,0 0-52,0 0 19,0 0-36,10-10 40,-10 10-34,8-17 36,-3 7-37,3 1 37,2-3-36,-1 0 44,6 1-34,3-1 41,0 2-31,0 1 24,5 0-23,-1 1 0,1 4 5,-3-1 9,4 2 1,1 3 1,-5 0 3,7 3 1,-4-1 1,0 3 8,-6 0 33,0 2-44,-2 0 39,-3 1-31,-1-2 37,-5 2-38,-2 0 41,-4-8-26,0 17 44,0-17-40,-8 17 32,-4-8-36,-1 0 30,-3 0-39,-6 0 34,1-2-35,-3 0 33,-1-1-34,-2-2 27,2 1-39,-2-3 29,0 0-39,8-1-13,-4-1-102,5 0-44,0-3-76,2 1-95,3-2-127,1-1-171,6-1-144,6 6-783,-5-12-1224</inkml:trace>
  <inkml:trace contextRef="#ctx0" brushRef="#br2" timeOffset="-103003.886">28299 9861 809,'3'-12'968,"-3"12"-149,1-12-49,-1 12-108,5-12-96,-5 12-126,9-11-44,-3 5-59,5 1-44,1 2-45,4-1-39,3 2-29,0 4-25,1 0-25,5 1-24,-2 2-27,0 2-13,-3 0 23,1 1-58,-6-1 32,2 2-49,-6 2 34,2-2-46,-3 0 37,-2 0-38,-1-1 30,-2 0-41,-5-8 35,3 13-39,-3-13 39,-3 11-73,3-11-12,-3 9-8,3-9-15,0 0-13,-9 5-19,9-5-12,0 0-34,0 0-36,0 0-63,7-15 33,1 8-15,2-3 13,2-1 30,3-4 39,2 1 32,-2-1 0,1 3 49,0-2 48,1 1 45,-3 3 39,0-1 21,-3 4 43,0-3-1,-3 5 12,0-1-43,-8 6 6,13-6-20,-13 6 19,0 0 2,14 2 44,-14-2-27,4 9 5,-4-9-33,4 13 19,-4-13-26,2 15-4,-2-15-10,3 21-22,-3-21 2,4 20 36,-1-12-54,1 1-8,1 0 4,-1-1-7,3-1-2,-1-1 2,3 0-1,-2-1-2,4-1-2,-11-4 0,20 3-6,-20-3-15,24-1-19,-12-3-10,1-1-26,2 0 22,-1-2-23,0-2 24,-1 0-14,1-4 34,-2 3-14,-1-1 28,-2-1-12,-3 4 1,2-2 6,0 1 15,-3 3 15,0-3 5,-5 9-10,9-8-1,-9 8-1,0 0 14,0 0 33,0 0-9,0 0 18,0 0-9,4 10 11,-4-10-19,-3 13 2,3-13-2,-1 16-10,1-16-8,-1 18-7,1-18 3,2 17-3,2-8-3,1 1 2,0-2-9,3 3-3,2-2-13,3-1-42,1-1-48,1 0-56,2-3-21,1 0-74,0-3-66,2 0-76,0-2-64,0-3-52,3-1-84,-2-3-152,1-1-274,1-5-625</inkml:trace>
  <inkml:trace contextRef="#ctx0" brushRef="#br2" timeOffset="-102737.53">29514 9680 376,'2'-21'638,"-1"3"-88,-1-1-38,-1 2-21,-1-1-41,1 0-8,-2 3-26,1-1-21,-1 3-38,1 1-30,-1 2-22,2-2-48,1 12-43,-3-16-39,3 16 27,0 0 47,-6-8-23,6 8-2,0 0 11,-4 14-32,4-14-21,0 23 8,2-7-9,-2 3-7,1 2 12,0 2-152,-1 2-34,0 0 0,2-2 0,-2 2 0,2-1 0,-1-3 0,-1-2 0,3 5 0,-2-6 0,1 1 0,2 0 0,-1-1 0,2-2 0,1-2 0,2-1 0,1-2 0,1-1 0,3-2 0,-1-1 0,1-3 0,2 1 0,0-5-69,-1 0-233,2-5-65,1 1-61,1-2-26,0-3-83,0 1-91,-3-3-128,2-1-719,-3 0-1099</inkml:trace>
  <inkml:trace contextRef="#ctx0" brushRef="#br2" timeOffset="-102550.036">29394 9682 612,'-24'0'828,"3"3"-113,5-3-103,3 0-93,0 0-66,13 0-64,-11 2-54,11-2-51,0 0-42,0 0-45,18 3-41,-6-3-31,7 0-39,1 0-11,1 0-16,2 0-73,0 0-53,3-1-63,2-1-96,0 0-130,0-1-87,-1 1-101,0-1-689,-3-1-840</inkml:trace>
  <inkml:trace contextRef="#ctx0" brushRef="#br2" timeOffset="-102221.904">29800 9685 165,'0'0'720,"15"3"-142,-15-3-73,15 1-46,-15-1-69,20-1 0,-7 0-54,1-1 4,0-1-37,2 1-32,-1-2-35,-1-1-25,0 2-19,-4-2-32,1 0-15,0 0-10,-3 1-23,-1-3-12,-7 7-13,12-11-19,-12 11-17,5-12-5,-5 12-12,0 0-10,-3-15-6,3 15-3,-9-7-4,9 7-4,-15-4-1,15 4 0,-20 1 6,7 3 29,-1 1 25,0 0 8,0 4-6,2-1 14,1 3-6,1 1 19,3 0 12,2 0 3,1 1-8,3-1-4,1 0-23,1-1-4,3 1-1,0-1-17,2 0-5,3 0-13,1-4 4,1 4 8,1-5-36,0 1-8,2-2-58,2 0-83,2-3-64,-4-1-127,7-2-118,-2-1-162,7 0-185,-1-2-768,5-7-1205</inkml:trace>
  <inkml:trace contextRef="#ctx0" brushRef="#br2" timeOffset="-101135.441">30689 9754 549,'0'0'754,"0"0"-105,0 0-21,0 0-93,0 0-52,10-6-54,-10 6-52,14-8-61,-5 4-51,2-1-48,5-3-31,-2-1-34,4 0-14,-1-2-28,0-1-8,0 0-17,-1-2-13,0 0-18,-2-2-4,1 1-17,-3-1 3,-2-1-13,0 0 2,-2 0-5,-2 1-1,-2 1-8,-1-1 1,0 1-4,-3 2 0,-3-1-3,0-1-3,-3 3 1,-1-2-2,-2 2-3,-2 2-2,-2 0 3,0 1 1,0 3 0,-2-1 0,2 3-1,0 1 5,1 3 7,0 0 6,1 3 3,0 0 10,1 5 45,0 1 33,2 3 27,2 1-17,1 4 1,1 3 39,0 3-18,0 2 14,3 0 9,1 4-2,0 5 8,1 0-8,2 1-62,-1 0-99,0 1 0,1 0 0,0 6 0,1 4 0,1 1 0,3 1 0,-1 1 0,1 0 0,0-2 0,-1 0 0,2-1 0,-1-2 0,0-3 0,-1 0 0,1-8 0,-2 1 0,0-4 0,-1-1 0,-1-3 0,-2-1 0,2-2 0,-2-3 0,0-1 0,-1-2 0,0 0 0,-1-2 0,1-3 0,-1 0 0,2-2 0,-2-10 0,1 18 0,-1-18 0,4 13 0,-4-13 0,9 10 0,-9-10 0,13 6 0,-13-6 0,16 1 0,-16-1 0,25-2 0,-12-3 0,3 0 0,0-1 0,2-3 0,1 1 0,0-2 0,-2-1 0,1-1 0,-1 2 0,-2-2 0,-2-1 0,-4 0 0,1 1 0,-5-3 0,-1-1 0,-3 1-56,-2-2-38,-5-4 0,-3-4-5,-5-1-9,-8-4-9,0 3 27,-2-2 11,-4 1-24,0 2-5,-3 1 8,0 1 15,2 2 15,0 0-6,6 6 18,1 0-19,4 2 13,1 2-22,5 0 11,1 0-26,3 2 10,1-2-15,4 2 23,3 10-25,4-20 20,4 9-23,3-1-11,2 0 33,5 0 6,0 2 17,3-2 11,0 2 12,5 1 12,-3-1 0,0 3 30,0-3 5,0 5 8,-3-1 12,-1 2-4,-2-1-4,-2 2 2,-2 1 3,2 0 7,-15 2-6,23 0-2,-23 0-9,18 4-1,-18-4 1,16 8-2,-10-3 2,-6-5-7,10 10-3,-10-10 4,12 14-1,-12-14 0,9 12 6,-9-12-1,11 10 1,-2-4-13,-1-2 12,0 1 2,3-1-4,-11-4-3,19 4 5,-6-3 4,-13-1 13,22 0 16,-22 0 25,21-4 11,-10 1 0,-1-1-2,-3 0 9,0-3 0,-2-2-24,0 1 5,-5 8-4,3-18-8,-3 18 5,-3-20-21,-3 10-10,1-2-8,-3 3-3,-1-1-5,-2 1-1,-2 1-6,-1 1-7,1 2-4,-4 0-54,3 1-50,0 1-96,1 2-83,-1 0-154,0 2-126,3 0-214,-2 1-542,13-2-928</inkml:trace>
  <inkml:trace contextRef="#ctx0" brushRef="#br2" timeOffset="-100807.598">31472 9801 148,'0'0'982,"15"-8"-146,-15 8-141,17-7-70,-17 7-110,18-5-83,-18 5-89,23 1-33,-8 0-60,-1 2-41,3 0-45,-2 4-20,0 0-44,-1 1-13,0 2-22,-2 0-8,0 2-11,-1-1-8,-2-1-8,0 2-15,-2-1 9,0-1-16,-2-2 11,0 1-12,-5-9 9,7 13-9,-7-13 8,6 10-5,-6-10 15,0 0 33,2 11 6,-2-11 3,0 0-4,0 0 4,0 0 1,0 0 4,-7-11 7,7 11 13,0-12-14,0 12-6,1-17-12,3 7 31,-2-2-56,2-1 6,3-1-24,-1-1 15,2 3-24,2-2-28,2 0-68,1 1-78,2 3-81,2-2-125,0 3-116,0 2-107,-1 2-133,5-3-727,-2 5-1071</inkml:trace>
  <inkml:trace contextRef="#ctx0" brushRef="#br2" timeOffset="-100557.576">32297 9707 405,'0'0'791,"12"-6"-148,-12 6-33,9-7-68,-9 7-72,0 0-47,1-12-35,-1 12-50,-6-6-46,6 6-24,-14-8-11,14 8-29,-21-1-13,10 2-28,-2-1-33,-4 4-29,2 1-22,1 0-8,-3 5-22,3-3-4,0 5-19,-1 0 8,2 0-25,0 0-1,4-2-17,0 2 7,2 1-10,0-2-2,5 2 7,1-2-14,2-1-12,1 1-50,4 0-40,0-3-59,3 1-55,0 1-70,1-5-61,3 2-77,0-2-50,1-1-101,-3-2-159,4-1-386,-2-2-733</inkml:trace>
  <inkml:trace contextRef="#ctx0" brushRef="#br2" timeOffset="-100207.906">32359 9837 308,'9'-10'635,"-9"10"-87,11-9-27,-11 9-62,12-12-63,-5 7-16,2-3-35,1 1-12,1 0-19,0-1-25,1 1-14,1-2-9,-1 1-26,1 1-14,0-2-28,-2 2 0,1-2-30,-1 1-27,-2 0-27,-1 2-18,1 0-19,-4-1-15,-5 7-14,10-13-13,-10 13-5,3-11-10,-3 11-6,-1-12 1,1 12-9,-8-8-3,8 8 1,-15-7-1,15 7-1,-17-4-7,17 4 2,-21 0 1,10 2-1,1 3-4,-4 0 10,2 2 2,-1 2-9,3 1 4,1 0-2,-1 2 6,4 0-9,-1 0 14,2 0 26,2 0 10,1 0-11,0 0 50,2 0 7,2 2-4,-1-3 16,2 1-22,2 0-12,3 2 17,1-2-15,5 1-20,-2-1-11,4 0-4,0-3-49,2 0-41,-4-1-60,4-3-65,0 0-87,0-1-73,0-3-69,0 2-82,0-2-68,1-1-123,-5-1-770,5-2-1067</inkml:trace>
  <inkml:trace contextRef="#ctx0" brushRef="#br2" timeOffset="-97562.102">18418 11021 264,'-4'-17'802,"4"17"-108,-4-15-8,4 15-88,-2-11 6,2 11-37,-2-12-61,2 12-54,-1-11-36,1 11 3,0 0-69,-1-12-48,1 12-67,0 0 35,0 0 10,0 0 8,4 9-59,1-1 0,0 4-229,0 3 0,0 2 0,2 4 0,1-2 0,-1 5 0,2 2 0,-1 1 0,2 0 0,-1 0 0,1-2 0,0 1 0,-2-4 0,1-1 0,-2-1 0,3 1 0,-1-3-187,-1 1-281,1-2-136,-3-2-60,0-1-97,-1 0-181,-3-3-508,0 1-1064</inkml:trace>
  <inkml:trace contextRef="#ctx0" brushRef="#br2" timeOffset="-97327.736">18311 11427 579,'-9'-9'924,"2"2"-134,0 0-110,3-1-42,0-1-65,4 9-93,-1-17-71,1 17-55,7-18-49,2 8-47,1-2-51,2 3-36,3-2-36,4 1-31,-1-1-23,3 3 31,3-2-73,2 0-18,3 3-96,2-1-53,2 2-84,-1 1-78,1-2-100,0 2-50,2 1-43,-2 0-84,-5 3-181,1-2-355,-2 2-720</inkml:trace>
  <inkml:trace contextRef="#ctx0" brushRef="#br2" timeOffset="-97000.839">18992 11255 472,'0'0'767,"0"0"-112,14 0-38,-14 0-103,19-2-49,-9-2-97,2 1-17,4-3-75,1 1-27,-2-1-61,5-1-4,-1-1-44,0-1-8,-3 1-43,3-1 13,-3 1-43,-2 0 22,0 1-25,-4 0 30,0 0-6,-2 0-11,0 0-15,-8 7-14,7-11-4,-7 11-8,0 0-26,-2-11 20,2 11-27,-13-4 28,13 4-28,-21-1 24,6 3-25,0 1 35,-4 1-9,-2 2 28,1 1-2,-1 0 17,0 4 1,1 0 10,1 1 11,3 2-5,-2 0 58,4 2-64,0-2 31,3 2-64,1-3 37,4-1-58,2 3 38,3-2-54,1-2 48,4 0-18,1 2-17,5-4-51,0 2-111,2-2-61,3-3-94,2 0-141,3 1-61,3 0 64,1-3-2,4 0-69,2-2-218,0 1-400,2-3-741</inkml:trace>
  <inkml:trace contextRef="#ctx0" brushRef="#br2" timeOffset="-96741.986">19830 11167 431,'1'-12'819,"-1"12"-126,-2-18-47,-2 10-93,4 8-54,-13-13-76,4 8-25,-1-1-78,-1 5-16,-2-1-38,13 2-38,-26 1-30,12 1-19,-1 4-23,1 0-27,1 2-22,-4 3-13,3 1-6,0 1 25,2 2-56,1-2 31,2 2-64,3-2 42,0 1-58,4-1 43,-2-2-57,6 2 39,0 0-41,3-5 11,1 4-78,4-3-12,1-1-51,0 0-54,4-2-25,1-1-30,2-2-55,-1-1-30,2-2-43,0-2-11,1 1-8,-1-3-26,3-3-25,-1 0-27,-1-1-36,-2-4-245,1 0-263</inkml:trace>
  <inkml:trace contextRef="#ctx0" brushRef="#br2" timeOffset="-96335.739">20005 11065 901,'4'-21'520,"-2"5"-47,0-1 3,-1 0-25,0 5-19,1-2-7,-1 1-57,-1 13-16,1-19-80,-1 19-42,2-16-42,-2 16-39,0 0 15,0 0 2,0 0-5,0 0-21,8 8-22,-4 2 8,0 5-25,0 0-6,-2 1-13,2 1-6,2 4-8,-3-1-8,0-1-14,-1-2-10,-1 3-5,2-1-6,-3-1-11,1 0-2,-1 0 40,2-1-52,-2-3 42,0-1-46,1 0 40,-1-1-46,0-12 53,-1 20-53,1-20 42,0 12-49,0-12 46,0 0-45,-3 12 38,3-12-48,0 0-3,0 0 9,0 0 2,-3-12 4,3 12-1,3-17 5,0 9 0,-1-3 5,5-2 4,-1 1-7,1-2 1,3 2 2,-1-1-7,2 2 8,0 1 1,2 1-2,0 0 2,0 1 8,1 2 23,1 3 19,0-1 3,0 3 16,0 2 3,-2 1 8,2 1 30,-1 2-56,-1 1 25,-3 0-51,0 2 26,-1 1-41,-2-1 35,-1 1-51,-2 0-21,0-1-106,-2 1-52,2 2-111,-4-11-107,1 21-83,1-11 19,-1 1-108,0-1-177,0 1-559,-1-11-916</inkml:trace>
  <inkml:trace contextRef="#ctx0" brushRef="#br2" timeOffset="-95882.619">20484 11125 311,'0'0'853,"9"-14"-127,-9 14-48,10-8-103,-10 8-74,12-5-60,-12 5-41,11 1-59,-11-1-20,14 8-61,-7-1 16,-1 0-39,1 0-39,0 2-10,-1 2-15,1 0-26,-1 1-27,-2-3-24,1 4 34,0 0-45,-1 0 26,-1-1-59,-1 1 26,1-2-51,-2 0 30,0-1-38,-1-10 21,3 18-39,-3-18 33,1 14-35,-1-14 36,-1 13-50,1-13 52,0 0-43,-3 9 31,3-9-33,0 0 35,0 0-40,0 0 39,0 0-42,-3-9 48,3 9-53,1-20 44,1 11-43,1-2 42,1-4-36,1 0 31,1 0-37,2 1 34,0-3-35,2 1 45,0 0-46,2 2 1,-2 2 9,1 0 50,1 2 5,1 2 22,1 1-1,1 0 17,-2 2 8,3 1-1,-3 4 18,2 0-37,0 3-69,0 0 0,0 2 0,0 1 0,-2 1 0,0 1 0,-1 2 0,-1-2 0,-3 3 0,-1 1 0,0-2 0,-2 0 0,-1 0 0,-2 0 0,0 1 0,-2-11-9,0 19-341,0-19-83,-3 18-62,3-18-113,-5 17-46,5-17-29,-4 14-192,4-14-418,-4 12-897</inkml:trace>
  <inkml:trace contextRef="#ctx0" brushRef="#br2" timeOffset="-95601.391">21090 11100 882,'6'-10'812,"-2"2"-73,-4 8-112,7-13-47,-7 13-98,7-10-72,-7 10-105,0 0 15,5-8-16,-5 8-28,0 0-33,4 9-11,-4-9-32,0 14-43,0-14-21,1 19-23,-1-19-16,0 22 24,0-11-64,2 2 28,-2-1-61,0 1 40,1-1-51,-1 0 36,2-2-48,1 3 34,0-2-43,0-2 42,5 3-43,-2-4 34,1 1-31,-1-3 30,1 0-52,3-2 19,-1 1-78,-9-5 2,19 4-73,-19-4-46,18 0-53,-18 0-61,20-4-94,-9-1-80,-1 1-99,0-4-200,0-3-470,3-4-869</inkml:trace>
  <inkml:trace contextRef="#ctx0" brushRef="#br2" timeOffset="-95307.138">21179 10915 508,'-18'3'847,"4"1"-112,2 0-73,1-2-116,2 2-34,2 2-69,7-6-40,-9 10-75,9-10-18,0 0-34,2 16-29,-2-16 18,13 8-51,-4-5-26,1 1-17,3-1-11,0-2 4,0-1 24,2 0-46,-1-1-5,0 0-7,0-2-7,0 0-11,-2 0-12,-1-2-20,-1 0-14,1-2-9,-1-1-14,-3-2-9,0 1-34,-3-2 0,-2 0 0,0-1 0,-2 12 0,-2-23 0,-2 11 0,-1 1 0,-2-1 0,-3 1 0,-1 3 0,-3 1-106,-2 1 7,-1 1-43,0 4 7,1 0-88,-2 3-46,-1 2-54,-3 3-59,3 0-91,0 2-59,1 4-82,0-1-151,1 1-543,4 0-911</inkml:trace>
  <inkml:trace contextRef="#ctx0" brushRef="#br2" timeOffset="-94785.273">21736 11202 338,'7'-10'799,"-2"-2"-115,-1 0-32,-2 0-70,-1-1-72,-1 2-46,-1-3-58,-1 1-35,-3 4-60,0-4-9,-3 3-54,-1 1-20,-3 0-34,0 2-17,-5 3-22,0 2-22,1 2-17,-2 2-9,-3 1-17,-2 4-12,3 0-13,-2 2-17,2 2-14,2 1-5,0-1-6,2 2-5,3 2 0,2-1-4,3-1-7,2 0 2,4 0 44,3-1-58,2-2 42,5 2-41,1-1 37,4-1-54,5-1 53,0-1-57,3-1 45,-2-3-60,0-1 3,3-2 1,-2-1 7,1-3 3,-1 0 8,2-3 2,-3-3 13,1 1-9,-1-4 0,-2 0 6,0 0 5,-3-1-1,-2 4-2,-1-1 4,-2 0 6,0 3 8,-2 0 3,0 0-7,-7 7-8,12-5 5,-12 5 11,0 0 26,12 7 36,-8 1 36,-2 3-4,1 4 19,1 2-45,-2 1 23,1 4-44,-1 2 20,0 2-14,-2 2 59,1 5-130,-2 1 0,1 1 0,0-1 0,0 0 0,-2 0 0,1-5 0,0 0 0,-2-2 0,2-1 0,0 0 0,0-3 0,-1-4 0,1 0 0,1-2-268,-1-4-107,-1 0-89,2-1-52,-1-1-78,1-11-82,-2 17-148,2-17-598,0 0-1029</inkml:trace>
  <inkml:trace contextRef="#ctx0" brushRef="#br2" timeOffset="-94347.791">22098 11114 601,'-3'-15'854,"3"15"-97,0-21-114,0 21-66,-1-17-115,1 17-34,0 0-67,0-13-12,0 13-68,0 0-5,0 0-37,0 0-34,0 0-33,0 0-31,3 16-28,-3-16-21,2 12 9,-2-12-46,5 14-14,-1-5-5,-4-9-6,10 16-9,-6-9-1,3 2-3,-1-3-5,1 1 1,1 0-2,0 0-3,1-1-7,1-2-21,0-1-15,2-1-32,-12-2 23,23 2-20,-10-5 14,-1 2-23,1-5 28,1 0-13,-2-2 32,-1 0-15,1-1 18,-3-3-9,1 4 29,-1-3-18,-3 2 27,0 1-4,0 0 39,-6 8-17,10-14 33,-10 14-26,8-9 13,-8 9-29,5-8 17,-5 8-15,0 0 47,0 0-20,0 0 11,13 4-5,-13-4 4,3 10-10,-3-10 3,4 12-9,-4-12-5,4 15-3,-4-15-9,5 17 2,-5-17-8,5 17-6,-1-8-42,-4-9-42,8 15-74,-8-15-41,8 15-90,-8-15-59,9 14-75,-9-14-50,8 10-54,-8-10-73,9 8-692,-9-8-891</inkml:trace>
  <inkml:trace contextRef="#ctx0" brushRef="#br2" timeOffset="-93957.182">22562 11139 677,'0'0'663,"15"-5"-44,-15 5-29,16-8-57,-6 4-61,-1 0-27,2 0-58,1-3-15,0 3-51,1-3-9,3 1-43,-2-2-15,1 0-25,-1 1-52,4-3-4,0 0-62,-3 1-21,3-2-19,-3-1-1,2 1-22,-2-1-11,-1-1-11,-1 0-1,-4 2-7,1-1-3,-2 1-2,-3-1-5,-1 3-10,0-3 2,-4 12 49,0-17-71,0 17 32,-7-14-31,7 14 2,-11-8-4,11 8 5,-18-2 6,6 4 2,2 3 4,-4 1 1,1 3 0,-2 3 1,1 2 2,0 2-19,2-1 22,0 3-8,3-1 14,1 3-9,0-3 13,3 0 19,3 0 8,-1 0-4,3-3 9,3 2 31,3-1 82,2 2-57,3 0 15,3-3-53,2-2 9,3-1-31,2-2 20,1-1-34,3-3 23,-2 1-41,1-4 22,-4-1-27,2 1 24,-3-4-68,-1 1-21,1-3-129,-5 0-124,0 0-134,-2-3-176,1 0-162,-4-2-919,-4 1-1386</inkml:trace>
  <inkml:trace contextRef="#ctx0" brushRef="#br1" timeOffset="-92394.797">23589 11112 919,'0'0'967,"2"-10"-160,-2 10-156,0 0-30,3-12-75,-3 12-31,0 0-88,0 0-47,0 0-39,0 0-35,0 0-17,0 0-25,9 10-45,-9-10-43,-3 16-26,1-6-32,0 1-27,-3 3 12,-1-1-56,1 0-47,-1 0-120,-3 1-37,0-1-165,-1 2-128,-3 3-94,-2 3-232,-4-3-983,2 1-1449</inkml:trace>
  <inkml:trace contextRef="#ctx0" brushRef="#br1" timeOffset="-83512.376">24652 11074 1153,'0'0'951,"8"-13"-88,-8 13-93,5-10-54,-5 10-114,4-9-90,-4 9-59,0 0-101,0 0-19,9-5-33,-9 5-53,5 7-39,-5-7-34,5 11-34,-5-11-22,5 17-24,-5-17-20,7 16-13,-6-5-16,0 0-20,2-2-71,-2 3-52,0-1-101,-1-11-82,3 19-101,-3-19-93,0 17-141,0-17-94,0 16-91,0-16-654,-7 13-1072</inkml:trace>
  <inkml:trace contextRef="#ctx0" brushRef="#br1" timeOffset="-83309.268">24687 10932 312,'1'-14'970,"-1"1"-167,0 13-88,0-23-84,0 23-54,0-21-84,2 11-79,-2 10-55,0-17-57,0 17-25,-2-15-92,2 15 3,0-14-73,0 14 1,-1-11-59,1 11-5,0 0-83,0-13-53,0 13-59,0 0-74,0 0-103,0 0-80,0 0-126,0 0-129,0 0-674,10 6-931</inkml:trace>
  <inkml:trace contextRef="#ctx0" brushRef="#br1" timeOffset="-83137.396">24954 11009 841,'12'6'929,"-12"-6"-145,10 3-77,-10-3-105,0 0-67,0 0-116,15 0-43,-15 0-85,0 0-42,0 0-67,14-1-30,-14 1-40,0 0-16,0 0-96,10-3-60,-10 3-123,0 0-96,0 0-143,0 0-130,14 0-275,-14 0-420,0 0-857</inkml:trace>
  <inkml:trace contextRef="#ctx0" brushRef="#br1" timeOffset="-82762.393">25306 11135 888,'13'-4'742,"1"-2"-71,-1-1-96,2 0-111,0 0-47,1-1-81,1-2-34,-1 0-71,-3 1-14,-2-1-46,1 0-11,-1 2-43,-1-1-5,0 0-39,-4-1 7,-1 2-29,1-1 5,-6 9-34,6-16 20,-6 16-24,0-14 13,0 14-31,-10-11 24,10 11-30,-13-9 17,1 8-18,0-2 18,-1 6-20,-4-2 18,1 4-24,-4 1 25,0 4-19,2 0 17,0 2-17,-1 2 21,4 0-14,2 1 23,4-2-6,4 0 38,1 1-1,1-1 25,6 0-30,3 1 17,5-3-11,1 2-10,3-1-6,4 0-7,1-2-6,2-2-3,1-1-15,0-1-10,1-1 19,0-1-23,-1-1 21,-2 0-37,-2-2-35,0 0-75,-1 0-60,-3-2-122,-1 1-133,-1-2-141,1-1-869,-3 0-1078</inkml:trace>
  <inkml:trace contextRef="#ctx0" brushRef="#br1" timeOffset="-82011.738">26739 10871 688,'7'-13'1016,"-1"3"-117,-1 1-102,0-1 7,-5 10-80,9-15-78,-9 15-134,6-11-72,-6 11-118,7-7 2,-7 7-39,0 0-20,10 8-16,-10-8-29,6 18-220,-4-5 0,0 3 0,-2 1 0,3 0 0,-3 3 0,0 1 0,0-1 0,2 1 0,-2-1 0,0 2 0,0-1 0,0 0 0,0 0 0,0 0 0,0-4 0,0 1-307,0-4-154,0 0-37,2 1-85,-4-4-79,2 1-52,0-1-156,-2-2-427,2-9-901</inkml:trace>
  <inkml:trace contextRef="#ctx0" brushRef="#br1" timeOffset="-81414.294">26499 11139 357,'-7'-6'849,"7"6"-173,-12-11-90,12 11-85,0 0-52,3-15-101,4 10-45,4-4-70,5 2-18,4-3-57,9 1-3,7-3-48,7 1-1,-1-1-43,4 1 5,0 0-25,0 1-2,-2-1-43,2 1 2,-2-1-45,-1 3 14,-2-3-14,-10 2-3,1 1-21,-3 0 8,-6 2 13,-4-2 8,-1 0 6,-4 0 6,-3 2 1,-4-2 7,1 0 3,-8 8-3,3-17 17,-3 17 20,-2-16 24,2 16-10,-7-17 39,1 10 9,1-1 14,-3 1 14,0 1 4,8 6-5,-13-8-18,13 8 8,-14-4 21,14 4 26,-9 4 7,9-4-1,-8 13 5,2-2-11,4 1-5,0 3-12,2 2 2,0 1-30,0 3 2,0-3-12,0 3-16,0-1-23,4 0-9,-1-3-8,0 3-5,-1-3-5,2 0-2,0-1-6,-1-2-3,1-1 0,2-1-6,0 0-7,-2-5-19,3 1-18,-7-8-25,12 9-12,-12-9-20,15 2 10,-15-2-13,15-3 29,-6-2-34,-4-1 33,4-1-17,-1-3 33,2-1-11,-3-2 24,-1 1-2,1 0 27,2-1-17,-4 4 27,-1 0-20,2 1 29,-6 8-23,7-14 21,-7 14-19,10-8 24,-10 8-19,0 0 23,0 0-10,13 4 35,-13-4-23,9 9 24,-9-9-25,9 14 17,-9-14-24,9 16 19,-5-8-22,2 1 22,0-1-27,0 1 12,1-2-11,0 0 22,1 0-24,4 1 23,-1 0-31,1-2-31,3-1-82,2-1-46,0 0-62,1-1-72,1-1-53,0-1-72,1-2-90,-2 0-119,4-3-482,-1 0-737</inkml:trace>
  <inkml:trace contextRef="#ctx0" brushRef="#br1" timeOffset="-81076.013">27793 11021 186,'0'0'746,"0"0"-137,0 0-60,-11-6-82,11 6-40,0 0-36,0 0-44,0 0-48,10-10-4,-10 10-55,13-5-9,-5 1-44,4 0-9,-1 1-36,0-2-4,3 2-38,-3-3 19,3 0-20,-1 1 15,-3 1-37,0-2 15,-1 1-32,-1-1 17,-8 6-30,14-10 27,-14 10-27,9-7 9,-9 7-18,5-8 9,-5 8-34,0 0 19,0 0-28,0 0 17,-7-4-21,7 4 25,-9 5-17,9-5 29,-14 12-17,6-5 20,3 4 0,-3 0 9,2 0-18,0 1 4,3-2-14,-1 1 8,0 0-8,4 0-2,-2 0-15,4-1 12,-2-10-14,4 20 29,1-11-41,-5-9-32,10 14-53,-2-8-16,-2 0-64,5-3 9,-1 2-75,3-3-87,4 1-87,0-2-74,1-1-81,0 0-129,0-2-441,2-2-755</inkml:trace>
  <inkml:trace contextRef="#ctx0" brushRef="#br1" timeOffset="-80779.144">28215 11015 20,'3'-11'846,"-3"11"-163,0 0-78,3-12-56,-3 12-59,4-7-70,-4 7-37,10-7-54,-10 7-57,17-6-11,-17 6-24,25 0-19,-12 3-14,2 0-12,2 2-14,1-1-23,-3 2-20,3 2-4,-4-1-52,1 2-11,0 0 5,-3 0-29,0 0 2,-4 2-21,1-1 13,-2-1-22,-3-1 12,-4-8-15,3 16 8,-3-16-21,0 12 18,0-12-17,-4 9 18,4-9-15,0 0 16,-10 6-14,10-6 28,0 0-6,-9-3 18,9 3-1,-2-11-2,2 11-21,0-18-3,2 7-8,3-3 6,-1 0-9,4-1 2,0-1-12,3-1-20,2 3-68,0-3-25,2 3-96,1 0-59,-1 0-108,1 3-104,0 0-97,-1-1-205,2 3-540,0-1-928</inkml:trace>
  <inkml:trace contextRef="#ctx0" brushRef="#br1" timeOffset="-80277.091">28905 11154 760,'0'0'740,"0"0"-95,0 0-48,0 0-79,6-6-78,3 1-64,3 1-79,3-1-24,4-4-35,1 2-49,3-1-42,-1 0-25,1-1-23,0-2-29,-1 3 1,-3-2-14,2 1-5,-6-2-4,0 4-11,-3-2 7,-1 2-7,-4-1-7,-7 8-9,5-13-3,-5 13-3,-4-11-7,-4 7 0,-2 1 0,-1 2-4,-5 1-2,1 1-5,-4 2 3,-1 4 4,-1 1 10,0 2 22,2 1 15,1 0-1,3 4 23,1-2-20,1 1 16,6-1-28,0 2 20,7-3-17,0 0 6,5 1-38,4 2 29,3-1-31,4 0 20,2-2-30,6 1-48,2-1-99,2-2-86,3-2-141,-1-1-144,2-2-157,0 1-789,4-4-1083</inkml:trace>
  <inkml:trace contextRef="#ctx0" brushRef="#br1" timeOffset="-80016.585">30101 11061 618,'0'0'921,"-8"-17"-91,8 17-108,-5-12-55,5 12-71,-5-11-115,5 11-80,-5-10-80,5 10-35,0 0-18,0 0-8,0 0-52,-13 7-11,13-7-42,-4 12-11,4-12-43,-2 20-20,2-20-13,-2 22-5,2-11-12,2 2-5,-1-2-23,0 1 3,3 1-22,1-2-35,0 1-49,0-2-52,2 1-34,-2-2-56,4-2-55,-3-2-32,-6-5-66,14 9-68,-14-9-80,14 4-97,-14-4-766,0 0-987</inkml:trace>
  <inkml:trace contextRef="#ctx0" brushRef="#br1" timeOffset="-79743.08">29939 10938 393,'0'0'737,"-11"-3"-133,11 3-53,0 0-31,-4-9-55,4 9-45,8-6-39,-8 6-35,15-9-30,-6 5-31,3-2-21,3-1-23,-2 2-28,1-2-14,-1 0-17,-2 0-26,2-1-7,-3 1-1,-1 2-25,0-1-18,-2-2-24,-7 8-7,9-12-27,-9 12-6,2-8-15,-2 8-2,0 0-5,-9-10-17,9 10-44,-13 0-5,13 0-48,-21 6-37,9-2-28,-2 3-54,1 1-44,1 2-62,-1 2-73,0 4-67,4-3-60,0 4-248,4 0-394,2-1-778</inkml:trace>
  <inkml:trace contextRef="#ctx0" brushRef="#br1" timeOffset="-79371.776">30557 11115 146,'13'-10'877,"-3"1"-161,0-2-26,-2 0-123,0-2-55,-3 2-88,0-1-28,-3 1-60,-2-1-53,0 12-54,-1-22-44,-4 13-36,0 0-30,-2 0-24,-2 3-18,-1 0-18,0 1-11,0 3-13,-3 1-6,0 1-8,-1 1-6,3 1-7,-1 2-17,1 0 3,2 3-17,0 0 2,1 0-14,2 1 4,2 0-7,4-8 14,-3 17-11,3-17 9,6 19-14,-1-11 16,3 2-3,1 1 5,3-2-7,1 1 21,2 0-8,0 1 14,0 0-14,2-2 14,-5 1 28,-1-2 28,0 1 5,-4-2 27,0 0 26,0 1 18,-7-8 3,7 12 10,-7-12-36,0 0-13,-3 14-11,3-14-15,-13 11-11,13-11-18,-19 6-14,5-2-61,-1-1-59,-4-1-71,-2 0-112,-1-2-156,-4 1-192,-4-4-1008,1 1-1294</inkml:trace>
  <inkml:trace contextRef="#ctx0" brushRef="#br1" timeOffset="-78206.387">18782 12565 111,'8'-8'878,"-1"-1"-196,0 3-37,0-3-75,0-1-31,-2 1-93,-1-1-5,0 1-78,0-1-25,-4 10-76,3-19-23,-3 19-46,-1-20-12,-4 11-53,0 0-3,-2 2-37,-2 0 2,-2 3-33,-1 0 9,0 3-29,-6 3 12,-1 3-28,-2 4 8,-3 2-15,0 5 9,-1 2-19,0 5 19,2 1-24,2-2 15,2 2-18,2-2 16,4 0-20,1-3 19,4 1-21,-1-2 22,6-1-21,1-2 21,2-3-20,3-2 20,2 0-21,4-3 13,-1-2-35,3-1 1,3-3-35,2-2 12,1-3-23,2 0 20,3-2-15,0-4 27,0 1-7,-2-1 10,1-2 7,-2 0 7,-4 0 7,2 0-2,-3-3 6,0 3 12,-4 1 19,0 0 8,-1 2 34,-2 0-20,-1 1 18,0 1-30,0 1 17,-6 6-36,11-9 19,-11 9-23,0 0 21,13-2-23,-13 2 14,11 7-21,-11-7 21,12 14-19,-6-6 2,4 2 24,1 0-28,0 3 22,3 2-63,0-3-53,3 3-107,1 2-109,0-4-119,2 3-112,-2-2-252,2-2-438,2-2-846</inkml:trace>
  <inkml:trace contextRef="#ctx0" brushRef="#br1" timeOffset="-77753.277">20231 12632 234,'19'-14'856,"-2"1"-182,0 1-17,-2-2-86,-2 0-36,-1 3-96,-3 0-25,-1 1-80,0-1-22,-2 2-75,-6 9-5,4-16-54,-4 16-11,-4-12-48,4 12 3,-14-6-39,14 6 15,-24-1-34,11 3 6,-4 2-31,1 1 12,-5 2-29,0 2 14,0 0-25,-1 2 13,3-1-20,1 0 17,0 1-26,4-1 13,2 2-16,3-3 22,2 2-23,3-1 16,4-10-15,3 17 16,2-8-17,5 3 7,3-3-37,2 2 7,5-1-30,-1 1 12,4-3-3,-2 2 30,1-1-14,-3-1 24,1-1-15,-5 0 24,-1 0-20,-2 0 19,-2-2-13,-4 3 46,-1 0-1,-5-8 29,3 13-24,-3-13 17,-9 15 2,0-9-3,0 2-2,-4 0 0,-1-1-5,-3 0-8,-2 0-8,-2-2-1,-1 0-8,-1 0-2,-1-1-13,-1-1-7,5-1 15,-1 1-23,1-1-17,2-1-58,1 0-43,3-1-98,0-1-93,14 1-133,-19-1-108,19 1-200,0 0-551,-9-7-918</inkml:trace>
  <inkml:trace contextRef="#ctx0" brushRef="#br1" timeOffset="-77159.543">20410 12693 397,'0'0'832,"6"-10"-135,-6 10-48,0 0-116,3-12-81,-3 12-62,0 0-58,0 0-40,0 0-38,0 0-63,-10 4-18,10-4-52,-5 10-5,5-10-30,0 15-10,0-15-32,-2 15 5,2-15-24,2 21 16,0-11-28,-2-10 13,9 17-22,-4-8 15,3-2-16,0 1 2,3-2-4,-1 0 19,1-1-17,1-3 1,0 1-12,2-2 21,-1-1-21,-2-1 18,3-2-22,-2 1 20,0-1-17,-1-3 4,0 0-2,-1-3 4,1 1 4,-4-3-1,1 0-1,0 0-3,-2 0 7,-1-2 50,-1 3 25,0-1-3,1 2 23,-3 0 13,-2 9 17,5-15-34,-5 15 5,4-11-37,-4 11 6,0 0-34,0 0 4,0 0-10,0 0 17,0 0-25,6 16 16,-6-4-11,0 5 7,-2 2 3,2 7 127,0 1 0,0 7-56,0 2 11,-1 1-52,0 1-14,2 1-9,-4 8-5,3-1-10,-1-1-3,-2 0-10,3-5 3,-1 4-2,0-6-11,1 0 0,0-1 3,-1 0-7,-1-4 2,0 1-1,-2-2 30,2-3-37,-1-3 33,-2-2-36,0-2 4,-2 0 1,-1-1 2,-2-3-1,0-1 5,-2-3-6,-1-2 0,-3 0-5,2-2 3,-4-4 24,2-2-30,-3-2 30,-1-3-34,-3-3 30,0-2-27,-2-5 32,-1-3-31,2-5 2,-2-5-2,1-1 5,2-5 1,4-1 0,3-2 0,5 4-2,2-3-1,4 1 1,4 4-8,1-1-5,5-2-25,4 0-1,6-5-85,8 1-49,9-5-68,8 1-58,5 1-60,5 1-64,8 0-47,1 4-63,5-2-101,0 4-736,2-3-979</inkml:trace>
  <inkml:trace contextRef="#ctx0" brushRef="#br1" timeOffset="-76831.44">21243 12666 717,'10'-11'612,"-3"2"-47,-1 0-27,-3-1-80,-3 10-26,2-17-40,-2 17-37,-4-17-39,4 17-13,-10-17-36,4 12 1,-2-2-37,-2 2-1,1-2-37,-1 3-3,-2 1-39,2 0-7,10 3-14,-23-3-40,23 3-36,-21 3 5,11 0-25,1 2 4,2 2-23,0 0 10,1 3-17,2 0 12,3 4-17,0-1 11,2 4-10,2 1 6,0 0-18,5 2 17,0 1-7,-1-2 2,1 0-1,2 0-2,-2-1 0,-2-3 2,1-1-5,0 0 13,-3-2-9,-1 0 0,-1-2 0,-2-10 2,-2 19 0,-2-12-3,-3 1 1,-1-1 0,-3-1-3,0-1 6,-6-1 0,-1 0-1,2-3-4,-5 1 3,3-1-8,-2-1-26,1-3-30,1 1-44,1-2-23,3 0-98,0-3-71,5 2-126,0-1-103,9 6-110,-7-14-790,7 14-1034</inkml:trace>
  <inkml:trace contextRef="#ctx0" brushRef="#br1" timeOffset="-76581.436">21394 12535 182,'10'-14'903,"-2"1"-149,2 0-48,-4 1-56,1 0-70,-2 1-63,0-1-76,0 3-13,-1 0-36,0 1-37,0 0-58,-4 8-65,5-12-50,-5 12-36,0 0-16,9-4-15,-9 4 2,6 12 4,-6-12 1,5 20-3,-1-6-22,-1 4-12,-1 0-16,2 3-13,0 3-9,0-1-9,-2 2-8,1-2-8,-1 1-7,1-1-5,-1 0-46,0-4-39,0 1-32,0-2-56,-1-1-56,0-2-84,0 2-28,1-2-145,-1-1-172,-1-1-176,1-1-691,-1-12-1145</inkml:trace>
  <inkml:trace contextRef="#ctx0" brushRef="#br1" timeOffset="-76372.783">21340 12801 78,'-14'-1'977,"14"1"-176,-10-4-90,10 4-87,0 0-100,0 0-51,1-12-86,-1 12-31,18-7-68,-4 2-25,7-2-67,2 0-17,6-2-53,0 0-29,2 0 5,-2 1-44,3-1 11,-2 1-72,0-1-58,0 2-69,-7 1-103,3-1-89,-2 1-97,-1 1-83,1-2-111,-6 3-660,1-1-879</inkml:trace>
  <inkml:trace contextRef="#ctx0" brushRef="#br1" timeOffset="-75470.102">21840 12664 507,'0'0'723,"0"0"-95,9 7-33,-9-7-92,14-3-89,-14 3-28,22-4-27,-11 0-38,4-1-22,1 1-44,0-2-12,0 0-57,-1 0-14,-1 0-32,0 0 5,-1 0-45,0-1 13,-4 0-35,-2 2 11,0-1-35,-7 6 4,9-12-30,-9 12 12,0 0-27,-3-14 15,3 14-24,-14-3 12,14 3-10,-18 0 13,5 3-31,-1-1 12,-1 4 20,0 2-6,-2 2 31,2 1-23,-2 3 15,3 1-16,0 1 7,2-1-25,1 1 14,3 0-14,3-2 10,0 2-18,2-2 19,2 0-18,1 0 15,1-2-15,2-2-31,1 2-28,0-3-42,2-1-8,2-1-63,-1 0-31,4-3-44,-1 0-47,1-2-18,2 0-24,1-4 5,0 1 20,3-3 8,-2-1 40,2-2 17,0-2 69,-1-1 29,1-5 68,-2 1 44,1-1 60,-1-1 34,0-2 71,0 1 32,-2 0 21,0 1 48,-1 0 21,0 3-5,-2 3-20,-1-2-27,1 3-13,0 3-12,-1 0-14,0 2-10,-9 4 24,17-1-19,-17 1 1,19 5 11,-10 1 11,-1 0-28,0 0 5,-1 4-43,1 0 21,0 2-37,-3-3-4,1 1-22,-2 1-1,-1 0-20,-2 0-2,0-1-16,-1-10 1,-1 20-10,1-20-3,-3 17-5,3-17 11,-2 14-12,2-14 1,-6 11 4,6-11 0,-6 6 20,6-6-34,0 0-2,0 0-7,-12 0 10,12 0-12,-7-9 17,7 9-18,-2-16 5,0 3-6,4 0 4,-1-3-1,1 0 11,4-5-11,1 1 12,1 1-12,3 0 13,1 0-12,3-2 10,2 3 8,-1 4-7,2-1-4,2 5 13,0 1 18,1 2 31,-1 3 8,-1 3 6,2 2 2,-2 3-6,2 1-10,0 3-8,-1 3 1,-2-1 1,-1 3-14,-2 0-8,-3 2 2,-2 1-14,0 1 0,-4-2-4,-2 0-2,0 1-1,-3-2-7,1-1-5,-1 1 2,-2-2-1,-2 1-1,1-1 0,-2-2-10,0 0-8,0-1-6,0-1-5,-2-2-2,1 2 6,5-8 2,-9 8-4,9-8-3,-9 4 2,9-4 1,0 0 4,-13-7 3,13 7 6,-3-13 3,3 13 2,4-19 0,0 4-4,1 1 7,5-5 1,1 2 1,3 0 6,-1 0-1,4-2 5,3 1 4,0 2 13,3 1 16,-4 4 18,3 0 11,0 4 8,-2 2 23,1 1 26,-1 3-20,-1 2-77,2 1-29,-2 1 0,-3 3 0,0-1 0,-2 3 0,-2 1 0,-1 2 0,-3 2 0,-3 0 0,1 3 0,-4-1-264,0 2-145,-5 2-84,1-2-151,-3 5-166,0 0-949,-1 0-1452</inkml:trace>
  <inkml:trace contextRef="#ctx0" brushRef="#br1" timeOffset="-74361.698">23703 12743 732,'0'0'612,"10"-7"-66,-10 7-28,13-10-58,-13 10-30,11-11-28,-5 5-54,-6 6-6,9-14-49,-9 14-21,5-15-58,-5 15-15,-2-14-39,-3 6 2,5 8-43,-13-13 1,2 7-43,-3 4 8,-3-1-32,-3 3 15,-4 3-24,-3 2 16,-3 4-27,1 4 24,-4 3-27,0 1 15,2 1-30,1 3 20,6-3-29,2 0 11,3-1 1,3-2-4,3 2-2,3-4-1,1 0-3,5 1 1,3-3-6,1-11-2,6 18 6,2-12-3,1 1 0,4-2 2,2-2-3,4-2-15,-2-2-21,2 0-12,0-4-13,4 0-32,-1-2 33,-2-3-16,1 0 24,-1-1-12,-2-3 29,0 1-18,-4-1 23,-2-2-9,0 0 25,-2 2-22,-2 0 27,-3 1-12,-1 2 23,-2 0-20,2 1 22,-4 10-17,2-14 24,-2 14-23,0 0 20,-3-12-17,3 12 29,0 0-22,0 0 19,-6 8-23,6-8 28,-3 14-22,3-14 15,0 17-18,0-17 19,3 20-22,-1-10 19,3 1-23,2-1 24,0 1-5,1-1-4,4-1-3,0-1-47,2-1-81,2-2-27,0 0-57,2-2-54,1-1-31,-1-2-36,0-2 5,0-1-34,1-2 26,1-4-49,0-1 26,-1-1-28,-1-5 10,0-1 31,0-2 66,-2-1 115,-1-2 158,0-1 109,-4-5 19,1 2 34,-3-3 33,-1 2 33,-1-3 17,-3 1-12,-2 4 46,0-1 8,-1 3 41,-1 0-38,-1 4-3,-1 1-13,1 2 10,-2 0-33,2 5-31,0-1-32,1 12-30,-5-12 12,5 12-8,0 0 19,0 0-11,-13 9-11,9 1-4,0 3 0,2 2-25,-2 8-23,1 0-2,2 1-22,0 1 3,-2 4-1,3-2-25,0 1-16,0 0-15,3 1-4,-2 0 0,2 1-9,0-2 33,1-4-46,0 1 28,3-2-93,0-1 9,0-3-76,2-1-26,-2-2-53,2-2-66,0-2-36,1-3-80,0 0-73,-1-4-46,2 0-71,-1 0-174,-10-5-378,15 1-750</inkml:trace>
  <inkml:trace contextRef="#ctx0" brushRef="#br1" timeOffset="-74017.218">23849 12613 113,'-22'-1'858,"3"0"-198,5 0-88,0 1-97,14 0-73,-18-1-30,18 1-65,0 0-35,0 0-58,0 0-29,13-4-44,6 3-4,6-3-46,5 2 12,7-2-16,1 0-7,9 0-26,-1-1-8,0 0-16,-7 2-2,-1-3-8,-3 3 0,-2-1-4,-5 0 15,-3 2-21,-3-1 23,-6 0-15,1 2 13,-4 1-14,1 1 5,-5 3 35,1 1 26,-3 2-4,-3 1 8,-1 2-24,0 1 17,-2 1-30,1 1 10,-2 1-27,1 0 11,0-1-34,1 1 12,0 1-14,2-3 17,-1 2-25,0-2 8,2-1-47,2 1 14,0-1-28,5-3-24,-3 1-42,1-3-7,4 0-48,-4-3-68,-10-3-36,21 4-46,-21-4-38,20-1-47,-10-3-131,-1 0-516,0-1-673</inkml:trace>
  <inkml:trace contextRef="#ctx0" brushRef="#br1" timeOffset="-73706.731">24296 12460 371,'-13'6'637,"4"0"-71,2 2-51,0-1-74,7-7-63,-4 10-38,4-10 12,4 9-48,-4-9-43,14 7 17,-14-7-1,22 3-31,-8-5 10,0 1-45,4-2 1,2-2-46,-4 1 1,3-2-33,-3-2 3,0 1-33,-3-2-8,1-1-23,-3-1 4,-2 1 2,0-1-25,-2-2-9,-4 4-8,0-1-10,-3 10-9,-3-17-6,3 17-5,-10-14 1,10 14-6,-17-10-24,7 8-33,10 2-10,-24 2-43,9 2-11,0 2-77,0 4-43,2-1-75,0 3-75,0 2-64,5-2-77,1 2-146,5-2-494,1 1-781</inkml:trace>
  <inkml:trace contextRef="#ctx0" brushRef="#br1" timeOffset="-73388.132">25051 12630 631,'13'-8'681,"-3"-1"-83,-2 1-62,0-1-75,-4-1-66,-1 0-53,-3 10-23,2-17-51,-2 17-57,-6-20-32,0 11-6,-2 2-24,-2 0-8,-3 1-36,-1 2-3,-2 2-31,1 2 17,-5 2-8,2 2 14,-5 2-30,0 4 26,4 1-17,-4 3 23,5 0-32,5 3 14,-1 0-22,5 1 20,5-1 9,2 0-9,4 0-31,1 0 12,5 2-29,2-1 21,7 0-6,2 0-19,5-1-5,0-3 6,4 1-12,3-5-4,0-1-9,2-2-45,3-3-101,-7-1-71,2-2-128,-3-4-165,9 1-161,-5-5-839,-2-1-1139</inkml:trace>
  <inkml:trace contextRef="#ctx0" brushRef="#br1" timeOffset="-72698.931">26859 12300 106,'0'0'727,"22"-1"-107,-22 1-53,13-1-34,-13 1-36,13-1-26,-13 1-56,0 0-15,16-3-64,-16 3-18,0 0-46,0 0-20,11-1-58,-11 1-10,0 0-49,0 0 4,-17 3-48,7 0 6,-1 1-40,-2 1-1,-3 2-20,1-1 21,-4 3-38,1 0 15,1 2-29,1-2 19,0 3-21,4-3 14,0 3-25,1-2 26,1 2-20,5 0 14,1-2-23,4-10 22,2 19-18,3-8 19,7 0-27,1-1 22,7-2-21,0 1 15,0-2-23,5 3 25,0-4-24,2 4 30,1 0-27,2-1 24,-1 1-21,0 3 21,2 1-20,-5-3 21,-1 1-19,-7-1 21,-3-1-15,-1 0 23,-5-2-18,-3 1 27,-2 0-15,-4-9 27,-4 15 38,-2-6-44,-3-2-14,-5 0 12,1-2-11,-6 2 17,-3-1-12,-2-2 9,-3-1-15,0 0 7,-2-2 18,1-1-34,-3-1-13,2-2 11,2 0-14,0 1-25,2-3-53,3 2-4,1-4-60,1 3-31,5-2-76,1 0-45,5-2-85,0 1-71,9 7-72,-4-13-100,4 13-619,6-17-858</inkml:trace>
  <inkml:trace contextRef="#ctx0" brushRef="#br1" timeOffset="-72002.27">27281 12561 885,'11'-1'869,"0"0"-104,5-3-84,-3 0-80,6 0-80,-1-1-100,-3-2-67,8 0-51,-1 0-47,-2 0-26,3-2-60,-1 1-4,-4-2-37,2 2 1,-1 0-14,-4 0 4,-1 3-7,-1-3-11,-2 1-14,-2 0-14,-2 0 3,0 1-28,-7 6-11,6-12-7,-6 12-8,0 0 0,-2-13-11,2 13-1,-13-4-2,13 4-3,-19 0-3,6 3 1,-2 0-1,-1 2 7,-4 4-15,1 0 7,2 1-6,-1 3 4,2 1-5,-2 1 2,5-1 0,1 1 1,3-1-2,3 1 4,1-1-6,3-2 11,2 0-32,4-1-53,3 1-9,2-2-60,5-1-42,-1-1-50,5-1-27,2-1-3,-2-3-18,3-1-26,0-2 28,2 0 0,0 0 21,2-2 24,0-3 11,-1 0 37,1-2 32,-1-2 38,-3-2 22,0 1 30,-2-4 59,0 2 43,-4-2 38,1-1 41,-5 1 43,-2 2 25,0-1 13,-4 0-14,-1 2-7,-4 11-13,2-18 20,-2 18-21,-4-13-15,4 13-13,-14-8 18,14 8-18,-16-1-9,16 1-6,-22 7-1,9-3-16,-1 3-15,2 3-16,1-3-14,0 3 1,2 0-22,1 0-5,0-1-5,4 1-5,2 0-5,2-10 1,-1 16-6,1-16-10,3 14-21,-3-14-13,9 10-7,-9-10-8,13 8-7,-13-8 4,14 4 6,-14-4 9,16 0 5,-16 0 0,17-5 4,-7 1 7,0-1 8,-1 0 6,-1-2-2,1 2 8,-1-2-2,-1 2 14,1-2 22,-8 7 7,11-7-1,-11 7-8,8-7-4,-8 7-7,11-4 3,-11 4-1,0 0 7,12 4 7,-12-4-8,9 7-1,-9-7-1,9 7-4,-9-7-3,8 11-1,-8-11-16,9 11 9,-4-4-4,4 0-26,-2-2-47,4 2-68,0-1-89,1-1-118,0 1-90,4-3-99,-2 1-183,0-1-413,-1-2-746</inkml:trace>
  <inkml:trace contextRef="#ctx0" brushRef="#br1" timeOffset="-71677.402">28152 12492 832,'-4'-9'741,"4"9"-88,-5-16-49,5 16-76,-4-13-73,4 13-74,0-11-49,0 11-89,5-11-14,-5 11-56,14-4-33,-14 4-26,19 1-16,-7 1-13,4 3 0,0 2-6,-1-1-6,3 3 3,-1 1-14,-1 0-5,0 1-8,-3 0-13,-3-2-5,-1 0-6,0 1-5,-3-1 0,-1-1 3,-1 1 2,-4-9 5,4 15 0,-4-15-1,0 12-5,0-12 20,-6 10-29,6-10 13,-7 7 2,7-7 12,-9 5 9,9-5-1,-11 2 26,11-2-32,0 0-6,-13-2 5,13 2-13,0 0-7,-7-10-14,7 10 5,3-11-3,1 5-18,4-1-52,-1-1-48,3 1-42,3-3-57,3 1-29,5-3-62,5-1-101,1 3-84,0-3-27,4 1-82,1 2-78,4-5-337,-5 5-608</inkml:trace>
  <inkml:trace contextRef="#ctx0" brushRef="#br1" timeOffset="-71473.203">28863 12348 1048,'12'-7'550,"-2"1"-73,-10 6-7,9-10-40,-9 10-24,4-9-17,-4 9-73,0 0 11,-6-11-58,6 11 5,-14-4-28,14 4 10,-18 2-53,5-1-9,2 3-41,-3 1-13,1 3-34,0 0 3,-2 2-38,2 5-14,0-1-14,3 1 2,1-1-18,0 1-3,3-1-11,1 1 5,1-1-7,0 2-5,4-3-1,0-1-7,0 0-23,4-2-24,1 0-34,0-1-47,1-3-59,3-1-50,2 1-70,-1-4-79,3 1-46,0-2-44,3-2-106,-1-2-603,4-2-798</inkml:trace>
  <inkml:trace contextRef="#ctx0" brushRef="#br1" timeOffset="-71066.962">29110 12243 37,'4'-22'838,"0"1"-169,-1 1-71,-2 2-49,0 2-48,1 0-53,0 1-49,-1 4-56,1 0-76,-2 11-56,2-16-42,-2 16-22,0 0 11,3-9-7,-3 9-22,5 9-3,-5-9 11,6 20-28,-2-6 7,0 3-12,2 3 24,-1 2-22,1-1-2,-3 2-29,1 0-10,0 0-11,-1-2 3,-2-2-25,3-1 2,-3 1-6,-1-5 2,0 3-6,0-5-10,0 1-4,-1-1 0,1-12 2,0 21-1,0-21 2,-4 14-1,4-14-4,-3 10-3,3-10 2,-6 5 4,6-5 1,0 0-9,0 0 2,-12-4-4,12 4 12,-4-11-12,4 11 8,2-18-4,0 7 4,4-2-12,1 2 15,3-1-10,2 0 8,7 0-7,-2 2 14,3 2 36,3 0 7,0 1 23,3 4 19,1 1 8,-2 2 6,3 3 14,-1 1-14,-3 3-17,1 0-21,-1 2-10,-1 3-47,-5-1-21,0 1 0,-5 2 0,-2-2 0,-3-1 0,-2 2-65,-3-1-124,-3 1-85,-3-1-154,-2 1-129,-4 5-185,-4-1-261,-1-3-560,-1 2-1206</inkml:trace>
  <inkml:trace contextRef="#ctx0" brushRef="#br1" timeOffset="-70395.11">30507 12671 219,'0'0'350,"-6"-12"-166,6 12-10,-2-10-84,2 10 30,3-12-74,-3 12 61,5-12-54,-5 12 56,7-10-45,-7 10 46,7-11-36,-7 11-5,10-11-14,-10 11-8,11-7-10,-11 7-7,9-5-8,-9 5 21,10-5-38,-10 5 21,0 0-63,11-2 8,-11 2-71,0 0 30,0 0-63,0 0 25,8 5-73,-8-5 19,0 0-224,0 0 159</inkml:trace>
  <inkml:trace contextRef="#ctx0" brushRef="#br1" timeOffset="-69481.766">30435 12654 298,'7'-9'815,"-7"9"-153,6-6-48,-6 6-111,8-5-41,-8 5-74,11-2 1,-11 2-67,13 2-41,-13-2-53,18 12-12,-8-4-32,-1 4-29,1 0-23,1 4-24,-2 2-18,-2-1-20,0 2-12,-3-2-13,-3 1-20,-2 3-33,-5 2-57,-5 4-85,-6 3-106,-7 1-126,-5-1-87,-5-2-88,-10 8-761,-4-6-921</inkml:trace>
  <inkml:trace contextRef="#ctx0" brushRef="#br1" timeOffset="-68312.841">18635 14249 624,'0'0'714,"-10"-4"-98,10 4-39,-8-5-84,8 5-31,0 0-63,-5-9-52,5 9-29,0 0-52,0 0-5,14-5-25,-14 5-31,23 3-16,-5 0-6,4 3-17,0 1-27,1-1-23,-1 3-31,4 1-13,-1 2-14,-5-2-12,0 2-6,-3 0 9,-1 0-27,-1 3 12,-5-3-23,-3 2 18,-1-1-24,-5-2 18,-1 3-17,-1-3 10,-5 3-14,0-1 14,-2-1-22,-3-3 14,1 0-16,-2-1 13,2-4-26,1-1 31,9-3-14,-19 2 10,19-2-14,-17-7 18,10 1-18,0-3 22,1-3-20,2-1 19,3-3-18,-1 0 2,4-3 0,0 1 1,3-2 1,3-2 2,2 3 0,4-5-3,4 3 0,0 1-2,4 2 9,-1 2-5,4 1 0,-2 3-3,0 3-29,0 1-64,0 4-39,-3 2-83,1 2-55,2 0-83,-2 3-86,4 3-49,-1 2-109,-1 1-722,-1 0-924</inkml:trace>
  <inkml:trace contextRef="#ctx0" brushRef="#br1" timeOffset="-67890.973">19551 14327 323,'0'0'753,"5"-7"-130,-5 7-20,2-11-105,-2 11-48,-5-12-48,5 12-41,-11-10-37,11 10-44,-16-10-34,7 5-21,-3 3-20,-2 2-17,0 0-25,-2 5-23,-1-2-19,-4 5-6,2-2-22,1 3-19,1 5-16,-1-4-12,4 3 8,-1 0-39,3 0 25,3 0-34,1 1 25,2-2-31,2 0 21,4-12-17,1 19 25,2-8-33,3-2 23,2-3-27,1 0 6,1-2-36,3-2 14,-2-1-25,5-1 13,-2-1-23,4-1 18,-2-2-17,1-2 23,-2 0-10,2-1 11,-3-1 5,1-1 10,-2-1-2,-2 2 14,0-3 2,-2 1 6,1 2 10,-4 0 21,1 2 19,-2-1 4,-5 7-5,9-12-4,-9 12-16,6-7 5,-6 7-11,0 0 6,0 0 6,0 0-2,8 9 13,-8-9-22,1 13 13,-1-13-25,1 18 15,1-8-24,-2-10 20,1 23-25,0-11 21,2 1-29,-2-3-23,2 4-57,0-3-24,-2 0-81,3-1-46,-4-10-48,8 17-52,-4-8-66,-4-9-59,14 10-81,-14-10-177,17 7-272,-17-7-593</inkml:trace>
  <inkml:trace contextRef="#ctx0" brushRef="#br1" timeOffset="-67672.232">19864 14284 276,'3'-17'744,"1"-1"-110,-3 2-19,0 2-71,1 1-28,-1 1-53,0 1-51,-1 11-66,3-17-73,-3 17-43,0-12-30,0 12-3,0 0 14,0 0-12,0 0-17,0 0-18,-2 18-17,2-6-24,2 1-27,-2 2-7,0 2-9,0 2-30,1 0-2,0 1-14,-1-2 5,0 2-21,2-1 5,-2-1-51,1 8 18,1-4-25,2 2-9,0-1-92,2-4-70,-1 2-92,-1-4-89,1 1-124,1-5-79,-4 3-201,0-4-444,-2-12-846</inkml:trace>
  <inkml:trace contextRef="#ctx0" brushRef="#br1" timeOffset="-67114.155">19709 14522 165,'-12'-11'775,"3"1"-183,1 1-92,3 0-86,1-1-76,4 10-58,2-19-42,3 10-54,4-2-29,2 2-41,5 0-6,3 0-38,2 0-2,1 2-27,3-2-16,-1 1 7,0 0 1,2 1-21,-2 2 7,-4-2-16,3 2 8,-5 0-8,0-2 4,0 3-20,-4-2 21,1 1-16,-3-2 18,-3 3-12,0-4 11,-2 1-4,0 1 11,-2-2-12,-5 8 31,9-15 5,-9 15 41,5-15-16,-5 15 38,2-14 8,-2 14-7,4-12 17,-4 12-23,3-10-7,-3 10-27,0 0-1,4-9-26,-4 9 11,0 0-16,0 0 24,5 12-3,-5-12 4,4 20-1,-2-7-2,-1 3-8,1 2-5,-2 0 12,1 1-33,-1 3 19,0-1-20,-1 3 12,-1-4-22,1-1-1,-1 6 1,2-4-5,-1-1-25,2 0 26,-1-2 2,0-1-1,2-1-1,-2-3-3,1-1-25,-1-12 11,2 20 4,-2-20 14,0 12-29,0-12 12,0 0-8,0 0 5,0 0 3,0 0 0,0 0 5,6-14 1,-2 3 12,0-3-13,1-1 19,3-1-20,-1-1-3,2-1 3,0 0 3,4 1 6,-1 1 17,1 1 19,2 0 12,0 3 12,0 2 15,0 1 7,0 3 9,0 4 15,0-1 0,1 3 3,-4 1-31,3 1 0,-1 3-33,-2 3 9,0 1-23,-2 0 4,-1 3-17,1-1 10,-3 1-19,-1-1-29,-1 1-73,-2 1-56,2-1-86,-4-2-89,2 4-117,-3-3-78,0-11-98,0 21-193,0-21-345,-2 19-766</inkml:trace>
  <inkml:trace contextRef="#ctx0" brushRef="#br1" timeOffset="-66803.474">20616 14550 253,'12'-9'760,"0"0"-122,0 1-46,0-2-71,1 1-69,0-2-73,1 0-49,-1-2-51,-2 3-38,-1-1-27,-1-1-36,0 0-17,-1 0-9,-3-2-31,-1 4-5,-1-2-23,-3 12-6,0-18-11,0 18-17,-7-17-10,2 9-10,5 8-4,-13-9-7,13 9 1,-18-3 4,18 3 11,-19 4 16,9 0 11,0 6 1,-2-3 7,3 5 16,1 0-35,1 1 14,-1 2-28,3 1 13,1-1-31,2 1 12,0 1-24,2-4 17,2 0-24,0 2-3,1-3-2,2 2 2,0-3-34,1 0-42,1-2-46,1-2-78,-2 0-71,4-1-87,-10-6-84,15 6-64,-15-6-30,22 2 7,-22-2-105,22-2-334,-12-1-550</inkml:trace>
  <inkml:trace contextRef="#ctx0" brushRef="#br1" timeOffset="-66506.621">20860 14454 607,'2'-12'564,"2"2"-60,2 0-21,0 1-46,-1 1-12,3-1-45,-1 4-2,5-2-35,-2 3-21,4 0-41,0 2 24,4 2-31,0 1-25,3 1 16,2 3-33,3-1-3,-3 3-26,1 0-32,-1 1-39,-1 0-16,-3 1-31,0 0-15,-3 2-15,-2-2-9,-3 1-2,-1-2-5,-2 0-7,-4 1-4,-4-9-6,4 15-11,-4-15 8,-3 12-3,3-12-14,-7 10 12,7-10-1,-12 7 5,12-7 10,-13 1-20,13-1-6,-14-2 5,14 2 12,-13-9-6,13 9 1,-6-16-3,3 4 0,3-3-4,2 0 0,2-8-1,2 1-2,4-4-40,3 1-38,5-6-29,4 2-30,3 3-69,2 1-103,4-1-107,2 3-125,0 3-122,2 1-263,2-1-399,0-1-925</inkml:trace>
  <inkml:trace contextRef="#ctx0" brushRef="#br1" timeOffset="-66082.212">22798 14175 776,'2'-12'768,"-2"12"-109,1-19-26,-1 19-55,1-16-29,-1 16-56,1-13-78,-1 13-56,2-11-59,-2 11-52,0 0-14,0 0 55,0 0-42,0 0 12,-5 8-11,5-8-17,-4 22-2,1-6-25,1 0-27,-1 2-28,2 2-27,-2 0-98,3 1-24,-1 4 0,1-1 0,1 0 0,0 1 0,1-2 0,0 2 0,1-3-41,-1-3-219,1-1-71,0 0-110,-1-3-77,-1-3-95,-1 1-60,2-3-83,-2-10-692,-3 16-1061</inkml:trace>
  <inkml:trace contextRef="#ctx0" brushRef="#br1" timeOffset="-65508.493">22446 14468 775,'-16'-4'752,"5"-2"-85,-1 2-64,12 4-76,-15-9-83,15 9-73,-10-8-66,10 8-56,4-10-44,-4 10-40,19-11-29,-2 5-21,5-1-24,8-1-18,0 4-14,6-3-11,1 2-19,7-2-30,0 0-35,1 1-28,-2-1-46,2 0-29,-1 0-35,-7-1 25,-1 1-4,-5 0 15,0-4 13,-4 3 34,-5-2 9,-4 0 21,-2 0 6,-3-4 4,-4 2 22,0 0 16,-4-1-1,-1-1 35,-3 2-1,0-1 38,-2 2 6,0-1 33,-2 0 2,2 2 34,-2 0-12,3 10 8,-2-17-18,2 17-33,-4-9 23,4 9-8,0 0 22,0 0-10,0 0 10,-6 14-5,4-4-32,2 3 22,0 2-6,0 3-7,2-1-8,-2 4-6,0-1-16,1 4-3,-1-2 7,1 4-30,1-4 13,0-2-27,-2 1 16,1-3-24,1 1 18,-2 0-27,1-4 0,0-1 21,-1-1-24,0-13 1,1 21 4,-1-21 16,0 15-21,0-15 14,0 0-29,-1 11 16,1-11-23,0 0 22,0 0-18,0 0 24,-1-16-24,1 16 10,4-18 1,-2 6 7,3-2-5,1-2 3,0 1-1,3-3 1,1 3 2,0-3 4,2 6 1,-1-3 4,5 2 4,-5 6 20,4-3 23,0 4 23,1 1 34,-1 0 26,2 3-1,-2 2 13,2 2-10,0 1-18,-1 2-25,-3 2-15,0 0-15,-2 0-16,-2 5-8,1-2-10,-2 1-7,-3 0-10,0 3-53,-2-1-64,0-2-44,-3 2-106,0-1-84,0-12-106,-2 21-142,1-9-97,-2-2-205,3-10-492,-2 18-978</inkml:trace>
  <inkml:trace contextRef="#ctx0" brushRef="#br1" timeOffset="-65055.381">24063 14412 286,'12'-13'807,"-4"2"-126,-1-3-39,-4 2-114,-2 0-49,-2 0-94,-3-1-16,-4 0-60,1 1-30,-6-1-30,-3 1-14,0 4-25,-3-1-17,-2 2-20,3 4-15,-2 1-13,0 2-11,-4 3-21,0 2-16,1 3-2,-2 2-13,0 5-8,5-1-19,-1 3-5,4 0-16,2 0-2,4 0-9,0 2 6,3 0-15,3-4 16,2 2-22,2-2 9,3 1-15,2-1 10,3-3-6,0 0 9,5 0-16,-1-4 6,5-1-12,-2-2-1,3-1-33,0-1 6,1-3-23,0 0 23,0-4-19,0 1 29,-2-2-23,2-2 28,-1-3-7,-1 0 19,0-2-19,-1-2 14,-3 1 24,0 0-27,-3 0 5,-1 3 18,-1-2 10,0 3 17,-2 1-12,0 1-7,-5 7-4,8-10 1,-8 10-4,0 0-6,0 0-3,10-5 12,-10 5-8,0 0 14,5 10-22,-5-10 19,4 12-21,-4-12 7,7 15-67,-4-7-35,-3-8-89,8 16-54,0-9-60,-2 0-40,1 0-54,-1-2-64,4 0-51,-10-5-98,17 8-499,-17-8-726</inkml:trace>
  <inkml:trace contextRef="#ctx0" brushRef="#br1" timeOffset="-64680.397">24316 14371 732,'7'-12'618,"-2"4"-37,0 0-31,-5 8-32,9-13-66,-9 13-67,6-10-57,-6 10-29,8-5-34,-8 5-24,0 0-24,13 1-3,-13-1-21,7 9-23,-7-9-2,7 13-5,-7-13-39,4 18-8,-4-18-44,5 20 1,-4-7-27,-1-13 3,1 21-21,-1-21 9,-1 18-22,1-18 20,-1 16-20,1-16 14,-4 13-18,4-13 15,-1 11-16,1-11 14,0 0-19,-5 8 11,5-8-18,0 0 14,0 0-18,0 0 21,-7-10-19,7 10 18,0-15-18,1 3 1,2 1 2,1-4 0,1-3 2,1-1-5,3-1 9,-1 1-4,1 2-7,2 1 6,0 1 1,4 1 0,-4 6 15,2-1 53,2 4 57,2 1 12,0 3 4,-1 1 27,2 1 20,1 4-10,2-1 4,-2 5-47,0 1-136,-1 0 0,-1 3 0,-2 2 0,0-2 0,-3 2 0,-1 1 0,-2 0 0,-2 0 0,-2-3 0,-3 0-33,-2 2-468,-3-2-186,-3 1-229,1 0-993,-8 1-1635</inkml:trace>
  <inkml:trace contextRef="#ctx0" brushRef="#br1" timeOffset="-63519.608">26507 14129 688,'0'0'848,"-2"-14"-101,2 14-65,0-14-49,0 14-77,-2-10-66,2 10-76,0 0-58,-2-12-46,2 12-48,0 0-5,0 0 19,0 0-43,0 0-22,0 0-21,0 17-12,0-6-24,0-11-24,0 23-23,0-8-8,0 3-8,-2-1-20,2 3-8,0 1-12,-2-2-10,0 1-7,2 0-15,0 0-19,2-2 0,0 2 0,0-2 0,0 0 0,2-1 0,-1-1 0,1-3 0,3 1 0,-4 1 0,1-5-64,0-1-32,1 1-23,1-2-27,-6-8-14,10 14-42,-10-14-30,13 7-36,-13-7-34,16 1-17,-16-1-56,18-4-34,-7 0-22,-2-1-45,4-2-72,-3-2-162,1-2-329,0 1-655</inkml:trace>
  <inkml:trace contextRef="#ctx0" brushRef="#br1" timeOffset="-63270.828">26340 14287 287,'-15'2'773,"2"-2"-98,13 0-35,-20 2-122,20-2-47,-13 1-65,13-1-59,0 0-58,-16 0-44,16 0-20,0 0-38,0 0-40,16-3-23,-16 3-24,27-2-18,-7-1-16,6 1-21,4-2-10,4-2-12,1 2-17,2 1-66,-1-2-54,0-1-111,1 2-98,-1-1-114,-2 1-154,2-2-653,-6 0-852</inkml:trace>
  <inkml:trace contextRef="#ctx0" brushRef="#br1" timeOffset="-62219.369">26784 14205 778,'0'0'761,"-9"-4"-99,9 4-97,0 0-70,0 0-74,7-11-45,2 8-56,4-1-38,4 1-34,2 1-38,2 1-18,1 1-6,6 3-36,-2 0-20,-1 3-15,4 2-39,-4 2-6,2 2-25,-3 2 0,-2 1-10,-3 2-4,-1-3-12,-5 3-2,0-1-2,-3 0-5,-1-1-2,-5 1-1,0-2 19,-1 1-21,-4-3-4,-1 1 1,0-4 1,-2 3-1,-1-2 1,-1-3 0,-1 1 0,-2-1-4,9-7 6,-14 6 0,14-6 0,-14 3 5,14-3 25,-10-3-16,10 3-7,-9-8-1,9 8 3,0-19-8,0 8-2,4-5 0,1-1 0,3-1 0,2-3-1,5-1-14,2 0-3,0 1-19,3 1-1,-2 0-18,2 2 8,-1 1 6,-4 4 7,1-1-5,0 3 9,-5 3 3,0 0 9,-2 3-10,-9 5 15,16-7-9,-16 7 13,9 4-8,-9-4 6,6 10 3,-2-2 17,-4-8-9,4 22 24,-4-10-7,4 1 8,-4 3 6,2 0 5,2-1-9,1 0-3,-1 2-7,1-3-1,4 1-6,-2-3 3,2 0-4,2 0 3,0-4-6,0 1 1,3-2-2,-3-1 1,3-1-2,-1-2 0,0-2-4,1-1 5,-1-3-4,2 1 4,-1-5-4,0 2-5,0-4 6,-1-1-6,0-3 6,-2-1-7,2-1 6,-3 1-1,0-3-1,-3 2-3,-1 1 5,-1-1-3,-1 1 13,0 0 5,-2 3 38,3 1 23,-2-1-3,-3 11 7,4-15-19,-4 15 4,4-14-24,-4 14-13,0 0-19,2-11 7,-2 11-9,0 0 6,0 0-9,0 16 9,0-16-1,0 23 0,0-6 4,-1 1-2,1 3-6,0 7 31,1 7 111,2 6-20,5 3-19,-2 2-24,4 2-19,-1 0-15,3 1-11,-3-1-9,2-1-8,0 1-2,-1-2-7,-2-1-6,-1-3-4,-2 0-4,-1-9-1,-4-4 12,-2 0-14,-2 0 2,-4 1-5,-1-4 4,-4-2-6,-5-2 0,-1 0-7,-2-3 4,-4-5-10,-2 2 0,-2-5 3,-3-3 2,-1-3-5,1-4 10,-6-3-3,0-5 4,-3-5-4,1-2 5,-1-7-1,5-3 2,1-4-7,3-3 6,5-3-8,2-3 1,8-3-4,1 1 0,7-1-15,5-5-22,6 9-59,6-8-29,9 1 6,6-6-36,7 2-16,9-1-18,5 5-12,8 2 28,-1 0 20,8 4 31,-3 4-4,4 1 9,-5 3-35,-1 2 21,-3 4 2,-5 3 43,-7 5-3,1-3 44,-11 5-14,-3 2 47,-5 2 8,-3 0 42,-3 3-20,-3 1 42,-12 5-7,15-4 34,-15 4-3,0 0 23,11 5-13,-11-5 13,0 12 8,0-12-2,0 20-23,0-9-5,-2 2-17,2 1-1,0 0-11,0-1-7,0 4-10,2 0-1,-2-1-9,2 1-5,3-3 4,-2 0-7,1 1-10,2-2-32,-1-2-34,4 0-41,-2-4-43,0 0-65,2-2-79,0 0-72,2-2-65,-11-3-110,22 3-696,-11-6-848</inkml:trace>
  <inkml:trace contextRef="#ctx0" brushRef="#br1" timeOffset="-61894.425">27917 13995 753,'-19'5'655,"1"-1"-88,5 1-75,2 2-63,2-2-21,2 1-65,7-6-21,-4 13-55,4-13-21,6 13-45,-6-13 3,16 9-31,-4-3 6,2-2-12,0 0 1,3-3-2,2 1-1,-2-2-4,0-2-17,4 1-1,-5 0-7,-1-3 31,1-1-28,-3 0-22,-2-2-17,-1 0-5,-2-1-18,-3 1-18,-3-4-9,-2 11-14,0-17-7,-2 8-32,-3 1 34,-3 2-22,-2 0 1,0-1 14,-2 4-27,-2 0 2,-1 3-3,-1 1-5,0 3-40,-1 1-20,-2 4-37,4 1-47,-3 3-44,4 1-98,1 1-64,6-1-129,0 1-104,5 0-191,2-1-590,2 3-974</inkml:trace>
  <inkml:trace contextRef="#ctx0" brushRef="#br1" timeOffset="-61467.178">28221 14311 573,'-3'-12'876,"3"12"-96,0-12-81,0 12-105,0 0-68,2-15-111,-2 15-82,0 0-67,0 0-20,5-7-36,-5 7-29,9 5-30,-9-5-14,9 9-25,-2-1-18,-1 1-20,-1-4-13,1 6 7,-1-2-33,0 0-9,-1 1-3,1 0-6,-1-3-2,-4-7-3,7 17-3,-7-17 0,3 12 4,-3-12 1,3 9 4,-3-9-7,0 0-2,0 0 3,2 13 6,-2-13-8,0 0 0,0 0-2,0 0 2,0-13-3,0 13 10,5-15 1,-1 4-8,-1-2 7,5-1-4,1-3-3,3 0 3,1-2 21,4 0-6,0-1 28,5 3-5,-1 0 44,4 2 1,-2 2 4,4 2-2,-4 4 0,1 1-1,2 2-4,-6 3-11,2 1-18,0 4-11,-3 1-11,3 2-8,-5 3-7,0 2-8,-1 2 0,-5 0-40,-2 2-46,-1-2-57,-4 1-68,1 2-62,-3-3-83,0 1-59,-1-3-67,-1 5 28,1 0-21,-1-3-62,0 1-122,1-2-646,0-1-890</inkml:trace>
  <inkml:trace contextRef="#ctx0" brushRef="#br1" timeOffset="-60851.575">29119 14415 154,'23'-15'923,"0"-1"-173,-2 1-64,-2-4-105,-1 2-64,-4 0-45,-1-2-68,-4 2-34,-3 2-46,1-1-21,-6 2-5,0 1-58,-3 0-29,-2 2 4,-3 1-22,-1 0-37,-3 3-16,0 2-28,-1 1 0,-2 1-18,-1 4 3,-3 2-33,0 0-10,-1 3-15,0 2-5,1 2-10,-2 1-3,4 2-7,1-1-2,1 1-4,2-1-6,3 2 10,0-2-12,3 0 6,2-1-7,0-2 13,3 2-18,1-11 7,1 17-5,-1-17 4,7 13-16,-7-13 18,13 12-8,-13-12-4,17 7-1,-6-5 4,-11-2-2,22 1 6,-8-2 0,-1-1 0,2-3 2,1 0 1,-1 1 0,-1-1 4,1-1 1,0 2-2,-1-3-6,-2 2 12,0 0-9,-1 2-1,-2-1-4,0 1-1,-9 3-2,16-2 3,-16 2-1,15 2-1,-15-2 4,17 9 0,-11-1-1,2 2 1,-1 2-3,-2 2 4,2 4-2,-2 2 6,-1 3-5,-2 1 8,1 0 2,-3 2-7,0 2 6,-1 1 23,-1-3 6,-1 6 6,-1-3-6,1-2 1,-1-1 9,-1 4 19,3-4 11,-1 3 6,2-3 17,1 8-7,1 0-79,2 1-12,0 0 0,4 9 0,-1-3 0,2-2 0,2-1 0,-3-6 0,-1-3 0,-2-4 0,-2-1 0,-3-6 0,-1-1 0,-7 0 0,-2-2 0,-5-2 0,-1-1 0,-6-3 0,-2-3 0,-5-3 0,-6-2 0,-2-3 0,-7-1 0,1-6 0,1-3 0,2-4 0,2-1 0,2-4 0,2-4 0,6-1 0,4-4 0,6-2 0,4-3 0,9 1 0,3-1 0,7-2 0,3-4 0,6 2 0,4-2-105,5 5-49,3-1-72,10-3-63,3 0-73,7 2-107,2 4-131,4 0-123,0 5-942,2-3-1332</inkml:trace>
  <inkml:trace contextRef="#ctx0" brushRef="#br1" timeOffset="-59757.875">30770 14211 625,'0'0'700,"0"-17"-92,0 17-73,-6-14-77,6 14-49,-12-10-32,3 6-46,-2 1-39,-2 2-41,0 2-27,-4 2-26,-2 1-17,0 3-29,0 3-22,-1 0-20,3 2 0,-1 3-25,3-3-7,0 2-19,3 1-2,3-2-17,0 0 6,4 0-13,3-1 2,0 0-13,4 0 7,0-2-11,3-1-2,3-3-2,1 1-1,1-3-5,3 0 5,0-2-8,3-2 5,-2-2 1,3-2-6,0 1-6,-1-4-3,0 0-5,-1-1 2,-2-1 0,-1-3 0,-1 2 1,-2-2 1,-2 0 3,1 2 1,-3-1 0,-1 1-4,-4 10 1,4-16-2,-4 16-1,1-11 3,-1 11-2,0 0-2,0 0 3,0 0-1,0 0 2,0 0 1,0 0-1,0 0 4,-8 7 0,8-7-2,2 13 1,-2-13 1,5 14 1,0-6 1,0-1 0,4 2 0,0-1-1,2-1 0,3-2-1,2 1-2,0-1 1,1-2-13,2 0-38,0-3-35,-1-3-28,1 0-28,4-2-21,-2-1-22,-1-3-2,-1-2 6,-1-2 18,0 0 30,-4-4 22,3 2 22,-3-7 18,-1-1 15,-3-1 11,-1 0 19,0-4 11,-3 4 25,-2-1 14,0 1 41,-3-2 0,0 3 32,-1 3 37,0 2-18,-2 0 19,1 2-11,-2 4 2,0-1-27,0 4-6,3 9-1,-9-10 0,9 10-9,0 0 26,-17 5-10,12 3 23,-2 2-3,1 4-8,1 1 6,-1 5-6,1 0 8,1 1 4,-1 3-10,1 0-17,3 0-25,-1 2-4,2-1-24,3 0 11,-2 1-23,5-3 0,0 2-17,0-3 22,3 0-38,1-2 13,3 2-13,1-6-2,0 1-35,3-5-14,-2-1-20,4-3-25,-3-1-13,1-3-13,0-2-12,0-3-30,-1-1-23,3-3-6,2-5-11,-2 1 13,3-7-10,-1-2 34,1-1 7,0-6 18,-2-2 18,1-2 29,-3-2 15,-1 0 26,-1-3-2,-3 0 20,-3 3 21,-2 1 23,-3-1 16,1-1 20,-2 6 19,-3-1 31,0 4-19,-1 3 30,0 0-17,0 3 24,0 3-23,-1 0 5,1 14-22,-2-17 40,2 17-10,0 0 37,0 0 13,0 0 15,-13 10 7,10 3 14,2 2 14,1 2 4,1 4-6,3 5 3,5 3-10,0 2-14,3 6-14,4-2 55,6 0-15,0-2-80,3 0-122,2-3 0,1-3 0,0-1 0,0-2 0,3-4 0,-3 1 0,-1-8 0,-4 1 0,-1-4 0,-1-5-96,-5 1-370,-1-5-149,-15-1-163,22 2-172,-22-2-722,14-5-1341</inkml:trace>
  <inkml:trace contextRef="#ctx0" brushRef="#br1" timeOffset="-58740.478">18755 15831 360,'-16'-7'877,"3"2"-128,0-1-56,2 0-46,0 1-55,1 1-47,2-1-90,1-1-62,7 6-58,-13-3 13,13 3-12,-8 8-14,8-8-7,-3 21-14,1-1-23,2 6-3,-1 9-32,2 3-116,1 10-127,-1 2 0,1 5 0,1-2 0,0 3 0,3-1 0,-2 0 0,-1-1 0,1 0 0,-1-3 0,1 0 0,0 0 0,0-4 0,0-1 0,2-6-48,-1-7-361,-1-4-90,1-5-93,0-2-99,1-8-106,-3 2-834,0-8-1292</inkml:trace>
  <inkml:trace contextRef="#ctx0" brushRef="#br1" timeOffset="-58427.99">18777 16136 574,'2'-23'796,"2"2"-138,1-1-39,4 0-108,5-3-39,1 2-82,2-1-25,3 2-49,5 0-34,1 4-39,0 2-13,4 5-37,-1 0-26,2 4-36,-4 3-20,-2 2-26,0 4-13,-1 2-18,-1-1-7,-4 5 7,-4 0-21,-2 2-14,-3 1-3,-4 0-8,-4 2 3,-3 2 0,-3 0-2,-4 3-5,-4 1 13,-4 0-13,-3 0 1,0 1 0,-4-3-6,-1 0-30,-1-2-26,0-1-15,3 1-22,0-6-34,3-1-41,0-1-19,4-1-67,2-1-57,0-2-49,3-1-69,10-2-62,-14 0-192,14 0-327,0 0-615</inkml:trace>
  <inkml:trace contextRef="#ctx0" brushRef="#br1" timeOffset="-58084.25">19311 15983 560,'9'-7'713,"-9"7"-105,0 0-70,0 0-74,0 0-29,0 0-90,0 0-7,0 0-44,-2 14-15,2-14-66,-8 17-14,4-9-38,0 3-25,0 0-36,2-3-7,-1 5-27,2-4-1,1-9-22,0 21 0,2-10-15,-2-11 7,5 17-11,1-10 11,0 1-12,2-3 8,-8-5-10,18 6-14,-18-6 11,21 1-16,-9-2 10,-1-2-6,2 0 7,0-2-16,0-1 15,-2-3-9,2 1 30,-3-1 6,-2-3-2,-2 3-5,0 0 21,-2-2-13,-1 0 3,-3 11-13,1-18-3,-3 8-7,-2 1 0,4 9-7,-9-13 3,9 13-13,-13-10 4,13 10-9,-15-4 9,15 4-9,-17 0 2,17 0-70,-20 5-35,10 1-85,-1 0-62,1 3-139,0 1-100,2 0-124,-3 2-738,4-1-955</inkml:trace>
  <inkml:trace contextRef="#ctx0" brushRef="#br1" timeOffset="-57646.77">19817 16038 182,'13'-9'910,"-2"-3"-172,-2 3-46,-1-2-80,-2 1-107,-1 1-69,1 0-58,-6 9-44,2-17-65,-2 17-38,-2-15-42,2 15-16,-13-11-36,5 5-18,-3 4-27,-2 0-12,0 1-23,-2 1-7,-2 3-16,-1-1-1,2 3-15,-1-2 6,3 3-8,-1 0 1,3-1-16,1 1 1,3 0-3,2 0-10,6-6-11,-6 13-12,6-13-30,4 12 0,3-5-23,0-1 11,6 2-37,-1-2 19,3 2-21,0 0 22,1-1-9,2 2 36,-1 2-4,0-4 35,1 3-15,0 0 32,-4-3-17,-1 1 31,-1-1-1,-1 2 24,-1-1 23,-4 1 25,-1-3 26,-5-6 7,4 15 3,-4-15 1,-2 13-7,2-13-2,-9 14 4,1-7-7,-1-1-12,-1 1-13,-4 0-9,1-4-8,-2 2-14,-1-1-9,0 2-1,-1-2-7,1-2-5,-1 1-1,-1-1-30,4 1-50,-1-3-48,2 1-69,13-1-97,-23 0-88,23 0-98,-17-4-124,17 4-204,-9-2-328,9 2-738</inkml:trace>
  <inkml:trace contextRef="#ctx0" brushRef="#br1" timeOffset="-57255.385">20243 16041 104,'22'-10'941,"-1"2"-145,1 0-71,-4 0-114,-6-1-69,1 2-86,-4-1-58,-1 1-80,-8 7-43,6-13-55,-6 13-26,-2-12-45,2 12-23,-12-11-10,2 5-2,-2 1-17,0 1-11,-4-1-16,1 4-10,0 0-12,2-1-9,-2 1-13,0 2-3,1 1-8,3-1-3,-2 0-6,3 4 0,10-5-4,-16 8 1,16-8-5,-8 12-1,8-12 4,-2 14-6,5-4-7,1 0-16,3 2 1,0 0-15,2 0 7,1 0-12,-1-1 10,1 3-1,3-1 11,-3-1-2,0-2 13,2 2-2,-3-2 10,-1-1-7,-2-1 3,1-1 4,-7-7 6,7 15 3,-7-15 6,1 12 13,-1-12 23,-8 11-8,1-5-3,-1-2-7,-2 2-3,-4-2-9,0 1 4,-3-2-8,1 1 2,-3-1-3,-1-1-3,0 1-1,-1-3-4,0 3-34,3-3-54,-1 1-73,3-1-81,1 0-102,2 1-94,13-1-111,-18 0-167,18 0-497,0 0-821</inkml:trace>
  <inkml:trace contextRef="#ctx0" brushRef="#br1" timeOffset="-57002.204">20640 16058 821,'9'-9'796,"-3"3"-75,1-1-82,-7 7-99,3-12-74,-3 12-67,0 0-62,0 0-56,-2-11-43,2 11-45,0 0-18,-14 8-25,14-8-6,-9 11-29,4-2-16,1 1-17,1 2-13,0-2-17,2 3-8,-1 0-12,2 0-7,4 0-2,1 1-4,0 0-3,3-1-8,1 0-3,1-3-13,2-1-27,1 1-38,0-3-31,2-2-47,1 0-51,-1-3-39,1-1-62,-3-1-51,0-2-71,2-4-39,-4 2-213,-1-3-401,-1-3-695</inkml:trace>
  <inkml:trace contextRef="#ctx0" brushRef="#br1" timeOffset="-56705.347">20534 15931 379,'-19'-3'680,"2"2"-95,4 0-68,-1 0-86,14 1-69,-19 0-44,19 0-32,-14-5 15,14 5-53,0 0-6,0 0-52,0 0 5,0 0-17,14-7 16,-5 3-18,3 0 3,2-2-16,-1 1-9,-1-1-8,0 1-7,-2-1 14,-1 0-26,-1 0 0,-1 0 11,-7 6-45,10-14-7,-10 14-18,4-12-9,-4 12-19,-2-13-2,2 13-15,-10-11-3,10 11-9,-15-7 1,15 7-10,-20-4 0,20 4-4,-23 1 5,12 2 10,-2 2-8,-1 3-36,0 0-51,0 0-44,2 3-51,1 1-82,2 0-77,2-1-75,3 3-51,3 0-32,4-3-72,2 2-138,4-2-368,2 0-688</inkml:trace>
  <inkml:trace contextRef="#ctx0" brushRef="#br1" timeOffset="-56220.19">21002 15862 189,'9'-17'889,"-4"3"-133,2-1-63,-3-1-86,0 3-59,-1 1-55,-1 1-61,1 2-78,-3 9-68,2-18-57,-2 18-37,0 0-41,0 0-24,0 0 12,0 0 3,-1 12-6,0 0-7,-1 2-16,2 4-2,2 1-12,-2 5-17,2 2-9,0-1-14,0 1-12,1 1-11,2 3 10,-4-2-24,3-2 6,0-1-13,0 1 8,-1-2-15,1-3 10,-1-3-17,1-1 22,-1-1-21,1-4 6,-1 1-11,-1-3 22,-2-10-17,8 13 2,-8-13-14,9 6 0,-9-6-28,13-5-2,-6 0-17,4-2 0,1-4-3,1 0 1,2-3 2,2 1 0,5-3-1,1 1 8,1 0 0,1 2 12,1 0 1,4 1 16,-2 1 8,1 2-7,-3 2 3,-1 2 4,-1 0-2,-3 4 8,1 0-3,-3 2 25,-2 0-28,-1 2 9,-4 0 1,-1 2 25,-1 1 26,-2 0 5,-8-6 16,8 15 13,-8-15 9,-2 14-11,-1-4 27,-4-1-8,-2 1-9,-4 2-13,-1-3-5,-3 3-17,-2-2-8,-2 2-12,-2-4-7,-3 4-11,4-4 7,0-1-13,0 0 10,0 0-22,5-2-8,0-1-60,3-1-29,0-1-47,2 1-46,12-3-81,-19 1-76,19-1-92,-10-4-106,10 4-64,0 0-168,-3-11-537,3 11-919</inkml:trace>
  <inkml:trace contextRef="#ctx0" brushRef="#br1" timeOffset="-55954.566">21710 15891 9,'7'-14'959,"2"2"-167,-2 0-73,-1 0-75,-1 0-53,0 2-55,0-1-54,-1 3-35,0 0-43,-4 8-36,6-14-60,-6 14-37,6-10-71,-6 10-31,0 0-21,8-5 26,-8 5 8,7 7-7,-7-7 9,6 20-35,-3-8 3,1 2-24,-1 3-128,1 4 0,1 1 0,-1 0 0,0 2 0,-1-1 0,-2 1 0,1 0 0,0 0 0,-2-3 0,0-1 0,1-1-111,-1 0-170,0-2-80,-1 1-89,1-6-93,0 2-124,1-2-143,-1-12-763,0 18-1221</inkml:trace>
  <inkml:trace contextRef="#ctx0" brushRef="#br1" timeOffset="-55598.841">21974 16182 476,'12'-3'684,"2"-2"-67,-2-2-43,5 0-73,1-1-43,1-2-60,1 1-46,0-3-66,1 2-38,-2-2-56,3-2-25,0-2-44,0 2-14,-4-3-27,-2 1-5,-2 1-24,0-2-10,-3 1-7,-2-1-6,-2 4-8,-3-2-4,-1 4 0,-5-1-11,1 2-1,-4 2-2,-3 0-3,1 3-4,-4 1-3,11 4 16,-23-1-13,12 5 15,-3 1-6,1 3 45,0 1-7,0 3 37,2 0-7,0 5 35,1 0 6,3 0 7,-1-1 0,3 0-9,3 0 11,-1-1 2,3-2-8,0 1-12,3-2-27,0 2 6,3-2-25,2-2 8,3 0-31,0-3 7,4 0-23,1-3 8,2-1-19,1 0-3,-1-1-77,1-2-62,1 0-71,-2-3-98,3 0-89,-5 0-157,3-2-135,-2 0-907,-2-2-1239</inkml:trace>
  <inkml:trace contextRef="#ctx0" brushRef="#br1" timeOffset="-54461.415">23763 15888 470,'-8'-8'747,"-1"4"-120,9 4-42,-18-6-121,18 6-16,-20-1-24,10 3-63,-4 4-32,1 1-52,-1 3-20,1 2-35,-1 1-29,3 2-26,0 2-20,1 1-28,4-1-11,2-3-24,1 3-6,3 0-18,3 0-1,3-1-18,4 2-2,3-1-14,4-3-2,2-2-7,5-2 3,4 0-8,-2-4-3,1-2-5,1-2-3,-2-2 3,1-2 6,-2-2-6,-1 0 3,-2-4-6,-3-1 4,-2-3-6,-3-1 10,-3-2-4,-4 0-1,-3-1-3,-4-3 6,-3-2-7,-3-1 1,-6-3-1,-3 1 1,-2 0-2,0 3 0,0 3 7,-4 0-10,1 3 8,-1 5-7,3 1 2,-2 2-3,1 2-2,2 5-18,1 0-51,0 3-38,0 3-51,1 2-87,2 1-90,2 3-100,0 3-67,4 1-172,4-1-525,1 2-815</inkml:trace>
  <inkml:trace contextRef="#ctx0" brushRef="#br1" timeOffset="-54153.479">24199 16111 186,'-1'-13'923,"1"0"-156,0-2-65,-2 4-83,2-3-61,0 14-28,0-21-76,0 21-49,0-16-50,0 16-57,2-15-46,-2 15-57,0 0-26,1-12 1,-1 12 29,0 0-34,11 9 6,-6 1-6,2 5-13,0 2-20,1 9-45,1 1 10,0 4-18,1 6-12,2 1-20,-3 2-7,1 0-7,-3 1-6,0-2-11,-2-3 3,-2-2-7,-1 2-21,-1-2-45,1-6-46,-4 0-45,2-2-39,-1-1-61,-1-2-82,0-3-58,1-3-104,0-1-106,1-4-43,-2 1-213,2-13-437,0 16-892</inkml:trace>
  <inkml:trace contextRef="#ctx0" brushRef="#br1" timeOffset="-53877.367">24278 16124 759,'0'-20'599,"3"3"-89,3-1-75,3-2-85,2 2-41,6-1-34,3 1-26,3 3-8,3 1-15,0 0-18,-1 3 21,5 3-41,-4 3 0,1 0-8,1 3-19,-6 2-15,-1 0-13,-2 5-28,-3-3-8,-2 3-27,-3 0 2,-3 2-17,-4 1 0,-4-8-16,-1 17 2,-5-7-20,1-1 3,-4 3-10,-7 0 8,1 0-13,-3 1 7,1-3-30,-2 1-38,1-2-55,-1 1-49,3-2-92,1-1-86,0-1-78,5-2-133,-2 2-773,12-6-921</inkml:trace>
  <inkml:trace contextRef="#ctx0" brushRef="#br1" timeOffset="-53574.453">24941 15784 276,'7'-11'904,"-2"-1"-126,-1 2-96,-2 0-73,2 1-41,-1 1-78,-3 8-81,3-15-65,-3 15-59,0-11-48,0 11-48,0 0-32,0 0-5,0 0 1,0 0-5,-16 10-16,11-1 12,1 3-1,-4 4-1,4 2-29,-3 2-18,3 1-14,0 2-13,0 0-7,1 2-13,2-2-20,0 1 2,2 1-2,2-2-8,-1 0-5,3-1 6,1 1-11,1-3 18,3-1-37,-1-2-28,2-2-54,0-1-23,2-4-39,-2 0-58,3-3-45,-1 0-62,1-4-49,-1-1-54,1-1-42,0-1-53,0-1-47,-1-2-725,2-2-892</inkml:trace>
  <inkml:trace contextRef="#ctx0" brushRef="#br1" timeOffset="-53230.713">24743 15957 820,'-17'-1'670,"3"1"-110,14 0-82,-19-2-86,19 2-45,0 0-24,0 0-77,0 0-17,0 0-67,27 0-7,-4 0-46,9-2-30,6 2 0,5-2 9,9 0-23,-1-1 23,-1 0-24,-5-2 4,-5 4-29,-4-3 15,-5 1-27,-3 2 25,-9 0-18,2 0 5,-2 0-16,-6 2 20,1 0-27,-4 1 23,-1 2 11,0 0 18,-9-4 14,11 13 6,-11-13-14,7 15-4,-7-15-13,4 16-3,-4-16-16,2 19 4,-2-19-19,1 21 3,1-11-12,1 0 6,-1 1-12,0-1 3,2-2-2,1 3 2,-1-2-16,1-1-7,4 0-37,-4-1-34,4-1-35,1 0-24,0-2-51,1 0-54,-1-1-34,3-2-38,-13-1-52,25 0-35,-12-1-111,-1-2-540,3-1-675</inkml:trace>
  <inkml:trace contextRef="#ctx0" brushRef="#br1" timeOffset="-52886.985">25333 15747 259,'-21'4'738,"3"0"-115,2-1-69,5 3-66,0-1-65,3 1-47,8-6-31,-8 12-41,8-12-24,3 13-48,3-8-17,3 2-12,0-3-38,5 1-5,3 0 8,-1 0-13,3-5-25,-1 2 19,4-2-7,-4-2-19,2 2-3,-2-4 17,-1 1 4,0-2-29,-2 1 7,-1-3-22,-5 1 12,-1-2-31,0 0 0,-4-1-24,-4 9-25,2-19-3,-2 19 23,-6-18-42,1 9 10,-4 3-16,0-3 13,-3 2-18,0 3 15,1 1-21,-2 1 3,-1 2-45,-3 2-20,2 1-46,-4 3-45,3 0-69,-1 4-67,2 0-84,1 2-77,3 2-65,1-1-87,3 1-97,2 1-482,4 1-802</inkml:trace>
  <inkml:trace contextRef="#ctx0" brushRef="#br1" timeOffset="-52407.183">25616 16000 175,'6'-8'750,"1"2"-127,0-2-56,-7 8-60,9-12-59,-9 12-60,7-9-70,-7 9-28,6-7-70,-6 7 3,0 0-19,0 0-26,14 1-24,-14-1-8,4 10-31,-4-10-2,5 17-20,-1-8-14,-2 2-18,0 0 2,0-1-20,1 1-7,0 3-7,-1-2-1,0-2-10,-2 1-1,2-1-3,-1 2-2,0-2-4,-1-10-1,3 16 2,-3-16-4,0 13 2,0-13 0,-3 12 10,3-12-10,0 0-5,-1 12 0,1-12 0,0 0 0,0 0-2,0 0 0,0 0 2,-13-5 8,13 5-12,-2-12 9,2 12-11,0-17 10,0 17-11,2-24 10,4 8-11,-2 1 10,5-6-9,-1 1-1,3 0 0,2-1 3,0 2 4,5-1 3,-5 5-4,3-2 3,1 3 9,-2 3 12,3 0 19,0 3 23,0 2 5,-3 2 9,3 3-7,-5 1 23,6 2-3,-4 2-14,1 2-20,-1 1-5,-1 2-14,-1 1-3,1 0-17,-5 2 5,0 0-15,0 0-27,-2 0-71,-3 1-51,-1-1-108,1-3-87,-4 3-133,0-2-111,-4 2-186,1-3-582,1 1-947</inkml:trace>
  <inkml:trace contextRef="#ctx0" brushRef="#br1" timeOffset="-51672.062">26131 15983 249,'13'3'507,"-13"-3"-77,0 0-50,11 6-31,-11-6-11,0 0-38,5 11-19,-5-11-28,0 0-19,2 12-6,-2-12-15,-2 12-22,2-12-6,-7 11-14,7-11-4,-12 11-29,3-2-3,-1-4-39,-4 1-8,-2 0-28,0 0-11,-6 0-8,0-1-9,-1 1-17,-2-2 8,0 1-3,0-1-6,2 1-4,0-2-5,0 2-25,4-3-49,2 0-69,-1-1-79,5 1-82,-1-2-108,14 0-124,-20 0-570,20 0-718</inkml:trace>
  <inkml:trace contextRef="#ctx0" brushRef="#br1" timeOffset="-51056.18">26467 15962 555,'0'0'697,"-2"-10"-96,2 10-46,0 0-91,-2-9-80,2 9-60,0 0-51,0 0-6,0 0 11,0 0-50,0 0 1,9 11-32,-5 0 11,-2-2-31,1 3-8,2-1-35,-1 2-24,-2 0-12,3 2-23,-1-1-10,-2 0-12,0-2-7,0 0-8,1 0-7,-3 1-7,0-13-3,4 21-4,-4-21-5,3 14-3,-3-14 0,2 15 1,-2-15-4,0 11-1,0-11 5,0 0 5,0 0-5,-5 10-8,5-10 1,0 0-3,0 0 0,-9-7-3,9 7 6,-4-13-7,2 4 7,-2-1-12,1-1 8,1-4-6,2 1 10,-2-3-9,2 0 4,2-1-3,-2 0 2,2-2 3,5 1-3,-3-1 1,3 0-1,4 2-1,0 0 2,2 2 2,1 1-2,-1 1 1,4 2 0,0 1 6,1 2 4,3 1 7,-3 4 27,2 2 27,0 0 7,-2 4-5,0 0 5,0 3 21,2 2-25,-1 3-5,-2 1-21,-3 0 7,-1 5-32,-6-3 3,4 3-11,-6-1 13,-1 2-11,1-2-1,-3 2-77,-2-3-60,0 1-68,-2-1-100,2-2-116,-3 2-110,1-2-99,-2 3-119,0-4-616,4-11-952</inkml:trace>
  <inkml:trace contextRef="#ctx0" brushRef="#br1" timeOffset="-50571.819">27393 15927 699,'9'-11'696,"-4"1"-79,1 1-80,-1 0-58,-1-2-46,-2 1-43,4 1-42,-5-2-49,-1 11-43,0-18-43,0 18-19,-5-20-25,1 11-17,0 1-26,-3 0-21,1 1-16,-4 0-16,1 2-7,1 1-20,-3 1-7,-1 0-11,12 3-2,-23 0-7,12 3-5,0-3-2,0 6-4,0-1-2,0 2 1,1 0-2,-1 3-1,4-1-1,-2 1-3,4-2 0,-1 3 0,4-1-1,-2-1 10,4-9-11,0 21 7,2-11-9,2 0 8,0 1-13,1-1 5,2 0-21,2 2-11,-2-1-6,1 0 9,2 2-3,-1-3 8,-1 2 11,2-2 2,-1 2-1,-3-1 5,1 1 0,2-3 1,-4 2 4,-1-2 0,0 1 2,-1-2 1,-3-8 5,4 16 7,-4-16 10,2 13 10,-2-13 9,-4 12 4,4-12-5,-5 9-6,5-9-5,-16 9 9,16-9-1,-19 6-28,19-6 3,-23 2-6,10 0 1,-3-2-2,3-2 0,-1 2-18,1-2-45,-1-1-54,3 1-91,-2-2-86,1 1-115,-1 0-93,1-1-208,3-1-516,0-1-831</inkml:trace>
  <inkml:trace contextRef="#ctx0" brushRef="#br1" timeOffset="-50250.442">27759 15963 934,'0'0'1142,"10"6"-141,-10-6-64,0 0-96,10 3-93,-10-3-32,0 0-78,0 0-63,9 3-43,-9-3-405,0 0-127,0 0 0,0 0 0,14 1 0,-14-1 0,0 0 0,0 0 0,0 0 0,0 0 0,0 0 0,0 0 0,0 0 0,0 0 0,0 0 0,0 0 0,0 0 0,0 0 0,0 0 0,0 0 0,0 0 0,0 0 0,0 0 0,0 0 0,0 0 0,0 0 0,13 2 0,-13-2 0,0 0 0,0 0 0,0 0-172,0 0-880,-4 8-1143,4-8-1976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26.229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139184FA-AFDD-47FD-9F98-E759CE97A257}" emma:medium="tactile" emma:mode="ink">
          <msink:context xmlns:msink="http://schemas.microsoft.com/ink/2010/main" type="inkDrawing" rotatedBoundingBox="18051,1409 21271,1379 21272,1474 18051,1505" semanticType="underline" shapeName="Other">
            <msink:sourceLink direction="with" ref="{86BE77E5-EDD1-431F-8ADD-09E968A7571F}"/>
          </msink:context>
        </emma:interpretation>
      </emma:emma>
    </inkml:annotationXML>
    <inkml:trace contextRef="#ctx0" brushRef="#br0">18156 1487 235,'0'0'769,"-17"5"-171,17-5-42,-16 2-60,16-2-38,-17 5-38,17-5-30,-14 2-29,14-2-32,-14 1-12,14-1-3,-13 2-16,13-2 9,0 0-36,-13 1 9,13-1-50,0 0-1,0 0-40,0 0-19,0 0-41,0 0-17,13-11-26,10 5-5,12-2-10,14 0-8,23-2-17,11-1-3,13 1-8,29-2-15,13 2 1,5 1-5,9 2 4,8 4-5,4 1-3,1 2-5,3 2-5,0 0 8,-2 3-10,-3 0 6,-4 2 1,-15 0 3,-7-2 1,-35 0-2,-7 0-4,-10-1 5,-8-1 42,-22 0 23,-7-1-75,-9-1 0,-10-1 0,-2 2 0,-5-2 0,-4 2 0,-2-2 0,-3 0 0,0-2 0,-13 2 0,15-2 0,-15 2 0,13-3 0,-13 3 0,8-5 0,-8 5 0,7-7 0,-7 7 0,0 0 0,10-6-116,-10 6-867,5-9-1252,-5 9-2021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25.379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229C9EEB-1B01-44C3-832C-58CCDA16B938}" emma:medium="tactile" emma:mode="ink">
          <msink:context xmlns:msink="http://schemas.microsoft.com/ink/2010/main" type="inkDrawing" rotatedBoundingBox="12894,1208 14178,1236 14177,1299 12892,1272" semanticType="underline" shapeName="Other">
            <msink:sourceLink direction="with" ref="{E7205715-EDF0-4571-8707-23072B9E687B}"/>
          </msink:context>
        </emma:interpretation>
      </emma:emma>
    </inkml:annotationXML>
    <inkml:trace contextRef="#ctx0" brushRef="#br0">13331 1218 680,'0'0'549,"-18"3"-71,18-3-37,-20 2-27,9 1-37,-1-3-36,-1 2 12,-1 1-36,1-2-10,-4 2-52,-2 0-2,0-2-25,-1 0 10,-4 2-20,-1 1 9,-2-2-11,2 1 5,-2 0-41,2-1 12,3 1-33,2-1 1,1 0-3,4-2-26,1 5-15,14-5-28,-19 0-1,19 0-27,0 0-1,0 0 3,9 3-17,11-3 15,7 0-16,9 2 9,8-4-12,13 4 4,5-2 7,17 0 6,2 0-3,4 0-8,-1 0-1,1 0 0,-4 2-16,-2-1-25,-14 0-5,-5-1 0,-3 1 0,-5-1 0,-12 0 0,-7 2 0,-5-4 0,-4 2 0,-6 0 0,2 0 0,-6 2 0,-1-2 0,-13 0 0,19 0 0,-19 0 0,0 0 0,13-2 0,-13 2 0,0 0 0,0 0-262,0 0-216,0 0-113,0 0-190,0 0-302,0 0-499,0 0-1231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24.721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690F2237-D042-4E68-BD83-8544C6E0AFEA}" emma:medium="tactile" emma:mode="ink">
          <msink:context xmlns:msink="http://schemas.microsoft.com/ink/2010/main" type="inkDrawing" rotatedBoundingBox="9848,1308 11029,1325 11028,1369 9847,1352" semanticType="underline" shapeName="Other">
            <msink:sourceLink direction="with" ref="{AA95485E-0C1D-4203-B292-CF8C0F2D4580}"/>
          </msink:context>
        </emma:interpretation>
      </emma:emma>
    </inkml:annotationXML>
    <inkml:trace contextRef="#ctx0" brushRef="#br0">9975 1310 394,'-19'5'531,"4"-2"-61,0 0-57,2 1-5,1-2-27,1 1-44,11-3-4,-18 4-25,18-4 15,-13 4 13,13-4 11,0 0-20,-11 4-20,11-4 5,0 0-4,0 0-25,9 5-10,-9-5-39,18 4-14,-3-3-28,3-1-19,5 0-30,6 2-18,10-4-2,12 2-5,4-1-14,3 1-12,2 0 5,4-1-22,1 2 13,-1-1-72,0 0-16,0 0 0,-4 0 0,-2 0 0,-3 1 0,-12-1 0,-2 0 0,-9 0 0,-3 2 0,-6-2 0,-3 0 0,-1 0 0,-5 1 0,0-1 0,-14 0 0,20 0 0,-20 0 0,16 0 0,-16 0 0,0 0 0,12-1 0,-12 1-37,0 0-375,0 0-137,12-5-160,-12 5-170,0 0-891,17-5-1464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23.951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AEDF2DD5-0FB4-44C3-BA45-F5811EB41F35}" emma:medium="tactile" emma:mode="ink">
          <msink:context xmlns:msink="http://schemas.microsoft.com/ink/2010/main" type="inkDrawing" rotatedBoundingBox="4481,1358 7109,1360 7108,1428 4480,1426" semanticType="underline" shapeName="Other">
            <msink:sourceLink direction="with" ref="{7EBCC74E-1723-4422-83BE-6E1A3C86D30A}"/>
          </msink:context>
        </emma:interpretation>
      </emma:emma>
    </inkml:annotationXML>
    <inkml:trace contextRef="#ctx0" brushRef="#br0">4670 1359 2,'-17'5'616,"5"-4"-134,-2 2-66,2-2-32,0 1-34,1 0-14,11-2-18,-21 3 8,21-3-16,-17 1-11,17-1-11,-14 3-10,14-3-26,-13 2 0,13-2-24,-10 3 10,10-3-24,0 0 22,-14 0-25,14 0 39,0 0-30,-11 3-16,11-3-51,0 0-1,0 0-19,0 0-26,-11 2-14,11-2-30,0 0-3,0 0-10,10 5-5,0-2-15,8-1-3,6 1-3,11 0-20,5 1 9,13 0-13,9-2 9,17 1-4,5 0 9,8-1-10,8 0 2,2-1 1,9-2-14,22-3 13,5 2-5,0 1 5,3-1-4,-5-1-2,-2 0 5,-23 1-5,-3 0 11,-3 0-1,-6 0 23,-5 1-13,-7-2 6,-11 2-7,-14-2 1,-9 2-6,-12 0 9,-4 0-6,-7-1 13,-5 0-9,-6 2-12,-4-3-14,-15 3-43,20-4-80,-20 4-123,6-5-162,-6 5-152,0 0-226,-7-13-1032,7 13-1527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07.28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57135D91-71FB-40F8-B7F9-A03EE900ED36}" emma:medium="tactile" emma:mode="ink">
          <msink:context xmlns:msink="http://schemas.microsoft.com/ink/2010/main" type="writingRegion" rotatedBoundingBox="1023,-58 22458,293 22160,18445 724,18092"/>
        </emma:interpretation>
      </emma:emma>
    </inkml:annotationXML>
    <inkml:traceGroup>
      <inkml:annotationXML>
        <emma:emma xmlns:emma="http://www.w3.org/2003/04/emma" version="1.0">
          <emma:interpretation id="{FF1C3070-B6DD-41F8-A6B3-0788F5F6A045}" emma:medium="tactile" emma:mode="ink">
            <msink:context xmlns:msink="http://schemas.microsoft.com/ink/2010/main" type="paragraph" rotatedBoundingBox="1609,284 22450,222 22454,1673 1614,1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4EBC4D-8133-4F0E-A04E-F01394CA6893}" emma:medium="tactile" emma:mode="ink">
              <msink:context xmlns:msink="http://schemas.microsoft.com/ink/2010/main" type="line" rotatedBoundingBox="1609,284 22450,222 22454,1673 1614,1735"/>
            </emma:interpretation>
          </emma:emma>
        </inkml:annotationXML>
        <inkml:traceGroup>
          <inkml:annotationXML>
            <emma:emma xmlns:emma="http://www.w3.org/2003/04/emma" version="1.0">
              <emma:interpretation id="{7EBCC74E-1723-4422-83BE-6E1A3C86D30A}" emma:medium="tactile" emma:mode="ink">
                <msink:context xmlns:msink="http://schemas.microsoft.com/ink/2010/main" type="inkWord" rotatedBoundingBox="1620,135 8156,464 8090,1774 1554,1445">
                  <msink:destinationLink direction="with" ref="{AEDF2DD5-0FB4-44C3-BA45-F5811EB41F35}"/>
                </msink:context>
              </emma:interpretation>
              <emma:one-of disjunction-type="recognition" id="oneOf0">
                <emma:interpretation id="interp0" emma:lang="en-IN" emma:confidence="0">
                  <emma:literal>Terminologies</emma:literal>
                </emma:interpretation>
                <emma:interpretation id="interp1" emma:lang="en-IN" emma:confidence="0">
                  <emma:literal>Teminologies</emma:literal>
                </emma:interpretation>
                <emma:interpretation id="interp2" emma:lang="en-IN" emma:confidence="0">
                  <emma:literal>Tenninologies</emma:literal>
                </emma:interpretation>
                <emma:interpretation id="interp3" emma:lang="en-IN" emma:confidence="0">
                  <emma:literal>Teminol0gies</emma:literal>
                </emma:interpretation>
                <emma:interpretation id="interp4" emma:lang="en-IN" emma:confidence="0">
                  <emma:literal>Terminologie</emma:literal>
                </emma:interpretation>
              </emma:one-of>
            </emma:emma>
          </inkml:annotationXML>
          <inkml:trace contextRef="#ctx0" brushRef="#br0">2102 456 171,'0'0'758,"0"0"-110,-4-12-30,4 12-48,-4-7-28,4 7-45,0 0-4,-1-14-35,1 14-35,0 0 18,-2-13-34,2 13-21,0 0-23,-1-12-21,1 12-17,0 0-30,0 0-7,-1-11-122,1 11-166,0 0 0,0 0 0,0 0 0,0 0 0,-3 14 0,2-5 0,1 5 0,0 0 0,0 4 0,0-1 0,0 4 0,0 0 0,1-1 0,-1 0 0,1 5 0,1-3 0,0 0 0,0-1 0,-1-1 0,0-1 0,3-1 0,-1-1 0,-2 1 0,1-3 0,1 1 0,-3-3 0,5-2 0,-4 2 0,-1-13 0,4 17 0,-4-17 0,1 17 0,-1-17 0,0 14-575,0-14-175,0 0-149,0 13-982,0-13-1604</inkml:trace>
          <inkml:trace contextRef="#ctx0" brushRef="#br0" timeOffset="360.137">1666 355 170,'-14'-3'945,"14"3"-188,-18-4-78,18 4-54,-14-4-62,14 4-45,-10-3-56,10 3-45,0 0-4,0 0-31,0 0-26,0 0-34,12-10-32,1 8-14,7 0-23,1 1-27,7-2-9,8 0-25,2-1-64,1 3-128,2-2 0,7 1 0,-1 0 0,-5 0 0,1 1 0,-4-2 0,3 1 0,-5-1 0,-1 3 0,0-3 0,-5 1 0,-3 0 0,-3 1 0,-2-1 0,-1 1 0,-4 0 0,0 0 0,-4 1 0,-2-1 0,-12 1 0,21 0 0,-21 0 0,17-1 0,-17 1 0,13 1-326,-13-1-140,0 0-114,11 3-127,-11-3-115,0 0-851,0 0-1343</inkml:trace>
          <inkml:trace contextRef="#ctx0" brushRef="#br0" timeOffset="794.338">2361 776 308,'-9'5'922,"9"-5"-214,-9 7-66,9-7-41,0 0-22,0 0-38,0 0-64,9 7-29,2-10-75,2 1 2,4-4-92,4 0-14,0-1-72,3-2-7,-1 3-77,4-6 35,-5 3-79,1 0 44,-3-2-71,0 1 45,-1 1-69,-2-2 45,-4 2-72,-1 0 65,-1 1-50,-3-2 51,-2 3-65,-6 7 51,8-15-60,-8 15 57,-1-11-59,1 11 52,-12-7-58,12 7 55,-21 0-46,6 0 46,-1 1-56,1 3 55,-3 3-50,1-2 46,-1 4-52,1 1 59,1 2-56,2 0 57,0 2-38,4-1 62,1 1-57,1 1 82,2-1-48,3 0 45,2-2-37,1 1 41,1-1-53,3 1-29,1 0-1,4-1 0,-1-3 0,4 2 0,2-5 0,1 3 0,1-5-76,1 1-100,1-1-116,0-2-73,-1 2-79,4-5-73,-3 1-113,2-3 10,2 2-75,1-4-696,0-1-993</inkml:trace>
          <inkml:trace contextRef="#ctx0" brushRef="#br0" timeOffset="1628.389">2949 710 644,'0'0'909,"-8"-9"-76,8 9-88,-6-11-45,6 11-75,-4-7-21,4 7-147,0 0 11,0-14-147,0 14-21,6-8-87,-6 8 32,16-8-95,-4 7 44,1 1-66,2 0 40,0 0-52,4 3 12,-3 1-20,2 1-18,-4 0-45,3 1-45,-3 2 0,-1-1 0,-2 2 0,-2 0 0,1 0 0,-2-1 0,-2 0 0,-2 0 0,3-1 0,-7-7 0,2 14 0,-2-14 0,-2 14 0,2-14 0,-7 9-70,7-9 60,-7 9-53,7-9 47,-8 5-47,8-5 43,0 0-75,-14-1 100,14 1-59,-6-7 56,6 7-56,-6-11 61,6 11-4,2-19-39,-1 9 40,2-1-37,2-2 38,2 1-49,1 0 65,0 1-44,2 0 80,1 0-62,1 2 59,2 0-30,0 3 45,1 0-46,-1 1 57,3 2-52,-2 1 62,0 0-56,0 4 41,0-1-70,-1 1-5,1 3 0,-1-1 0,-2 2 0,-1-2 0,-2 3 0,0-1 0,0 1 0,-1 2 0,-3-2 0,0 1 0,-5-8 0,8 14 0,-8-14 0,1 15 0,-1-15 0,-1 13 0,1-13 0,-6 10 0,6-10 0,-7 7 0,7-7-21,-8 5-39,8-5-53,0 0 58,-11 2-1,11-2 4,0 0 4,0 0 8,-8-9 0,8 9 8,3-12 2,-3 12 14,5-18-60,1 10 71,2-4-50,0 1 64,2 0-46,0-1 44,2 3-39,2 1 60,-2-1-44,5 4 59,-2-2-36,2 3 57,-2 3-41,2-1 55,-3 4-30,2 0 37,1 2-47,0 2 34,-3-1-11,1 4-4,-1 0-19,-1 1-6,-3 2-9,1-1-2,-3 0-39,0 1 40,-2 1-42,-2-2 55,-1 0-58,0-1 54,-3-10-46,0 19 39,0-19-50,-3 14 43,3-14-52,-5 15 45,5-15-45,-8 9 32,8-9-42,-10 8 54,10-8-67,-12 4 50,12-4-50,0 0 45,-15-4-53,15 4 66,-8-8-57,6-2 57,2 10-69,0-19 76,2 9 4,2-5-65,2 1 66,2-3-49,1 0 54,3 2-60,2-1 54,1 2-54,0 2 68,5 1-62,-2 0 54,1 3-52,0-1 76,-3 4-49,2 3 60,-1-1-54,1 2 74,-3 1-40,-1 3 52,-1-2-54,0 6 41,-3-1-11,-1 0-13,-2 1-8,0 2 2,-3 1-26,-2-2-52,-2-8-64,2 20-137,-2-20-159,-4 19-128,1-8-170,-2-1-157,0 2-830,-1 0-1355</inkml:trace>
          <inkml:trace contextRef="#ctx0" brushRef="#br0" timeOffset="1925.242">4319 722 101,'-4'-7'1001,"4"7"-162,-5-16-71,5 16-69,-6-12-14,6 12-85,-2-11-29,2 11-143,0 0-17,-4-11-125,4 11 14,0 0-71,0 0 31,0 0 9,-5 13-23,5-13-37,0 16-42,0-5-45,0-11-122,1 22 0,-1-8 0,3-2 0,-2 1 0,2-1 0,-2 0 0,3 0 0,-2-3 0,1 0-190,1-1-141,1-1-76,0 1-36,-5-8-44,13 10-83,-13-10-61,13 2-4,-13-2-177,0 0-344,19-4-772</inkml:trace>
          <inkml:trace contextRef="#ctx0" brushRef="#br0" timeOffset="2222.107">4201 552 465,'-17'3'803,"3"-2"-121,4 2-40,10-3-59,-15 6-36,15-6-43,-9 5-42,9-5-8,0 0-71,5 7-8,-5-7-108,19 0 11,-6 3-104,4-6 12,3 2-80,-1-3 41,5 0-75,1-1 46,-1-2-70,-1 2 57,-1-2-66,-2-1 56,-2-1-52,-3 1 50,-2 3-42,0-4 48,-4 1-72,-3-1 50,-1 0-56,-5 9 48,4-13-55,-4 13 32,-5-13-47,5 13 39,-13-9-51,13 9 53,-19-6-52,19 6 35,-23 0-93,9 2 12,0 2-85,-3 0-54,2 1-123,0 3-79,2 1-115,2 0-141,0 2-111,2-3-826,4 2-1243</inkml:trace>
          <inkml:trace contextRef="#ctx0" brushRef="#br0" timeOffset="2629.121">4648 683 621,'0'0'924,"0"0"-121,13-2-104,-13 2-83,0 0-15,13 3-85,-13-3-28,10 6-99,-2 2 5,-2 2-64,2-1-118,-1 1 11,2 3-95,-1 0 24,1-1-67,-3 1 29,3-1-80,-2 1 48,-1 0-70,1-2 50,-4-3-66,4 3 54,-5-2-58,-2-9 40,5 16-65,-5-16 57,3 11-63,-3-11 63,-3 10-58,3-10 52,0 0-57,0 0 57,-11 2-54,11-2 58,-9-4-61,9 4 61,-9-14-64,5 4 77,0-3-75,2-2 66,-1-2-6,3 1-1,4-1-43,1-5 76,2 2-74,2 1 70,6-3-40,0 4 69,4 1-41,3 4 69,-1 2-20,0 5 46,3-1-19,1 4-10,-3 3-102,3 1 0,-1 3 0,-1 3 0,0 0 0,-2 4 0,-1-1 0,-4 3 0,0-2 0,-4 3 0,-2-1 0,-2-1 0,-3 1 0,-1 0 0,-2-1 0,-1-1-377,1-1-219,-2-10-135,1 20-124,-1-20-923,0 16-1475</inkml:trace>
          <inkml:trace contextRef="#ctx0" brushRef="#br0" timeOffset="2979.904">5446 661 50,'2'-12'904,"-2"12"-204,-1-11-36,1 11-96,-8-6-38,8 6-32,-15 1-44,3 4-40,1 0-4,-3 1-78,1 5-9,0-2-76,1 5 12,0-1-86,1 4 22,4-4-84,2 0 34,1 1-85,4-2 59,1 3-85,3-4 46,4 1-71,2 1 36,2-3-35,2-2 47,0 1-78,4-3 65,-2 0-57,6-1 47,-4-2-65,1 0 72,1-3-68,1-1 58,-1-1-56,-1-2 59,2-4-6,1 2-5,-3-5-9,-2-1 5,-1-1 0,-2-4 2,-1 1 12,-3-4-53,-2 3 76,-3 0-38,0 1 53,-2 0-53,-3 4 50,-2 1-50,-4 0 32,1 3-54,-3 0 43,-3 1-58,-2 1 62,0 3-56,-1 2 25,0 1-134,-1 0-79,-3 3-171,3 1-176,-2 1-225,-4 3-1098,9-2-1593</inkml:trace>
          <inkml:trace contextRef="#ctx0" brushRef="#br0" timeOffset="3526.754">6008 387 703,'0'0'844,"0"0"-40,0-17-111,0 17-37,0 0-43,0-14-89,0 14-110,0 0-18,0 0 20,0 0-85,0 0 47,0 0-59,0 0 36,0 20-67,0-8 9,0 5-137,0 1-160,1 1 0,-1 2 0,1 1 0,-1 1 0,2 2 0,-1-2 0,0 2 0,-1 0 0,2-1 0,-2-1 0,0-1 0,1-1 0,0-2 0,-2 1 0,1-2 0,0 0 0,0 1-544,0-6-185,0 4-147,-1-2-1029,2-2-1631</inkml:trace>
          <inkml:trace contextRef="#ctx0" brushRef="#br0" timeOffset="3921.552">6343 733 900,'0'0'838,"0"-17"-74,0 17-97,-6-12-97,6 12-51,-6-10-79,6 10-40,-13-5-68,13 5-27,-11 1-75,11-1 2,-15 8-57,7-1 20,1 3-82,2 0 24,0 0-59,2 3 34,0 1-82,3 0 49,0 0-68,1-1 58,4 3-69,2-4 47,0 0-52,2-1 39,4 0-46,1-1 48,3-3-46,-2-2 27,4 0-40,-1-3 33,3 0-39,-1-2 40,1-2-36,1 0 31,1-4-32,-1 2 56,-1-5-15,-2-1 6,-1 1-13,-3-4 9,0 0-11,-3-2-2,-2-1 21,0-1 10,-5 2 11,-1 0 1,-3-2 3,-1 2-44,-2 1 46,-2-1-61,-1 1 65,-4 1-58,0 3 52,-3 1-44,-1 1 32,-2 3-74,0 1 72,0 1-47,-2 3 34,0 1-124,0 3-32,0 1-117,2 2-66,1 1-96,2-1-112,1 3-105,3-3-96,3 5-750,2-2-1099</inkml:trace>
          <inkml:trace contextRef="#ctx0" brushRef="#br0" timeOffset="4719.125">7112 802 526,'18'-8'862,"-5"-1"-88,-1 0-109,-5-1-77,-2 0-47,-4 0-43,-1 10-91,-5-21 2,-1 11-73,-7-1-3,-3 1-83,-3 1 21,-1 2-97,-3 1 29,-3 3-85,1 1 43,-2 2-37,0 3-21,0 1-18,2 3-22,-3 0-5,2 4-12,6 0-11,-1 1 1,6 1-21,0 0 0,4 1-4,4 0 1,3 0-3,2-2-6,4-1-10,2 0-21,3-1-26,4 1-71,3-3 22,1-2-48,4 0 15,3-1-34,-2-3 26,3-1-14,4-2 5,-1 0 25,0-3 23,1 0 15,0-2 35,-4 0-5,0-2 25,0 0-7,-6 4 30,-2-3-6,-2 2 40,0-1 13,-4 3 32,0-2-15,-9 5 17,14-3-38,-14 3 26,0 0 3,12 7 44,-12-7-14,7 17 38,-6-8-47,3 4 57,-3 2-73,0 3 27,1 1-48,0 7 92,-1 0-66,2 7 48,-2 0-23,1 3-19,-1 0-12,0 0-10,-1 2-6,-1-1-13,0 1-2,-3 6-8,1-9-19,-1 2 18,0-3-9,-3 1 1,1-4 9,-1 1-17,-1-4 4,-2 0-9,1-2 3,-1-1 0,-1-6 1,0 0 9,1-2-14,-3-2-10,1-2 14,-2-1-2,1-2-4,-2-2 3,-1-1-8,0-2 5,-1-5 2,-2 0-5,-2-3 2,-2-4 2,-5-4-8,-4-6 7,1-3-1,1-2-2,2-2 5,1-3-2,4-1-1,5-1-1,1-2-4,7 3 4,3 0-7,4-4 1,3 5 4,5-4-39,3 0-15,6-6-92,5 3-25,5 0-66,4 0-5,9-4-38,7 1-27,4 1-16,1 0 9,3 1 26,-1 2 17,0 1 48,-3 1 31,-10 7 38,0-1 26,-3 3 47,-3 4 15,-8 3 42,-3 1 54,-3 2 46,-4 2 33,-2 3 4,-3-1 14,-2 1 8,-7 7 13,11-9 6,-11 9 27,0 0 6,0 0 31,0 0-3,0 0 23,4 11-52,-4-11 22,-1 16-69,1-16 30,-2 22-11,4-8-24,-1-1-20,2 2-68,-1 0 47,2-1-70,0 2 46,1-2-72,1 2 63,1-3-62,-1 1 40,2-2-26,1-1-40,-2-1-111,0-2-53,1-1-78,0-3-44,1 0-98,-9-4-90,16 1-76,-16-1-72,15-6-768,-9-1-1027</inkml:trace>
          <inkml:trace contextRef="#ctx0" brushRef="#br0" timeOffset="5031.611">7324 539 810,'-15'6'712,"1"-3"-66,3 1-49,1 2-83,10-6-14,-16 8-41,16-8-34,-8 8 3,8-8-41,0 0 22,-1 13-117,1-13 34,7 5-87,-7-5 5,0 0-61,18 0 34,-18 0-53,14-2 15,-5-1-56,-9 3 17,17-10-50,-17 10 17,14-10-107,-8 3 0,-1-1 0,0 2 0,-5 6 0,6-15 0,-6 15 0,2-14 0,-2 14 0,0-14 0,0 14 0,-1-10 0,1 10 0,-5-10 0,5 10 0,-9-4 0,9 4-159,-13 2-54,13-2-115,-13 7-49,13-7-55,-12 11-78,6-3-97,3 1-43,-1 1-223,2 1-405,2-11-885</inkml:trace>
          <inkml:trace contextRef="#ctx0" brushRef="#br0" timeOffset="5640.962">7545 890 803,'0'0'781,"22"0"-53,-9-3-81,1-1-73,1-2-26,-1 1-68,5-4-48,-1 0-66,1-2-18,0 1-63,-1-2 12,0 1-50,-1-2-26,-1-1-28,-1 2-88,-2 0 41,-2 0-61,-2 2-1,0-1-30,-3 1 46,-1 0-72,-1 2 58,-4 8-73,3-13 47,-3 13-52,-3-11 35,3 11-64,-9-7 54,9 7-41,-15 0 51,15 0-55,-20 4 37,7 1 1,1 3 3,-3 0-9,1 3 0,-2 3-11,2 1-2,1 0-4,-1 0 5,4 3-70,-1-1 75,2-1-46,2-1 49,3-1-52,2 0 53,2-2-53,1-2 54,2 2-65,2-1 59,3-2-75,3 0 50,1-2-70,3-1 42,0-3-46,2 2 40,1-5-37,2 0 25,-2 0-19,4-3 38,2-4-20,0 3 20,4-7-11,-1-1 41,-2-2-31,0-2 28,-2-2-20,-1-3 35,-3 1-25,-1 0 33,-3-3-25,-1 2 29,-5 1-25,-1-1 41,-1 2-18,-4 3 41,-2-1-50,-1 3 62,-2-1-68,-2 1 45,-2 1-53,-2 2 51,0 1-47,-1 2 32,-2 1-49,2 1 8,0 2 49,9 4-55,-18-3 47,18 3-37,-14 7 31,8 0-50,6-7 43,-4 18-44,6-7 31,2 4-29,5 3 21,0 2-48,3-1 25,0 3-31,2 4 41,-2-9-31,1 2 39,-2-1-18,1 1 38,-2-5-23,-4 1 33,2-1-2,-3-3 70,-1 0-15,-2-1 52,-2-10-60,0 19 56,0-19-74,-3 15 54,3-15-83,-11 14 53,4-7-61,-1-2 40,-1-1-118,-2-1-98,0 2-183,11-5-167,-25 5-250,8-7-1025,3 4-1496</inkml:trace>
        </inkml:traceGroup>
        <inkml:traceGroup>
          <inkml:annotationXML>
            <emma:emma xmlns:emma="http://www.w3.org/2003/04/emma" version="1.0">
              <emma:interpretation id="{AA95485E-0C1D-4203-B292-CF8C0F2D4580}" emma:medium="tactile" emma:mode="ink">
                <msink:context xmlns:msink="http://schemas.microsoft.com/ink/2010/main" type="inkWord" rotatedBoundingBox="9827,327 11146,196 11271,1458 9952,1588">
                  <msink:destinationLink direction="with" ref="{690F2237-D042-4E68-BD83-8544C6E0AFEA}"/>
                </msink:context>
              </emma:interpretation>
              <emma:one-of disjunction-type="recognition" id="oneOf1">
                <emma:interpretation id="interp5" emma:lang="en-IN" emma:confidence="0">
                  <emma:literal>for</emma:literal>
                </emma:interpretation>
                <emma:interpretation id="interp6" emma:lang="en-IN" emma:confidence="0">
                  <emma:literal>fur</emma:literal>
                </emma:interpretation>
                <emma:interpretation id="interp7" emma:lang="en-IN" emma:confidence="0">
                  <emma:literal>foo</emma:literal>
                </emma:interpretation>
                <emma:interpretation id="interp8" emma:lang="en-IN" emma:confidence="0">
                  <emma:literal>fov</emma:literal>
                </emma:interpretation>
                <emma:interpretation id="interp9" emma:lang="en-IN" emma:confidence="0">
                  <emma:literal>fr</emma:literal>
                </emma:interpretation>
              </emma:one-of>
            </emma:emma>
          </inkml:annotationXML>
          <inkml:trace contextRef="#ctx0" brushRef="#br0" timeOffset="7987.906">9872 657 553,'0'0'790,"0"0"-96,-12-2-55,12 2-34,0 0-44,0 0-28,8-10-86,-8 10-19,14-7-73,-6 1 15,0 0-89,3-1 4,1-2-103,-1 1 37,2-2-82,-2 1 26,1-2-66,2-2 29,-1 0-58,1 0 28,-4 1-78,2-2 51,-2 2-54,-1 0 43,-2 0-51,1-1 35,-3 1-41,-1-2 45,0 4-61,-3-2 57,0 1-56,-1 11 46,-1-21-46,-2 10 47,1 1-57,-2 2 49,-2-1-39,-1 2 35,0 1-41,-1 1 50,8 5-72,-17-8 74,17 8-60,-18-4 56,18 4-54,-17 1 43,8 3-42,-3 0 52,5 3-48,-3-2 47,3 5-53,-2 1 58,3 6-45,-1-2 61,2 3-43,1 4 57,0 2-28,2 1 49,1 3-63,1 1-19,1 6 0,1-1 0,2 5 0,-1-6 0,1 5 0,1 1 0,0 3 0,-1 1 0,0-1 0,0 4 0,-1-2 0,0 1 0,-2-1 0,0 2 0,0-1 0,-1-7 0,0 0 0,0-2 0,3 1 0,-3-4 0,-1-1 0,2-3 0,-1-3 0,1-3 0,-1-1 0,2-4 0,-1 1 0,2-4 0,-1 1 0,1-4 0,1-1 0,3-2 0,-1-1 0,3-3 0,3 0 0,-1-3 0,4 0 0,2-4 0,1 0 0,3-5 0,0 1 0,2-2 0,-2-1 0,1 0 0,-1-3 0,0 0 0,-3-1 0,-1 0 0,-2-2 0,0 1 0,-5-1 0,-1-2 0,-1 1-28,-4-1-23,-3 1-7,-2-3-1,-6-1 3,1-1-5,-6-3 10,-4 2 15,-2 2-15,-6-6 5,-3 4 21,0 0-5,-2 3 3,3 1 6,2 2 1,-2 1-37,3-2 41,0 3-67,5 2 10,0-3-41,3 1 12,1 2-32,4-1 26,2-2-21,4 2 6,3 2-20,2-2 12,3-2 4,5 2 27,1-3 16,4 3 22,2-1 10,1 4 10,1 1-2,4 2 17,-3 2 1,-1 2 8,3 3-4,-1 3 16,-2 1-5,0 1 13,2 0-9,-1 2 8,2 1-7,-3 0-9,-2-2 22,1 1-13,1 1 2,0-3 6,-3-1-1,3 1-1,-3-2 2,2-1 2,-2-2 10,-1 0 1,-1 0 19,1-3 15,-2-1 8,-1-1 42,-1 0-14,-2-3-1,-2-1-18,-2-1 19,-1-1-18,-2-1 22,-1-1-29,-2 1 37,-2-2-61,-3 0 31,0 3-33,-3-1 37,-1-1-53,0 5 27,-3 0-38,1 0 21,-1 3-25,0 0-33,0 2-111,1 2-87,0 2-136,0 2-188,3 0-134,-4 3-875,5-2-1204</inkml:trace>
          <inkml:trace contextRef="#ctx0" brushRef="#br0" timeOffset="8316.797">10770 794 468,'14'-2'993,"-1"0"-176,-13 2-124,21-2-88,-21 2-103,23 0-39,-11 0-71,1 3-48,-1 0-78,3 2-26,-2 2-74,1 0-18,-1 0-39,-1 4-8,0-4-37,-2 3 6,2 1-30,-5-3 10,1 2-32,-2-1 29,-1-1-33,-1 1 12,-4-9-34,3 16 27,-3-16-29,0 13 26,0-13-17,-5 10 14,5-10-18,-8 7 29,8-7 14,0 0 69,-10 3-39,10-3 65,0 0 16,-11-8-4,11 8-23,-6-15-14,5 5-21,2-3-19,2-1-14,2-1-23,3-5 0,1 1-22,2 0-70,4-2-96,3 0-136,3 0-103,4-1-120,0 4-166,-1 4-247,6-7-593,-3 5-1155</inkml:trace>
        </inkml:traceGroup>
        <inkml:traceGroup>
          <inkml:annotationXML>
            <emma:emma xmlns:emma="http://www.w3.org/2003/04/emma" version="1.0">
              <emma:interpretation id="{E7205715-EDF0-4571-8707-23072B9E687B}" emma:medium="tactile" emma:mode="ink">
                <msink:context xmlns:msink="http://schemas.microsoft.com/ink/2010/main" type="inkWord" rotatedBoundingBox="12452,339 14463,478 14432,930 12421,791">
                  <msink:destinationLink direction="with" ref="{229C9EEB-1B01-44C3-832C-58CCDA16B938}"/>
                </msink:context>
              </emma:interpretation>
              <emma:one-of disjunction-type="recognition" id="oneOf2">
                <emma:interpretation id="interp10" emma:lang="en-IN" emma:confidence="0">
                  <emma:literal>Tree</emma:literal>
                </emma:interpretation>
                <emma:interpretation id="interp11" emma:lang="en-IN" emma:confidence="0">
                  <emma:literal>tree</emma:literal>
                </emma:interpretation>
                <emma:interpretation id="interp12" emma:lang="en-IN" emma:confidence="0">
                  <emma:literal>Tae</emma:literal>
                </emma:interpretation>
                <emma:interpretation id="interp13" emma:lang="en-IN" emma:confidence="0">
                  <emma:literal>Tres</emma:literal>
                </emma:interpretation>
                <emma:interpretation id="interp14" emma:lang="en-IN" emma:confidence="0">
                  <emma:literal>Trec</emma:literal>
                </emma:interpretation>
              </emma:one-of>
            </emma:emma>
          </inkml:annotationXML>
          <inkml:trace contextRef="#ctx0" brushRef="#br0" timeOffset="8754.28">12799 435 757,'0'0'746,"-1"-12"-52,1 12-42,-7-13-66,7 13-27,-2-9-34,2 9-57,-5-10-50,5 10-59,0 0-34,0 0-103,0 0 57,0 0-53,-4 10 46,4 2-64,0 2 20,0 3-71,0 3 27,4 4-39,-4 0-25,3 2-59,-1 1-61,2-2 0,1-1 0,-2 2 0,3-2 0,-2-2 0,1-2 0,-1 1 0,2-4-136,0-1-169,-1-3-96,1-1-79,-2 1-111,-2-4-118,-2-9-111,3 14-687,-3-14-1134</inkml:trace>
          <inkml:trace contextRef="#ctx0" brushRef="#br0" timeOffset="8969.484">12472 533 690,'-9'-11'888,"2"3"-76,0-1-131,5 1-74,2 8-52,-4-19-56,8 10-35,1 0-90,3 0 49,6-2-119,5 1 6,1 1-95,11-2 19,-2 3-112,5 0 35,-1 1-70,4 1 23,-1 2-101,-1 0-77,1 0-93,2 4-119,-8 0-76,8 1-120,-6 1-149,1 2-83,-3 4-835,1-1-1180</inkml:trace>
          <inkml:trace contextRef="#ctx0" brushRef="#br0" timeOffset="9313.512">13119 631 848,'-9'-3'951,"9"3"-125,-18-4-115,18 4-91,-9-5-72,9 5-51,0 0-98,0 0-26,5-14-100,3 10 3,6 1-86,-1 2 12,4-1-71,3 4 12,0 0-71,3 2 30,-1 2-73,-2 1 51,0 1-12,-1 3-25,-4 0-20,-1 0-31,-5 1-38,-3 0-25,-3-1 20,-1 1-42,-4-1 8,-1 0-26,-3 1 32,-3-2-5,-1 1 27,-1-4-4,1 3 26,-2-4-5,1-3 17,-1 2-9,12-5 29,-17 2 8,17-2 38,-16-2 5,16 2 33,-11-9-19,11 9 46,-5-15-55,5 15 36,4-22-57,1 8 51,1-1-65,6-2 47,1 0-73,4-3 49,0 1-56,6 0 50,-1 2-109,0 0-73,1 1-86,-1 6-79,3-2-81,0-1-125,-3 6-70,1-1-108,0 4-672,-6 0-968</inkml:trace>
          <inkml:trace contextRef="#ctx0" brushRef="#br0" timeOffset="9641.629">13670 672 741,'7'9'687,"-7"-9"-79,9 4-74,-9-4-38,17 0-67,-5-2-4,-1 0-53,5-3-28,-1 1-57,2-1-24,-2 0-28,1-2-23,-1 1 10,-1-1-61,-1 0 8,1-2-47,-5 0 3,0 2-42,2-1-11,-4 0-15,-2-1-14,-1 1-4,-4 8-17,4-14-1,-4 14 1,0-15-19,0 15 3,0 0 1,-8-9-8,8 9 2,-15 2 5,7 3 18,-3 1-28,-1 2 23,1 2-29,-2 4 25,-1-1-30,3 1 32,-1 1-20,3 1 10,-1-3-19,3-1 31,0 2-26,2-1 28,3-1-32,2-12 30,-2 21-33,2-21 27,2 17-27,-2-17-11,12 15-105,-5-11-78,1 2-70,5-2-93,-1-1-113,-1-3-67,3 0-132,-1 0-631,1-3-918</inkml:trace>
          <inkml:trace contextRef="#ctx0" brushRef="#br0" timeOffset="10016.62">14155 626 249,'0'0'778,"0"0"-106,0 0-25,0 0-62,10 6-45,-10-6-62,12-1-29,-2-2-38,3 1 16,2-1-90,2-3-5,-2 2-75,1 0 15,0-2-87,0 1 11,-1-1-75,-1 2 28,-1-3-79,-1 2 34,-2-1-57,0 1 32,-3-1-67,2-2 52,-9 8-74,10-12 63,-10 12-73,3-13 57,-3 13-65,0 0 51,-3-15-83,3 15 76,-11-6-85,11 6 45,-24-2-48,11 4 54,-3 3-37,0 1 49,-4 1-37,-1 3 44,4 1-37,-1-1 36,2 2-20,2 2 29,3-2-21,1 2 77,4 1 16,2-3 12,3 1-8,-1 0-4,4-2-2,-1 2 2,3-4-16,2 3 12,4-3-2,-1 0-9,2-1 6,3-4-9,-1 1-9,3-2-27,-3-1-27,3-2 0,-1 0 0,0 0-39,2-2-154,3-1-157,-3-1-129,3-4-128,0 3-214,-5-2-979,4-2-1501</inkml:trace>
        </inkml:traceGroup>
        <inkml:traceGroup>
          <inkml:annotationXML>
            <emma:emma xmlns:emma="http://www.w3.org/2003/04/emma" version="1.0">
              <emma:interpretation id="{86BE77E5-EDD1-431F-8ADD-09E968A7571F}" emma:medium="tactile" emma:mode="ink">
                <msink:context xmlns:msink="http://schemas.microsoft.com/ink/2010/main" type="inkWord" rotatedBoundingBox="16185,397 19741,387 19745,1616 16188,1626">
                  <msink:destinationLink direction="with" ref="{139184FA-AFDD-47FD-9F98-E759CE97A257}"/>
                </msink:context>
              </emma:interpretation>
              <emma:one-of disjunction-type="recognition" id="oneOf3">
                <emma:interpretation id="interp15" emma:lang="en-IN" emma:confidence="0">
                  <emma:literal>organization</emma:literal>
                </emma:interpretation>
                <emma:interpretation id="interp16" emma:lang="en-IN" emma:confidence="0">
                  <emma:literal>or g annotation</emma:literal>
                </emma:interpretation>
                <emma:interpretation id="interp17" emma:lang="en-IN" emma:confidence="0">
                  <emma:literal>Organization</emma:literal>
                </emma:interpretation>
                <emma:interpretation id="interp18" emma:lang="en-IN" emma:confidence="0">
                  <emma:literal>organizations</emma:literal>
                </emma:interpretation>
                <emma:interpretation id="interp19" emma:lang="en-IN" emma:confidence="0">
                  <emma:literal>or ganeza from</emma:literal>
                </emma:interpretation>
              </emma:one-of>
            </emma:emma>
          </inkml:annotationXML>
          <inkml:trace contextRef="#ctx0" brushRef="#br0" timeOffset="10782.209">16321 576 167,'0'0'884,"-1"-21"-161,-2 12-82,3 9-59,-5-15-77,5 15-62,-6-12-80,6 12-64,-9-12-43,9 12-39,-14-2-24,14 2-3,-12 5-11,2 2-12,-2 2 53,2 2-59,1 3 2,-2 2-56,2 2 42,1 0-19,2 2-1,-1 0-67,5 2 43,1-1-50,1-3 32,2 1-16,1 0-2,5 0-75,1 1 54,3-3-60,5-3 60,-1 0-67,3-3 50,3 0-49,-1-5 55,2-1-67,2-1 59,-3-4-58,2 0 44,0-3-48,2-1 43,0-1-51,-2-3 47,1-4-33,1 0 43,-4-2 1,-1-3 5,-2 0-10,-4 1-42,-3-2 52,0-2-46,-4-1 41,-5-1-41,0-3 54,-4 3-56,-3-2 59,-3 1-63,-2-2 72,-7 4-75,0-1 21,-1 2-2,-5 1 10,1 5-2,-3 1 7,2 4-4,-2 0-5,1 5 63,-1 1-73,2 3 65,-1 1-72,1 1 29,1 5-118,0 4-76,5 0-77,-1 5-73,7 0-91,0 0-104,5 2-75,2 2-132,3-1-576,5 0-921</inkml:trace>
          <inkml:trace contextRef="#ctx0" brushRef="#br0" timeOffset="168661.81">16364 1025 128,'0'0'324,"0"0"-145,0-12-2,0 12-89,0 0 36,-1-14-81,1 14 38,0 0-52,0-12 40,0 12-72,0 0 55,0-11-57,0 11 47,0 0-71,-1-14 64,1 14-58,0 0 62,0 0-40,0-14 50,0 14-63,0 0 68,0 0-69,0 0 61,0-13-75,0 13 54,0 0-48,0 0 65,0 0-69,-1-9 59,1 9-64,0 0 70,0 0-70,0 0 56,0 0-42,0 0 59,0-13-76,0 13 61,0 0-64,0 0 65,0 0-62,0 0 54,0 0-1,0 0-3,0 0-8,0 0-14,0 0-5,0 0 3,0 0-7,0 0-18,0 0 143,0 0-6,0 0-21,0 0-13,0 0-24,0 0-1,0 0 8,0 0 23,-6 8-6,6-8-5,0 0-6,0 0 14,0 0-25,0 0 6,0 0-12,0 0-11,0 0-3,0 0 1,0 0-38,0 0 9,0 0 11,0 0 2,0 0-6,0 0 11,3 9 19,-3-9 9,0 0-1,0 0-5,0 0-4,0 0 8,0 0-1,8 5 15,-8-5-2,0 0-1,0 0 5,0 0 1,0 0-8,0 0 20,9 5-12,-9-5-2,0 0 0,0 0-3,0 0-6,0 0 0,8 5 5,-8-5-9,0 0 6,0 0 5,0 0 7,8 5-14,-8-5 6,0 0-8,0 0 17,0 0-34,8 6 9,-8-6-9,0 0-3,0 0-5,0 0 4,10 5-4,-10-5-6,0 0 8,0 0 5,9 5 3,-9-5 7,0 0-24,0 0-4,8 5 18,-8-5-23,0 0 16,0 0 18,9 7-13,-9-7 9,0 0-14,0 0 5,9 6 2,-9-6-9,0 0 4,0 0 4,7 4 31,-7-4-25,0 0-2,0 0 0,0 0-8,9 6-3,-9-6-4,0 0-10,0 0-3,0 0 8,10 4-9,-10-4 13,0 0 23,0 0-10,0 0-1,9 4 6,-9-4-24,0 0-2,0 0 4,0 0-7,0 0 4,9 6-5,-9-6 4,0 0-5,0 0 3,0 0 6,0 0 8,9 4-29,-9-4 12,0 0 9,0 0-12,0 0 4,0 0-16,0 0 21,10 3 3,-10-3-12,0 0 0,0 0 3,0 0 4,0 0-6,0 0-2,0 0 8,0 0 19,0 0-27,0 0-6,0 0 4,0 0 12,0 0-5,0 0-3,12-2 2,-12 2-16,0 0 21,0 0-13,0 0-24,0 0-17,0 0-32,4-10-18,-4 10-32,0 0-11,0 0-2,0 0-22,3-8-25,-3 8-72,0 0-52,0 0-61,0 0-122,0 0-390,0 0-443</inkml:trace>
          <inkml:trace contextRef="#ctx0" brushRef="#br0" timeOffset="11146.287">16710 812 390,'8'-14'815,"-8"14"-158,13-14-54,-5 7-89,1 1-68,2 1-60,3 1-56,2 1-47,1 3-50,1 0-34,2 0-24,0 1-49,-1 4-11,3 1-33,0 1-3,-4 0-23,-1 2-7,-2-1-17,-2 1 4,-1-1-18,1 0 4,-7-1 1,1 1-1,-7-8-7,6 13 2,-6-13-3,-1 11-7,1-11 6,-4 11-5,4-11 36,-8 8 4,8-8 52,-10 5 14,10-5 36,0 0-24,-14 2 35,14-2-42,-10-6 45,10 6-3,-9-11-12,9 11-25,-5-20-20,3 8-7,1 0-4,1-3-26,4-2-7,-1 1-20,5-4-59,0 4 52,1-1-54,4 2 44,0-1-58,1 2 47,2 0-89,0 4-40,1 1-117,0 0-77,0 4-59,1 0-93,-2 2-112,2 0-99,-4 4-179,3-1-412,1 2-874</inkml:trace>
          <inkml:trace contextRef="#ctx0" brushRef="#br0" timeOffset="11755.644">17678 710 37,'0'0'885,"22"-1"-153,-22 1-83,14-4-88,-14 4-65,9-6-12,-9 6-47,0 0-47,4-12-71,-4 12 14,-4-9-64,4 9 34,-12-7-73,12 7 19,-16-6-78,4 5 30,-2 1-28,0 0-77,-4 1 25,-1 3-9,1-1-25,-2 6-11,-2-3-21,3 1-5,0 3-12,2-1 1,2-1-19,2 2 0,0-1-67,4 1 55,1-1-53,3-2 64,5-7-68,-7 15 56,7-15 4,2 10-73,-2-10 16,10 8-51,-10-8 9,15 3-22,-15-3 25,20 0-31,-10-3 12,4 1 0,-1-5 27,2 2 2,-2 0 32,0-2-9,0-1 27,-2 2-9,1-2 32,-2 1-16,-1 1 27,1 0 6,-10 6 47,14-10-26,-14 10 22,10-7-31,-10 7 26,12-5-30,-12 5 41,9 5-5,-9-5 31,9 11-35,-3-3-38,-1 4 61,0 1-39,-1 4 54,3 2-21,-2 5-8,2-2 10,0 5-20,-2 2 0,-1 1-16,1 0 3,-3 0-14,0-1-2,-1 3 0,1 1-3,-2 1-9,0-1-3,-2 1-10,1-2 3,-2 1 3,-1-1 3,0 1-2,-2-3 12,-2 1-12,-3-2 8,-1-3 3,-5 4 4,0-5-17,-5 1 0,-2-3-1,1-3 1,1-3 2,-3-2-5,-1-1 8,-2-4 4,0-2-7,1-3-10,0-3 11,1-2-2,0-3-6,-4-4 5,2-5 7,1-3-8,-1-5 8,4-4 0,2-7 3,7 0-10,2-1 6,4 0-12,5-1-1,4 0-69,4-1 57,6-4-95,3 2-11,8 0-80,2 0-47,5 4-98,13-4-56,2 2-84,6 1-23,2 4-49,5 1-1,2 3-59,0 2-67,0 1-264,-2 3-532</inkml:trace>
          <inkml:trace contextRef="#ctx0" brushRef="#br0" timeOffset="12110.806">18156 769 668,'10'-7'599,"-2"1"-81,-8 6-19,5-12-64,-5 12-44,-1-10-29,1 10 2,-12-12-25,3 7-10,-1 3-39,-1-3 14,-1 3-42,-1 2 0,-1 0-31,0 1 10,-4 3-43,3 1 3,-2 2-72,2 0 43,-3 2-33,0 2-32,7-2-60,-4 3 36,5-1-9,1 2-10,3-3-17,1 0 1,1 1-69,4-11 73,1 20-70,4-12 53,0-1-56,3 2 52,1-4-59,3 1 33,-1-4-64,4 0 31,0-2-56,0 0 16,3-2-20,0-2 26,-2-2 0,1-2 29,1-2-17,-2 1 35,-3-1-28,1 3 42,-3-3 17,-1 5 82,-1-1-43,-9 6 52,12-11-10,-12 11-19,12-8-10,-12 8-4,9-3-20,-9 3-17,0 0-4,0 0-2,9 9 0,-9-9-59,4 9 58,-4-9-44,6 14 48,-6-14-60,6 15-56,-6-15-99,7 16-94,-7-16-86,8 16-85,-8-16-113,11 11-98,-11-11-110,10 12-522,-10-12-903</inkml:trace>
          <inkml:trace contextRef="#ctx0" brushRef="#br0" timeOffset="12499.711">18443 811 157,'5'-9'794,"-5"9"-144,8-12-54,-8 12-49,8-10-72,-8 10-39,9-4-40,-9 4-11,0 0-34,15 0 5,-15 0-36,12 8 14,-5-2-66,1 2 2,-2 1-83,2 1 11,1 0-34,-4-2-23,1 3-42,0-2-12,-1 2-14,0-2-19,-1-1-9,-4-8-7,5 17 4,-5-17-1,2 13-76,-2-13 70,2 10-67,-2-10 64,0 0 10,-2 12-88,2-12 65,0 0-57,0 0 58,0 0-6,-11-8-9,11 8 6,-4-13-21,4 13 3,-1-22 19,2 8-15,0-1 0,4 0 3,-1-5 3,3 2-10,0-2 17,3 1 0,2 1-50,2 2 64,1 1-35,4 2 88,1 2-32,0 1 64,3 5-32,-1 0 53,1 5-6,-1 0-4,0 5-120,0 0 0,-1 3 0,-1 1 0,-3 1 0,-2 2 0,-1 0 0,-5 0 0,1-1 0,-2 3 0,-1-5 0,-4 3 0,2-2 0,-2 0 0,-3-10-8,2 17-426,-2-17-68,2 17-126,-2-17-126,0 12-95,0-12-739,1 13-1239</inkml:trace>
          <inkml:trace contextRef="#ctx0" brushRef="#br0" timeOffset="12734.071">19207 631 787,'0'0'675,"2"-10"-72,-2 10-44,0 0-36,0 0-15,0 0-40,0 0-36,-5 7-53,5-7-31,-5 17 2,5-17-65,-3 22-9,3-22-78,0 22 13,0-8-89,1-2 37,1 0-48,0 2-63,2-2 35,-2 0-63,4-1 61,-2-2-83,3 3 55,1-4-67,-1-1 4,2 0-89,1-4-32,1 3-61,-1-3-39,-10-3-54,23 0-69,-11 0-97,0-3-87,1-3-48,-2 3-808,1-7-997</inkml:trace>
          <inkml:trace contextRef="#ctx0" brushRef="#br0" timeOffset="13046.565">19076 560 26,'-13'3'826,"13"-3"-159,-11 2-55,11-2-73,0 0-58,0 0-61,0 0-26,14 1-26,-3-2-38,3-1-37,2-2-3,2 0-23,1-3-13,0 3-21,-1-2-4,-2-1-54,0-1 17,-2 2-73,0-3 25,-4 0-66,1 0 45,-4 0-80,-2-1 69,-1 0-85,-3 0 43,-1 10-61,-5-20 61,0 11-68,-5 0 36,-1 2-68,-3 2 85,-2-1-88,0 3 1,-3 0-11,-1 3-25,1 0-32,-2 3-65,0 3-63,0-2-43,2 4-81,1-1-116,3 3-71,1 0-96,1 1-802,4 0-1047</inkml:trace>
          <inkml:trace contextRef="#ctx0" brushRef="#br0" timeOffset="13404.515">19487 656 897,'0'0'809,"-6"-8"-50,6 8-84,-4-8-80,4 8-55,0 0-60,0-13-84,0 13-10,9-6-87,0-1 2,4 4-72,2 1 0,3-1-76,1-1 41,3 3-85,0-1 50,1 2-78,-4 0 32,1 2-71,-3 0 35,0 0-83,-5-1 74,0 2-65,-3 2 61,-9-5-67,9 9 46,-9-9 6,-3 15-5,-5-5-9,-2 2-13,-2-3-3,-5 3-2,-1 1 1,0-3-10,0 1 1,2-1 0,0-1-5,1-1 1,3 1-1,1-1-10,1-4-2,2 3-1,8-7-9,-10 10 3,10-10-10,-3 10-30,3-10-90,8 7-121,-8-7-43,20 5-59,-7-4-40,5 2-65,0-3-36,4 1-16,3-2-8,2 0-130,0-2-465,1 0-743</inkml:trace>
          <inkml:trace contextRef="#ctx0" brushRef="#br0" timeOffset="13872.024">20156 692 610,'11'-8'678,"-1"-1"-74,-2-1-47,-3 2-62,-1-1-66,0-1-34,-4 10-21,1-17-48,-1 17-31,-6-15 4,1 7-14,-3 2-10,-3 1 17,-1 1-45,0 1 8,-3 0-87,0 3 31,-3 3-89,0 0 37,0 2-92,0-1 55,0 5-71,-1 0 62,4 2-53,0 1 2,2 1-11,1 0-4,5-2-8,0 3-9,3-4-2,3 2 5,1-12-21,1 21-10,3-11-27,3-1-66,-1 0 20,4-4-52,-1 1 29,3-1-30,0 0-1,0-4-22,1-1-1,1 0 18,0-1 28,1-2 3,-1-2 18,1-2 0,0 1 23,-1-5 6,-3 1 22,3-2 3,-2-2 26,-1-2-15,-1-1 20,-1 4 24,-2-1 26,-1 1 29,2-1 18,-4 4 10,1 1 9,-1 1-2,-4 8 8,5-14-42,-5 14-3,5-8-36,-5 8 28,0 0-24,0 0 36,0 0-16,1 11 51,-1-11-61,-1 14 47,1-14-16,-1 17-10,2-5-11,-1-12-17,0 22-6,1-10-15,3-2 1,-2 1 3,2 0-8,0-1 0,3 1-27,-1-2-89,3-1-45,1 0-23,0-2-58,6-2-29,-2 0-68,2-1-25,1-2-48,2-1-37,1-3-21,2-3 6,3-1-49,1-2-23,0-4-432,1-1-536</inkml:trace>
          <inkml:trace contextRef="#ctx0" brushRef="#br0" timeOffset="14455.35">20573 649 406,'-17'-6'788,"4"-2"-114,0 3-39,3-2-69,2 3-85,8 4-83,-11-10-72,11 10-84,2-10-27,-2 10-46,18-7-28,-1 3-27,2 1-19,5-1-21,4 3-15,2-2-2,6 0 12,-2 2-11,4-2 8,-1 1 0,0 1-8,-7-1-11,0 2-8,-3-2-8,-6-1 8,-1 3-16,-2 0-11,-4 0 0,0 3 1,-4-1 6,-1 3 20,0 1-35,-2 2 32,-2 0-16,-3 3 32,0 0-11,-2 2 6,0 0-21,-2 0 5,1 1-11,-1 2 5,0-1-23,0 0 23,0-2-26,1-1 20,1 0-25,-1-2 26,2 1-24,-1-11 11,3 19-15,-3-19 9,7 16-40,-7-16-30,11 13-68,-11-13-44,15 5-66,-5-2-54,-10-3-56,21-1-49,-8-3-59,2 1-89,-2-3-585,4-2-753</inkml:trace>
          <inkml:trace contextRef="#ctx0" brushRef="#br0" timeOffset="14111.601">20685 531 841,'10'-19'419,"-2"-1"-23,-2 1-17,-1-1 24,-2 2-23,0 0-12,-1 2-5,-2-1-54,-2 0 0,1-1 21,-1 7-24,1-1 7,-2 0-12,3 12-34,-3-20-24,1 11-34,2 9-38,-2-13-42,2 13-36,0 0 29,0 0-5,-6-7-9,6 7 10,-4 12 39,2-2-68,0 3 58,0 2-63,0 3 38,0 6-74,1 0 49,-2 1-65,2 3 39,0-2 0,1 1-21,0 1-6,0-2-10,0 1 1,0-1-5,1-1-45,0-1-50,1-3-25,0-2-83,2-1-85,-2-2-40,2 0-46,0-3-35,1 0-79,2-3-70,-2-2-60,2-1-79,-2 0-679,-5-7-949</inkml:trace>
          <inkml:trace contextRef="#ctx0" brushRef="#br0" timeOffset="14767.819">21049 444 431,'-13'2'513,"3"3"-16,10-5-40,-15 8-32,15-8-46,-6 10-13,6-10-26,3 9-36,-3-9-31,9 10-29,0-5-16,-9-5-39,18 5-4,-6-2-12,0-2 20,0 0-3,3 1 2,-2-4 26,1 0-34,-1-1 0,-1 0 14,0-2-58,-1-2 46,1 0-80,-3-3 49,-1 0-78,-1 0 51,-3-1-73,0-1 40,-3-1-71,-1 13 55,0-21-76,-4 10 63,0 2-60,-4-2 38,0 4-64,-3 0 55,-1 1-59,-1 3 63,-2 1-86,2 2 8,-5 2-111,1 3-71,1 2-50,0-2-62,2 5-92,0 1-109,0 3-56,5-2-71,3 2-700,1-3-963</inkml:trace>
          <inkml:trace contextRef="#ctx0" brushRef="#br0" timeOffset="15174.058">21342 632 95,'0'0'883,"16"-6"-154,-16 6-55,10-5-84,-10 5-59,0 0-73,11-7-53,-11 7-62,0 0-52,0 0-42,0 0-45,0 0-4,0 0-36,0 0 15,-3 10-40,3-10-5,-8 16-42,3-8 12,3 1-31,-2 1 1,0 1-32,2-1 16,2-10-31,-2 21 24,2-21-35,2 22 18,-2-22-28,6 17 32,-1-9-32,1-1 24,2 1-39,0-2 49,2-1-40,1 1 38,2-4-38,-1-1 27,2-1-37,0 0 52,0-1-29,2-1 40,-1-3-38,0-1 70,-2-1-8,-1-3-7,0 0-6,-2-1-10,2-2-48,-5 0 69,1-2-62,-3 1 62,0-1-58,-1 2 53,-3 0-59,1 3 47,-2-2-63,-3 2 48,0 1-59,-3 1 47,0 2-55,-3 1 64,0 2-60,-3 0 38,12 3-95,-22 0-42,10 3-116,0 1-78,-2 2-76,4 1-91,0 1-116,1-2-61,0 4-178,2-3-487,4 3-924</inkml:trace>
          <inkml:trace contextRef="#ctx0" brushRef="#br0" timeOffset="15642.788">21831 701 620,'6'-7'855,"3"1"-79,-9 6-85,9-7-70,-9 7-68,11-7-122,-11 7-73,8-5-93,-8 5-7,0 0-27,13 2-5,-13-2-32,8 10 2,-8-10-66,9 13 15,-5-4-59,-4-9 22,5 16-56,-5-16 21,4 20-36,-4-20 25,2 17-48,-2-17 26,0 17-25,0-17 23,-1 15-32,1-15 31,-1 10-38,1-10 47,0 0-41,-3 13 65,3-13 0,0 0-9,-6 8-67,6-8 74,0 0-3,0 0-17,-12-8-3,12 8 2,-6-13-14,3 3-5,1-1-1,-1-4 13,0 0-53,2-2 62,0-3-62,2-5 70,0 1-55,3-2 79,3-3-54,0 3 42,5 0-56,-1 2 55,5 1-60,-1 1 50,5 5-49,1 1 3,3 4-12,1 3 0,-1 2 0,3 6 0,-1 0 0,4 3 0,0 2 0,1 6 0,-2-2 0,-3 5 0,1 1 0,-3 3 0,0-1 0,-3 1 0,-2 5 0,-2-2 0,-2 2 0,-1 0 0,-5-1 0,-1-2 0,-3 3 0,-1 1 0,-3-2 0,-2-3 0,-4 4 0,-3-1 0,-2 1 0,-4 0-328,-2 1-413,-11 5-172,1-5-1043,-2 2-1696</inkml:trace>
        </inkml:traceGroup>
      </inkml:traceGroup>
    </inkml:traceGroup>
    <inkml:traceGroup>
      <inkml:annotationXML>
        <emma:emma xmlns:emma="http://www.w3.org/2003/04/emma" version="1.0">
          <emma:interpretation id="{9521B507-6E10-4D4E-9E5E-D7FFCFD0E936}" emma:medium="tactile" emma:mode="ink">
            <msink:context xmlns:msink="http://schemas.microsoft.com/ink/2010/main" type="paragraph" rotatedBoundingBox="964,2725 15354,2672 15359,4113 969,4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D7A14C-B6A4-47F5-99BF-8A1F8D8BE587}" emma:medium="tactile" emma:mode="ink">
              <msink:context xmlns:msink="http://schemas.microsoft.com/ink/2010/main" type="line" rotatedBoundingBox="964,2725 15354,2672 15359,4113 969,4166"/>
            </emma:interpretation>
          </emma:emma>
        </inkml:annotationXML>
        <inkml:traceGroup>
          <inkml:annotationXML>
            <emma:emma xmlns:emma="http://www.w3.org/2003/04/emma" version="1.0">
              <emma:interpretation id="{7CAFC453-369F-4486-A160-56646502BA35}" emma:medium="tactile" emma:mode="ink">
                <msink:context xmlns:msink="http://schemas.microsoft.com/ink/2010/main" type="inkWord" rotatedBoundingBox="964,2815 3160,2807 3163,3531 967,3539"/>
              </emma:interpretation>
              <emma:one-of disjunction-type="recognition" id="oneOf4">
                <emma:interpretation id="interp20" emma:lang="en-IN" emma:confidence="0">
                  <emma:literal>Dead</emma:literal>
                </emma:interpretation>
                <emma:interpretation id="interp21" emma:lang="en-IN" emma:confidence="0">
                  <emma:literal>Dad</emma:literal>
                </emma:interpretation>
                <emma:interpretation id="interp22" emma:lang="en-IN" emma:confidence="0">
                  <emma:literal>dead</emma:literal>
                </emma:interpretation>
                <emma:interpretation id="interp23" emma:lang="en-IN" emma:confidence="0">
                  <emma:literal>Diad</emma:literal>
                </emma:interpretation>
                <emma:interpretation id="interp24" emma:lang="en-IN" emma:confidence="0">
                  <emma:literal>Deed</emma:literal>
                </emma:interpretation>
              </emma:one-of>
            </emma:emma>
          </inkml:annotationXML>
          <inkml:trace contextRef="#ctx0" brushRef="#br1" timeOffset="-184929.383">1009 3113 264,'0'0'802,"-4"-14"-129,4 14-34,-2-12-70,2 12-29,-4-14-47,4 14-1,-3-12-59,3 12 11,-2-11-75,2 11 2,0 0-51,-4-10-61,4 10-41,0 0-26,0 0 3,-6 7-17,6-7-15,-4 17 12,2-3 1,0 2-31,1 2-64,1 0-81,-2 3 0,1 3 0,0 0 0,-1 0 0,4-1 0,-4-2 0,2 1 0,0-1 0,0 0 0,0 0 0,0 0 0,0-2 0,-2 1 0,2-2 0,0-2 0,2 0 0,-2-2 0,0-1 0,2-2-307,-2-11-108,1 20-65,-1-20-52,4 11-128,-4-11-77,0 0-866,0 0-1253</inkml:trace>
          <inkml:trace contextRef="#ctx0" brushRef="#br1" timeOffset="-184554.405">1052 3069 196,'-7'-13'856,"0"2"-151,1-1-70,1 2-58,-1 1-3,1 1-65,5 8-17,-9-14-98,9 14-5,-6-12-86,6 12-23,-4-10-81,4 10-3,0 0 2,0 0 30,8-5-41,-8 5-33,22 6-17,-8 0-24,6 1-8,1 3-8,3 2-13,3 1-10,0 3-15,5 1-14,-2 1-1,0 3-9,-5-4-3,2 5-15,0-2 6,-4-1-13,-2 0 3,-2-2-21,1 1 21,-6-4-6,-1 2-1,0-2 11,-4-1-5,-3 1-1,2-2 0,-3 1-2,-5-1 2,0 0-3,0 0-2,-4-1 1,-4 1 3,1-1 5,-4 1-2,-4 0-35,-1 0 39,-1 1-45,-2-2 48,-1-1-42,-1-1 44,2 1-40,-4 0 39,4-3-46,0 0 44,0 2-54,1-3 0,3-1-87,4 0-21,-1-1-128,2-1-86,10-3-106,-14 5-104,14-5-111,0 0-110,0 0-682,0 0-1092</inkml:trace>
          <inkml:trace contextRef="#ctx0" brushRef="#br1" timeOffset="-183741.93">1664 3357 757,'0'0'727,"12"-8"-109,-4 3-58,1-1-56,-2 0-64,2 0-38,0-1-56,4-2-46,-3 0-50,2 0-17,-1 0-60,0-1 6,-1 3-41,1-5 9,1 4-35,-3-1 13,0 0-20,-2 1 20,1 0-33,-8 8 34,11-13-28,-11 13 25,7-11-21,-7 11-17,0 0-15,0-15-15,0 15 3,-7-8-16,7 8-11,-11-2-6,11 2-10,-18 1 9,8 3-20,-2 1 13,1 0-5,-1 5-7,0-1-30,0 1 56,-2 3 24,1 1-2,0 1 1,3 2-12,1-3-3,1 0-7,0 1-4,4-1-5,0 1 4,1-3 0,1 1-7,4-2 6,2-1-11,1 2-1,4-2-2,1 0-7,2-3-3,3 0-37,1 0-57,3-5-100,0 2-21,0-2-67,4-1-14,1-1-2,4 0 35,3-1 3,4-5-48,-1 4-4,0-3 36,0-2 41,-2 2 7,-1-2 19,-3-3 35,-2 1 30,-4-1 29,-2 0 23,0-1 23,-2-2 36,-4 2 48,0-2 52,-4 1 15,0 0 49,-3-1 16,0 1 47,-3 1-22,0-1 23,-3 2 11,-1 10-29,-1-21-4,1 21-12,-5-18-21,-2 11 13,-1 2-28,-1 0 21,-2 2-17,11 3 11,-23-2-40,9 4 10,3 1-39,-5 2 33,1 2-27,-3 3 10,3 0-37,-2 2 23,3 2-56,-1-1 47,2 1-64,3 0 33,1-1-34,1-1 35,3-1-39,3 1 29,-2-2-33,4-10 26,2 18-35,-2-18 30,8 16-42,-8-16 20,15 9-53,-6-5 4,-9-4-61,22 4 10,-22-4-33,24-1 25,-10-2-11,1-2 12,0 0 10,-1 0 19,1-2 7,-2-2 23,1 0 1,-1-1 24,-2 0-4,1-1 16,-3 0-4,2 2 38,-4 2 12,0 0 37,-7 7-5,12-12 22,-12 12-22,10-9 8,-10 9-28,8-4 13,-8 4-18,0 0 34,0 0-29,11 1 22,-11-1-31,6 8 15,-6-8-19,4 9 10,-4-9-30,4 9 18,-4-9-23,4 12 24,-4-12-33,4 11 4,-4-11-67,4 11-38,-4-11-88,5 10-74,-5-10-92,7 9-61,-7-9-29,9 8-24,0-1 98,5-3 54,3 1-170,2-1-445,4 0-515</inkml:trace>
          <inkml:trace contextRef="#ctx0" brushRef="#br1" timeOffset="-183123.244">2983 3280 53,'8'-12'786,"-4"2"-150,0-2-59,-2 3-21,-1-4-71,-2 2-37,1-2-59,-2 5 12,-1-3-47,0 1-41,-3-1-42,1 5-26,-3-2-19,1 1-23,-2 2-28,-2 3-28,0 0-22,11 2-5,-26 2 1,11 1-18,-2 4-21,0 2-18,-3 3-8,3 0-2,-4 4-8,3 0-20,2 0-7,0-1 0,1 1-3,3 0 1,0-1-20,3 0 9,2-2 4,1 0-12,2 0 8,0-2-17,4-11-17,0 20-23,0-20-19,8 18-40,-3-10-36,3-3-27,-1 0-39,5-1-19,-2-1-4,4-3-53,-1 0-2,1-1-7,4-2-6,0-2-17,1-3 16,1 1 22,1-2 21,-2-4 36,0 2 40,3-6 23,-3-1-8,0-1 52,-1-3-16,0 0 52,-2-4-1,0 0 69,-1 0 13,-3-3 44,-1 3 43,1-1 32,-2-1 3,-2 1 25,-1 5 46,-3-3-4,1 2 4,-2 1-12,-2 5 5,0-1-4,-1 1 11,0 3-12,-1 0-5,-2 2-30,2 0-18,-1 3-22,-2-2-22,-2 5-24,0-2 4,6 8-16,-12-5-11,12 5-18,-16 2 5,9 3-10,-2 5 8,-1 0-1,0 7-3,3 2 9,-1 2 8,-1 4 5,3 4 1,1 2 20,1 1 5,1-2-29,1 1 11,-1-2-26,3-3 10,1 1-9,-1-2 10,3-2-21,0 1 42,0-3-12,1-3 25,0-1-9,0-3 21,3 1-2,-1-3 13,-1 0 21,1-1 2,1-5 15,-2 3 7,4-4 3,-2 1-7,-7-6-39,17 8-4,-17-8-22,14 3-3,-14-3-23,15 1 2,-15-1-19,14-1 5,-14 1-23,13-1-26,-13 1-70,0 0-91,15-2-128,-15 2-114,0 0-193,9-4-228,-9 4-717,0 0-1208</inkml:trace>
        </inkml:traceGroup>
        <inkml:traceGroup>
          <inkml:annotationXML>
            <emma:emma xmlns:emma="http://www.w3.org/2003/04/emma" version="1.0">
              <emma:interpretation id="{2E41A219-E405-4E21-94F7-1F7784893727}" emma:medium="tactile" emma:mode="ink">
                <msink:context xmlns:msink="http://schemas.microsoft.com/ink/2010/main" type="inkWord" rotatedBoundingBox="3834,2903 5911,2895 5913,3541 3837,3549"/>
              </emma:interpretation>
              <emma:one-of disjunction-type="recognition" id="oneOf5">
                <emma:interpretation id="interp25" emma:lang="en-IN" emma:confidence="0">
                  <emma:literal>Node</emma:literal>
                </emma:interpretation>
                <emma:interpretation id="interp26" emma:lang="en-IN" emma:confidence="0">
                  <emma:literal>alode</emma:literal>
                </emma:interpretation>
                <emma:interpretation id="interp27" emma:lang="en-IN" emma:confidence="0">
                  <emma:literal>nlode</emma:literal>
                </emma:interpretation>
                <emma:interpretation id="interp28" emma:lang="en-IN" emma:confidence="0">
                  <emma:literal>node</emma:literal>
                </emma:interpretation>
                <emma:interpretation id="interp29" emma:lang="en-IN" emma:confidence="0">
                  <emma:literal>onlook</emma:literal>
                </emma:interpretation>
              </emma:one-of>
            </emma:emma>
          </inkml:annotationXML>
          <inkml:trace contextRef="#ctx0" brushRef="#br1" timeOffset="-182259.763">3917 3342 778,'-6'-9'863,"1"1"-118,5 8-78,-10-15-25,5 7-47,-1 0-50,1 1-35,5 7-24,-8-14-45,8 14-60,-8-10-58,8 10-29,-7-9-66,7 9-36,0 0-60,-6-8-7,6 8-13,0 0-1,-5 13-90,5-13-21,-4 19 0,3-8 0,-2 5 0,3 0 0,-1-2 0,1 3 0,0 1 0,0-1 0,0 0 0,0 0 0,0-1 0,0-2 0,0 1 0,0-3 0,0 1 0,0-2-9,0-11-242,1 20-29,-1-20-24,3 15-27,-3-15-32,0 0-15,2 12-54,-2-12-14,0 0-33,0 0 16,9-10-41,-9 10 66,7-16 47,-4 5 68,1-3 66,-1-2 79,0-2 78,-1 0 83,-1-1 51,0-3 50,-2 1 48,1-3 36,-1 3 31,-1 3 22,-1-1 37,0 1 6,1 1 17,0 3 0,1 0-13,0 3-32,1 11-33,-3-19-38,3 19-5,0-12 26,0 12 16,0 0 12,0 0 7,14-2 7,-6 7 4,0 2-31,2 3 6,1 0-23,4 2-29,0 3-17,0-2-21,2 3-20,1 1-17,2 0-16,-2-1-5,-1-1-11,-1-1-17,1 1-6,-1-3-11,0 2-41,-1-1-28,-1-4-65,0 1-55,-1 0-62,0-1-47,-3-3-54,2 1-43,-1-3-52,-1 0-48,-1-1-37,-9-3 4,22 4-154,-22-4-485,16-1-766</inkml:trace>
          <inkml:trace contextRef="#ctx0" brushRef="#br1" timeOffset="-181994.102">4353 3163 600,'-2'-21'646,"-2"4"-73,1 0-46,-1-2-33,0 3-36,1-1-48,-1 0 10,-1 3-36,0 1-32,-1 0-21,3 2-13,0 1-40,3 10-32,-5-16-41,5 16-46,-4-11 2,4 11 27,0 0-7,0 0-8,0 0-11,3 20-14,-2-7-18,1 4 0,1 1-10,1 5-24,-2 1-13,1 3-21,0-2-5,-2 1-19,0 1 7,1 0-29,-1-2-16,-1 0 0,0 0-47,-1-2-78,1-2-103,0-3-104,-2 2-68,4-5-79,-4 2-100,2-5-73,2 2-109,2 0 75,0 1-37,3-3-270,0 0-592</inkml:trace>
          <inkml:trace contextRef="#ctx0" brushRef="#br1" timeOffset="-181619.111">4661 3294 13,'0'0'828,"-4"-16"-173,4 16-61,-6-8-70,6 8-51,-10-4-40,10 4-39,-16 2-38,16-2-46,-16 10-50,8-3-30,-2 2-25,1 3-22,1 0-39,-1 0-19,3 2-30,1-1-20,1 2-12,1-3-13,2 0-9,0 0-4,2-2-11,0 2-4,3-3-4,0 2-5,1-2-6,3-2 0,1-2 4,0 0-19,1-1-2,3-2 4,-2-1-6,3-1 10,-1-1-8,1-1 5,0-2 3,0-1 0,1 0-2,-2-5 3,1 3 1,-2-3 1,-1-2 5,0 1 10,-4-2 24,1-2 28,-2 3 2,-2-3 27,-1 1-3,-2 2-11,-1 12-7,-1-23-9,-3 13-22,0 2 1,-4 1-12,1 0-4,-2 2-5,-3 2-4,1 2 2,-1 0-9,-2 2-13,1 0-41,-2 2-64,1 2-60,0 0-66,0 2-62,4 0-96,-3 0-100,4 0-121,-1 3-201,1-3-407,4 1-827</inkml:trace>
          <inkml:trace contextRef="#ctx0" brushRef="#br1" timeOffset="-181056.636">5196 3362 852,'4'-10'710,"-4"10"-48,2-17-83,-2 17-57,-4-17-66,-4 5-53,2 5-13,-3-3-49,0 1-42,-3 0-35,0 4-36,-1-2-42,-2 2-29,0 2-30,-1 3-20,2 2-23,-3 0-11,2 3-18,-2 2-1,0 3-12,1 1-7,2 1-6,0 2-2,4 0-5,1 0-3,1 0-13,3 0 0,1 0-5,3 0-5,1 1-13,1-3-2,3 0-24,1 0-24,3-2-17,1-1-22,0-1-10,3-1-34,1-2 0,1-1-30,0-3 11,1 0-26,2-2 3,2-1 13,-1-4-4,0 2 26,2-4 19,-2-1 15,0-1 12,0-2 11,-1-3 11,-4 0 16,3-6 9,-3-3 17,0 0 8,-2-2 13,-2-2-2,3-1 15,-5-2 30,0 1 14,-3-1 19,3 1 34,-4 2 6,-2 2 26,0 2 22,-1 2-17,-1 2 25,0 1 1,-2 0 25,1 2 7,-1 2-11,1 4-33,-2-2-22,0 3-21,0 2-13,4 8 0,-10-8 19,10 8-5,-13 2-5,7 4 33,1 2-10,-2 4 28,1 3 4,-1 4 13,2 4 17,0 0-13,1 9-19,0-3-4,3 0 12,1 0-46,1 5-12,2-2-18,1-1-17,1-2-15,1 2-9,1-4-9,0-4-1,1 0-10,0-2-23,0-1-25,2-3-55,0 2-55,0-4-76,0-3-63,-1 0-56,2-3-45,0-1-111,1-2-39,0 0-37,0-1-197,-1-4-528,5-1-902</inkml:trace>
          <inkml:trace contextRef="#ctx0" brushRef="#br1" timeOffset="-180569.149">5585 3319 191,'0'0'891,"0"0"-156,-12-1-89,12 1-87,0 0-55,0 0-47,0 0-41,0 0-65,0 0-39,4-12-39,4 7-25,1 1-15,1-1-27,2-2-28,0 0-12,4-1-26,-2 0-16,1 0-11,1-2-21,-3 0-3,3 0-28,-2 0-1,-3 1-16,2-2-17,-1 2 12,-3-3-5,1 2-5,-4-1 6,-1 1-11,0 1 0,-5 9-3,4-17 4,-4 17-13,-2-15-6,2 15-7,-8-10 3,8 10 2,-18-7 4,18 7-6,-19-2-6,6 4 2,0 1 22,-1 3-26,0 0 14,-2 4-22,0 2 30,0 1-21,2 2 13,0 1-4,3 1 4,1 1-4,0-1 15,2 3-9,4-4 3,2 1 4,1-2 8,2 2-12,1-2 10,4-2 15,-1 0-2,5 0-17,-1-2-3,1-1 5,4-3-6,-1 3-2,2-5 8,-1 1 9,3-2 17,-2 0 18,2-1 27,-2 1 26,0-3 5,0 0-123,0 0 0,-1-1 0,-1 2 0,-13-2 0,22 0 0,-22 0 0,17 0 0,-17 0 0,15 0 0,-15 0 0,0 0 0,17-2 0,-17 2 0,0 0 0,13-1 0,-13 1 0,0 0 0,0 0 0,10-5 0,-10 5 0,0 0 0,0 0 0,0 0-249,-1-11-471,1 11-179,0 0-1092,-13-3-1740</inkml:trace>
        </inkml:traceGroup>
        <inkml:traceGroup>
          <inkml:annotationXML>
            <emma:emma xmlns:emma="http://www.w3.org/2003/04/emma" version="1.0">
              <emma:interpretation id="{72B037A7-662B-40E2-BD11-A5F98FEF1E35}" emma:medium="tactile" emma:mode="ink">
                <msink:context xmlns:msink="http://schemas.microsoft.com/ink/2010/main" type="inkWord" rotatedBoundingBox="6826,3253 7189,3251 7190,3286 6827,3288"/>
              </emma:interpretation>
              <emma:one-of disjunction-type="recognition" id="oneOf6">
                <emma:interpretation id="interp30" emma:lang="en-IN" emma:confidence="0">
                  <emma:literal>-</emma:literal>
                </emma:interpretation>
                <emma:interpretation id="interp31" emma:lang="en-IN" emma:confidence="0">
                  <emma:literal>_</emma:literal>
                </emma:interpretation>
                <emma:interpretation id="interp32" emma:lang="en-IN" emma:confidence="0">
                  <emma:literal>~</emma:literal>
                </emma:interpretation>
                <emma:interpretation id="interp33" emma:lang="en-IN" emma:confidence="0">
                  <emma:literal>+</emma:literal>
                </emma:interpretation>
                <emma:interpretation id="interp34" emma:lang="en-IN" emma:confidence="0">
                  <emma:literal>=</emma:literal>
                </emma:interpretation>
              </emma:one-of>
            </emma:emma>
          </inkml:annotationXML>
          <inkml:trace contextRef="#ctx0" brushRef="#br2" timeOffset="-177615.384">6842 3253 365,'0'0'586,"-6"6"-94,6-6-24,0 0-28,0 0-55,0 0-41,-9 7-16,9-7-42,0 0-37,0 0-23,0 0-15,0 0-38,0 0 1,0 0-19,0 0 21,0 0-11,3 9 13,-3-9-14,11 3-12,-11-3-26,17 2 8,-17-2-12,24 0-18,-11 2-21,2-2-14,-1 0-14,3 0-11,-2 0-14,2 1 0,-2 0-6,0-1-5,1 0-9,0 1 3,0-1-9,-1 2 5,-1-2-2,3 0-34,-5 0-62,4-2-61,-16 2-98,25-1-72,-25 1-116,19-1-101,-19 1-211,21-3-531,-21 3-886</inkml:trace>
        </inkml:traceGroup>
        <inkml:traceGroup>
          <inkml:annotationXML>
            <emma:emma xmlns:emma="http://www.w3.org/2003/04/emma" version="1.0">
              <emma:interpretation id="{3DE99E37-025A-4ACF-8A47-7370DFC339EA}" emma:medium="tactile" emma:mode="ink">
                <msink:context xmlns:msink="http://schemas.microsoft.com/ink/2010/main" type="inkWord" rotatedBoundingBox="7751,2873 8495,2870 8497,3454 7753,3456"/>
              </emma:interpretation>
              <emma:one-of disjunction-type="recognition" id="oneOf7">
                <emma:interpretation id="interp35" emma:lang="en-IN" emma:confidence="0">
                  <emma:literal>is</emma:literal>
                </emma:interpretation>
                <emma:interpretation id="interp36" emma:lang="en-IN" emma:confidence="0">
                  <emma:literal>as</emma:literal>
                </emma:interpretation>
                <emma:interpretation id="interp37" emma:lang="en-IN" emma:confidence="0">
                  <emma:literal>Is</emma:literal>
                </emma:interpretation>
                <emma:interpretation id="interp38" emma:lang="en-IN" emma:confidence="0">
                  <emma:literal>i</emma:literal>
                </emma:interpretation>
                <emma:interpretation id="interp39" emma:lang="en-IN" emma:confidence="0">
                  <emma:literal>if</emma:literal>
                </emma:interpretation>
              </emma:one-of>
            </emma:emma>
          </inkml:annotationXML>
          <inkml:trace contextRef="#ctx0" brushRef="#br2" timeOffset="-158732.518">7912 3216 831,'0'0'753,"0"0"-65,-8-6-49,8 6-60,0 0-25,0 0-88,-6-8-86,6 8-75,0 0-34,0 0 21,0 0-18,-4 12 29,4-12-31,0 18-20,1-6-40,1-1-19,-1 1-18,0 1-38,0 1-17,2 2-19,-2-1-19,2-2-24,-1-1-11,1 1-5,-1 0-7,1-2-14,-1 0-2,1 0-18,0-2-37,-3-9-81,6 17-59,-6-17-49,5 12-56,-5-12-74,8 9-46,-8-9-111,0 0-82,0 0-10,11 0-191,-11 0-471,7-11-873</inkml:trace>
          <inkml:trace contextRef="#ctx0" brushRef="#br2" timeOffset="-158403.465">7810 3056 606,'0'0'612,"-18"3"-54,18-3-17,-16 3-52,16-3-74,-10 5-11,10-5-98,-8 7 17,8-7-3,0 0-23,-6 8-31,6-8 18,0 0-12,0 0-30,13 6-1,-13-6-27,15-4-37,-3 0-6,1-2-8,0-1-26,2 0-13,-2-3-1,3 2-25,-3-2-12,1 1 17,-3-2-4,1-1-23,-2 1-12,-2 0-6,1 0-11,-3-1-15,-1 1 7,-1-1-14,-4 12-2,3-20-7,-3 20 8,0-15-17,0 15-5,-7-15-2,7 15-4,-11-9-6,11 9 8,-17 0 5,7 4-7,-3 2-7,2 3-38,-3-1-34,2 4-63,0 4-58,-2 0-63,4 2-82,0 0-52,4 1-115,1 0-96,2-2-48,3 3-208,1-5-363,3 2-838</inkml:trace>
          <inkml:trace contextRef="#ctx0" brushRef="#br2" timeOffset="-157934.733">8376 3142 122,'9'-7'845,"-2"0"-131,1 0-58,-2-1-60,1-1-70,-2 1-58,0-1-54,0 1-54,-1-1-30,-4 9-47,5-15-42,-5 15-42,3-13-27,-3 13-19,-3-11-25,3 11-20,-4-10-16,4 10-19,-12-6-24,12 6-3,-19-1-14,19 1-15,-22 3 5,9 1-4,-3 1-9,4 1-3,-4 1 4,3 3-4,-3 1 3,2-1 1,1 1 3,0 3-7,3-4-3,0 2-4,2 1 5,2-1-5,2-3-3,3 2 2,1-11 0,2 19-15,2-9-27,4-3-6,1 2-35,3-2-2,3 2-25,0-3 14,2 2-2,0-3 26,0 1-2,3 0 34,-2 0-10,-2 0 21,1 0-3,-1 0 22,-2 0-6,0-1 11,-1 0 2,-4 1 15,0-1 24,-9-5 31,14 11 11,-14-11 15,6 7 30,-6-7 3,0 0 3,-3 15-19,3-15 20,-9 9 3,1-6 0,-3 2-5,-4 0-26,1-2-15,-4 1-14,0-1-18,-2-1-13,-1 0-4,2 0-20,-1-2 0,-2 0-15,4 0-97,-2-3-88,3 2-80,-1-1-130,2-2-168,4 1-158,-2 2-220,14 1-431,-22-2-973</inkml:trace>
        </inkml:traceGroup>
        <inkml:traceGroup>
          <inkml:annotationXML>
            <emma:emma xmlns:emma="http://www.w3.org/2003/04/emma" version="1.0">
              <emma:interpretation id="{9F07CB5C-5D09-4F92-AB72-839EFFE3F04E}" emma:medium="tactile" emma:mode="ink">
                <msink:context xmlns:msink="http://schemas.microsoft.com/ink/2010/main" type="inkWord" rotatedBoundingBox="9714,3023 10197,3022 10198,3263 9715,3264"/>
              </emma:interpretation>
              <emma:one-of disjunction-type="recognition" id="oneOf8">
                <emma:interpretation id="interp40" emma:lang="en-IN" emma:confidence="0">
                  <emma:literal>a</emma:literal>
                </emma:interpretation>
                <emma:interpretation id="interp41" emma:lang="en-IN" emma:confidence="0">
                  <emma:literal>A</emma:literal>
                </emma:interpretation>
                <emma:interpretation id="interp42" emma:lang="en-IN" emma:confidence="0">
                  <emma:literal>d</emma:literal>
                </emma:interpretation>
                <emma:interpretation id="interp43" emma:lang="en-IN" emma:confidence="0">
                  <emma:literal>9</emma:literal>
                </emma:interpretation>
                <emma:interpretation id="interp44" emma:lang="en-IN" emma:confidence="0">
                  <emma:literal>on</emma:literal>
                </emma:interpretation>
              </emma:one-of>
            </emma:emma>
          </inkml:annotationXML>
          <inkml:trace contextRef="#ctx0" brushRef="#br2" timeOffset="-152725.781">9987 3138 391,'0'0'621,"12"-4"-74,-12 4 4,10-4-56,-10 4-31,9-8-89,-9 8-1,7-9-27,-7 9-38,9-10-11,-9 10-12,5-10-16,-5 10-21,3-14-46,-3 14-9,-1-13-46,1 13-26,-9-16 7,2 10 21,0 0-26,-2 1-23,-4 0-20,1 2-7,-1 1-11,-2 2-6,-4 0-7,1 5-10,-3 2-3,-1 2-14,-3 4-11,3 0-1,0 4 13,2-1 1,4-1-14,1 0 6,3 1-5,2-1-4,1-2 3,4-1 4,1-1-10,3 1 1,1-12 13,5 18-2,1-11 1,3 0-16,2-3-4,0-1 14,3-1-16,0-1-14,4-2-32,0-2-13,-1-1-4,0-1-14,3-2-3,-1-1 8,-3-2 11,1-1 0,-1 0 4,-1 0 10,-2-1 14,-2 0 5,-1 0 6,-2 3 2,1-2 6,-2 1 3,-1 3 21,-1 0-16,-5 7 14,8-12-27,-8 12 16,6-7-11,-6 7 1,0 0 9,0 0 16,11 3 8,-11-3 1,7 9 4,-7-9-9,8 17 0,-2-9-2,-1 1-2,0 3 0,1-2 10,2 2-10,0-1-5,1-1-71,-2 2-109,3-2-108,1 0-166,-1 1-146,3-1-143,1 3-629,5-1-970</inkml:trace>
        </inkml:traceGroup>
        <inkml:traceGroup>
          <inkml:annotationXML>
            <emma:emma xmlns:emma="http://www.w3.org/2003/04/emma" version="1.0">
              <emma:interpretation id="{A66C0E38-ECFE-4494-B1F8-FCD2C074823C}" emma:medium="tactile" emma:mode="ink">
                <msink:context xmlns:msink="http://schemas.microsoft.com/ink/2010/main" type="inkWord" rotatedBoundingBox="13310,2680 15354,2672 15357,3384 13313,3392"/>
              </emma:interpretation>
              <emma:one-of disjunction-type="recognition" id="oneOf9">
                <emma:interpretation id="interp45" emma:lang="en-IN" emma:confidence="0">
                  <emma:literal>generated</emma:literal>
                </emma:interpretation>
                <emma:interpretation id="interp46" emma:lang="en-IN" emma:confidence="0">
                  <emma:literal>genera ted</emma:literal>
                </emma:interpretation>
                <emma:interpretation id="interp47" emma:lang="en-IN" emma:confidence="0">
                  <emma:literal>gene rated</emma:literal>
                </emma:interpretation>
                <emma:interpretation id="interp48" emma:lang="en-IN" emma:confidence="0">
                  <emma:literal>gone rated</emma:literal>
                </emma:interpretation>
                <emma:interpretation id="interp49" emma:lang="en-IN" emma:confidence="0">
                  <emma:literal>gene sated</emma:literal>
                </emma:interpretation>
              </emma:one-of>
            </emma:emma>
          </inkml:annotationXML>
          <inkml:trace contextRef="#ctx0" brushRef="#br2" timeOffset="-150348.422">13313 3260 609,'0'-12'661,"2"1"-71,-2 11-34,2-17-26,-2 17-60,-2-15-21,2 15-38,0-17-47,0 17-52,-2-12-32,2 12-50,0 0-43,4-14-33,-4 14-36,0 0 0,9-3-21,-9 3-9,11 6 6,-3 2-17,2 0-10,-3 3-9,2 2-10,0-2-6,-2 2-10,-1 2-2,-1-1-3,2-1-6,-3 0-12,-4-1-1,3-2 3,-1 3 8,-2-13-12,-2 20 6,0-9-11,-1-2 13,3-9-16,-7 17 20,7-17-3,-7 11 1,7-11-10,-8 5 11,8-5-3,0 0 15,0 0-18,-11-4 18,11 4-20,0-11 3,0 11-15,2-20 22,2 7-27,1-1-4,1 0-1,3-5-22,1 2-53,3 3-50,-2-4-74,2 2-39,4 1-61,-2 3-9,3 1-18,0 2 49,4 0 21,3 2-45,2 2 22,0 0 48,-3 2 46,3 1 35,0-1 37,-6 1 45,-1 0 39,-2 1 44,-2-1 40,-1 2 49,-4-2 49,3 2 45,-14 0 69,19-3-24,-19 3 3,17 0-45,-17 0 6,0 0-33,9-2-1,-9 2 15,0 0-1,0 0-16,-11 2-2,2 1 2,-3 2-2,1 3 0,-5 0-27,-1 2-2,1 2-24,0 1-24,-2 0-13,3 0-3,1 1-32,1 1 4,1-2-15,5 1 9,-1-2-20,3-2 12,5 1-13,0-11 10,0 18 11,0-18-33,11 14 11,-4-9-53,4 0-19,0-1-19,3-2-7,0 0-5,-1-2-53,7-1-2,-2-1-20,-2-2 34,4-2 4,-1 0 23,-4-3-17,3-1 45,-5-2-5,3-1 42,-3 0-3,-2-3 25,-3 3-8,0 0 20,-1 0-3,-2 3 39,-1-1 15,1 2 20,-5 9-19,5-14 0,-5 14-12,0 0 0,2-12 1,-2 12 18,0 0-5,0 0-2,-7 9-2,7-9 1,-5 13-16,5-13 13,-2 16-25,1-4 8,1-12-14,1 20 11,-1-20-19,2 20 9,3-11-22,0 1-42,1-1-69,3-1-47,1-1-76,0 0-31,5-2-35,0-1-88,-2-2-55,3-1-125,1-1-485,2-2-683</inkml:trace>
          <inkml:trace contextRef="#ctx0" brushRef="#br2" timeOffset="-149898.406">14223 3222 639,'-18'1'737,"7"0"-154,11-1-61,-19 2-54,19-2 2,-11 1-75,11-1-48,0 0-81,0 0-24,0 0-73,0 0-21,11-10-54,-2 7 5,3 1-39,5-1-29,-1-1-77,2-1-34,5 0-99,1 1-60,0-2-76,-3 2-87,2-1-149,-3 2-529,-2-2-697</inkml:trace>
          <inkml:trace contextRef="#ctx0" brushRef="#br2" timeOffset="-150085.912">14320 3073 664,'2'-23'606,"0"5"-34,-2-2-50,0 0-50,0 3-13,0 0-18,-2 4-45,2 0-43,-2 1-76,2 12-34,-3-15-40,3 15 6,0 0-10,-9-6 11,9 6-3,-5 8-25,5-8-9,-6 19-2,2-6 7,1 6 4,-1 3-26,2 2-15,-1-1-20,1 5-25,2-4-16,0 1-27,0 1 16,1 0-23,3 0-15,-2-2-6,0-1-2,3-2-5,-1-3-9,0 1 10,1-4-13,-1 0-31,3-2-39,0-2-53,-1-2-38,1 0-52,1-4-37,0 1-79,-8-6-26,18 3-82,-18-3-66,20-3-32,-9-1-98,3-2-95,-3-4-380,3 2-717</inkml:trace>
          <inkml:trace contextRef="#ctx0" brushRef="#br2" timeOffset="-149148.445">14523 3226 305,'0'0'539,"13"5"-47,-13-5-56,19 3-29,-7 0-50,0-6-47,5 1-41,-2 1-23,2-1-1,0 0-20,3-1-29,-1-1-43,-2 0 2,4-2-8,1-2-62,-5 3 11,-2-1-33,2-2 14,-3 0-36,-1 2 12,-1-1-21,-3 1 23,-1 0-45,-3 0 37,-5 6-45,10-11 34,-10 11-39,0 0 28,0-12-25,0 12 23,0 0-35,-12-1 38,12 1-27,-15 3 35,5 2-16,-1 2 21,2 2-10,-5 1 11,5 0-18,-2 1 2,0 2-15,5-2 13,-2 1-21,2 0 20,1 2-17,2-5 11,0 4-15,5-2 12,0-1-43,3-1 5,2 2-52,-1-2 8,5-1-42,3-2-13,1 1-18,1-2 4,5-2-3,3 1-23,1-3-72,4-1 30,-2-1 21,3-2 45,3-3 19,1-1 20,-3-2 17,0-3 30,-3-4 16,-1 2 36,-3-2 67,-3-2 31,-2 0 47,-5 1 44,-2 2 38,-6 0-44,1 2-1,-4 1-51,-2 0 8,-2 3-17,-2-1 1,-4 3-15,7 7 13,-15-10-3,15 10-28,-21-2 13,10 4 2,-2 1 24,0 4-6,-1 1-5,1 1-29,-2 3-13,2 1-18,3-1 0,0 1-24,1 0 4,4 1-4,-3-1-6,4 1-12,2-2 4,0 0-5,2-12 6,2 20-6,0-10 2,-2-10-10,10 14 7,-3-7-17,-7-7-17,18 5-21,-18-5-11,20 2-18,-20-2-15,23-6-40,-10 2 15,1-5-37,-2 0 30,4-4-29,-2-4 38,3-4-15,-2-4 38,0 1-7,1-10 43,-1-2-12,-1 0 9,-2-3 28,-3-2 19,-2-1 25,1-1 26,-5 2 25,0 7 16,-1 1 19,-1 5 25,-2 2 23,1 6-21,0 2 0,0 0-21,-2 6-20,2 12 48,-5-14 1,5 14 49,0 0-12,-10 7-24,6 2 46,0 8-11,-1 5 13,-1 9-24,0 4-16,-1 6-14,2 5-36,-1 0-19,-1 0-15,-2 0-7,3-2-14,-2-1-7,0-3-17,0-6-9,1-2-61,-2-2-66,4-2-77,-2-6-106,1-2-127,1-4-162,0 0-191,-1-1-254,-1-4-464,7-11-1113</inkml:trace>
          <inkml:trace contextRef="#ctx0" brushRef="#br2" timeOffset="-152055.082">11510 3175 28,'9'-8'756,"0"0"-131,-4 1-35,0-1-65,-1 1-66,0-3-44,-2-1 6,1 0-63,-3 11-41,0-21-51,0 21-15,-5-20-27,1 11-34,-1-1-34,-3 3-6,1-1-6,-5 1-29,-1 1-6,-1 2-8,-2 1-8,0 3-14,-2 0-17,-1 4-11,-2 1-4,0 1-16,-1 2 0,2 2-9,1 2 27,1-3-43,1 4 5,4-1-5,1-1-4,0 1 3,6-1 1,1-1 5,2 1-3,3-11-5,3 16-2,-3-16 7,11 13-12,0-9-37,0 0-10,2-3-21,3-1-2,3-1-26,1-2-15,4-2-17,-1-1 38,1-1 10,-2-2 20,1 0 7,0 0 12,-4-1 14,2 3 1,-2-3 13,-6 3 0,1 2-4,-4-1 10,1 2-4,-11 4 3,14-3 17,-14 3 28,13 6 22,-13-6 13,7 16 2,-4-3-11,-1 3 17,1 3-2,-1 6 78,-1 8 0,0 3-19,1 1-21,0 8-20,-2 1 1,0 2 6,0-1-13,2-1-24,-2 2 3,1-1-15,-2-1-10,1-2 4,0-4-14,-2-2-4,2 1-6,-4-4 23,2 2-28,-2-4 4,-2-1-9,-1-4 11,-2-1-14,-1-2 10,0-4-16,-3-4 7,-1-3-8,-3 1-3,-2-4 0,0-2 8,-2-4-2,-4-2-1,-2-3-5,-6-5 12,-2-2-17,-6-9 12,-1 1-24,1-4 17,-1-5-1,-1-5-1,7 3-1,4 0-2,4 0 5,3 0 15,7 2-17,2 1 5,2-1 0,7 3 7,1-2-14,5 0-3,2-1 4,7 0-3,5 0-48,6-8-69,7 3-73,7 0-75,11-5-59,5 4-102,5-2-74,2 4-74,3 2-157,1-3-580,0 0-924</inkml:trace>
          <inkml:trace contextRef="#ctx0" brushRef="#br2" timeOffset="-151332.768">11970 3230 384,'-10'8'752,"10"-8"-111,-9 7-59,9-7-48,0 0-81,-10 6-10,10-6-51,0 0-8,0 0-54,0 0-33,0 0-42,0 0-38,21-3-33,-14-1-24,4-3-32,0 0-27,0-1-14,3-1-27,-3 1-12,1-3-3,-3 0-6,0 1-8,-1 1-13,-1 1 3,-2-1-3,-5 9-5,4-14-4,-4 14-2,-2-10 1,2 10-2,-8-5 0,8 5-7,-15 3 25,6 1 1,-1 3 6,-2 3-11,3-1 15,-5 5 0,5 2 1,0 0 1,1 0-12,1 1-5,4-1-3,1 1 8,2-3-5,0 1-11,2-1 0,5 1 11,0-3-11,4 0 0,2 0-4,3-2-63,3-1-59,-1-3-65,0-1-46,1-4-66,4 0-33,-2-2-53,1 0 11,0-5 13,-1 1 22,-1-4 23,-2 2 31,0-4 7,-5-3 67,1 0 25,-3-1 50,-3-3 64,0 0 64,-3-2 66,-1 2 53,-2 2 46,2 0 47,-2 1 6,-1 1 32,0 2-36,-1 12-41,5-17-43,-5 17-15,5-12-3,-5 12 22,0 0-12,9 4 22,-3 4 20,1 0-6,0 4-31,2 1-10,-3 0-26,1 1-12,-2 1-15,2 0-7,-2 2-17,1 0 53,-2-3-22,1 2-10,-1-2-20,1-1 0,-1-1-10,-1-2 0,-1 0 0,-2-10-2,4 15-9,-4-15-3,0 0-2,-4 11 5,4-11-17,0 0 9,0 0-6,0 0-4,-11-5 4,11 5-1,-7-16-1,5 6-1,0-2-6,1 0 9,1-1-1,1 0-2,2 0-1,2-2-5,3 2 5,2 0 4,-1 1-3,3 4 13,1-1 13,1 4 10,1 0 5,1 3 29,-1 2 2,4 2 9,-2 2 11,2 1 6,-4 2-10,1 1-17,-3 0-15,1 2 6,-3 1-26,-1 0 7,-2 0-6,1 1-19,-5 0-6,1 3 0,0-4-5,-2 1-106,-1 0-74,0-1-49,-2 1-87,0-12-77,0 19-132,0-19-68,0 18-65,0-18-173,-3 12-319,3-12-757</inkml:trace>
          <inkml:trace contextRef="#ctx0" brushRef="#br2" timeOffset="-151067.149">12789 3384 167,'10'-11'673,"0"1"-124,1-1-24,3 0-34,-1-4-50,1 1-29,1-1-4,-1 0-78,0 0-35,0 1-37,-1-1-22,0 3-41,-2-1-2,-2 0-28,-2 4-14,0-1-22,-2 2-20,-3-2-37,-2 10-1,2-13-26,-2 13 0,-4-11-18,4 11 8,-10-2-15,10 2 5,-11 1 3,11-1 14,-13 9 8,3-2 15,2 3 26,1 1 1,-2 2 2,2-1 1,0 2 13,1 1-37,1 0-3,0 0-14,1-1-5,2 0-23,-1-1 13,3-1-20,0-1 1,3 1-58,-1 0-94,2-3-73,4 1-132,1 0-70,3-4-32,2 1 4,-1 0-55,8-2-203,-5-1-538,4-1-839</inkml:trace>
        </inkml:traceGroup>
      </inkml:traceGroup>
    </inkml:traceGroup>
    <inkml:traceGroup>
      <inkml:annotationXML>
        <emma:emma xmlns:emma="http://www.w3.org/2003/04/emma" version="1.0">
          <emma:interpretation id="{9C3F282C-04C0-4AE6-A630-527E06B0E93B}" emma:medium="tactile" emma:mode="ink">
            <msink:context xmlns:msink="http://schemas.microsoft.com/ink/2010/main" type="paragraph" rotatedBoundingBox="998,4267 13765,4418 13749,5801 982,56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678895-6FF8-4D75-B565-529FCFF2E437}" emma:medium="tactile" emma:mode="ink">
              <msink:context xmlns:msink="http://schemas.microsoft.com/ink/2010/main" type="line" rotatedBoundingBox="998,4267 13765,4418 13749,5801 982,5650"/>
            </emma:interpretation>
          </emma:emma>
        </inkml:annotationXML>
        <inkml:traceGroup>
          <inkml:annotationXML>
            <emma:emma xmlns:emma="http://www.w3.org/2003/04/emma" version="1.0">
              <emma:interpretation id="{A6CBE6B4-13B7-4978-BEF9-8E2B2549113C}" emma:medium="tactile" emma:mode="ink">
                <msink:context xmlns:msink="http://schemas.microsoft.com/ink/2010/main" type="inkWord" rotatedBoundingBox="998,4326 2876,4348 2870,4870 991,4847"/>
              </emma:interpretation>
              <emma:one-of disjunction-type="recognition" id="oneOf10">
                <emma:interpretation id="interp50" emma:lang="en-IN" emma:confidence="0">
                  <emma:literal>node</emma:literal>
                </emma:interpretation>
                <emma:interpretation id="interp51" emma:lang="en-IN" emma:confidence="0">
                  <emma:literal>nook</emma:literal>
                </emma:interpretation>
                <emma:interpretation id="interp52" emma:lang="en-IN" emma:confidence="0">
                  <emma:literal>nock</emma:literal>
                </emma:interpretation>
                <emma:interpretation id="interp53" emma:lang="en-IN" emma:confidence="0">
                  <emma:literal>nod</emma:literal>
                </emma:interpretation>
                <emma:interpretation id="interp54" emma:lang="en-IN" emma:confidence="0">
                  <emma:literal>nod,</emma:literal>
                </emma:interpretation>
              </emma:one-of>
            </emma:emma>
          </inkml:annotationXML>
          <inkml:trace contextRef="#ctx0" brushRef="#br2" timeOffset="-147683.872">994 4668 628,'0'0'689,"0"0"-85,2-11-27,-2 11-63,0 0-33,1-11-37,-1 11-42,0 0-75,0 0-54,3-11-53,-3 11-48,0 0-29,0 0 2,0 0 30,5 7-23,-5-7-12,5 15-26,-5-15-14,4 20-19,-2-8-9,1-1-17,-1 2-18,1-1 12,-1 0-32,-1 0 22,0 0-25,-1 0 24,2-1-29,-2-11 20,0 20-20,0-20 26,2 15 0,-2-15 64,0 12 16,0-12-28,0 0 1,-4 10-24,4-10-10,0 0-11,0 0-8,-9-3-7,9 3-9,-6-11-7,3 2-4,0-2-7,3-3 13,0 1-6,2-4-8,2 0-17,2-1 19,2-2-20,1 3 25,0-1-23,5 1 22,-1 1-20,4 4 21,-1 1 9,3 3 18,-3 2-24,1 3 15,0 2 5,0 3 5,0 3-8,-2 2 4,3 3-13,-2 2 8,-1 3-5,-2-1-7,0 1-3,-2 1 7,-3 1-9,2 0 1,-2-1 0,-3-2-26,1 0-76,1 0-61,-2-2-90,0-2-64,-1 0-71,2-2-61,-1 0-54,3-2-65,-8-6-1,15 8-151,-15-8-503,17 4-821</inkml:trace>
          <inkml:trace contextRef="#ctx0" brushRef="#br2" timeOffset="-147355.764">1616 4668 141,'5'-9'676,"-1"0"-101,-4 9-70,1-13-75,-1 13-94,0 0-45,0 0-8,-7-7-12,7 7-3,-7 8-20,2-1-37,1 3-6,0-1-36,0 2-33,2 2-17,0-1-35,0 0-5,4 0-19,-1 0-11,0 1-3,4-3 0,0-1-7,2 1-4,-1-3 2,6 0-6,-1 0 8,2-2-10,1-3-4,-1-1 1,3-1 0,1-1 0,-1-1-5,0-2 5,3-1 21,-4-1 14,-1-1 13,-1-2 10,0 2 32,-3-4-37,-2 1 4,2-3-7,-4 2-9,-2 0-11,-1-1-1,-3 12-8,-1-22-6,-2 13-8,-1-1-10,-2 2-2,-3 1-3,0 2-9,-3 1-1,0 1-2,0 3 4,-2 0-4,0 2-1,-2 1-5,0 4 1,-1 0-46,3 0-67,1 3-81,1-1-98,1 2-118,2-1-100,3 0-105,1 1-798,5-11-1016</inkml:trace>
          <inkml:trace contextRef="#ctx0" brushRef="#br2" timeOffset="-146880.744">2329 4686 666,'9'-10'692,"-3"1"-75,0 1-24,-2-2-89,-4 10-46,2-16-47,-2 16-20,-5-15-91,5 15-30,-10-12-50,10 12-22,-17-6-41,17 6-15,-22 0-34,8 4-13,0 1-28,-1 3-5,-2 3-20,-2 3-3,5 1-14,-3 1-1,3 0-8,0 1-1,3 0 4,2 1-7,-2-1-5,6-3 2,0 1-2,2-3 0,3-1 0,3 0-5,1-4-8,1 1-36,2-3-16,3-1-36,-10-4-4,23 3-27,-10-5-21,0-1 18,6-2-31,0-2-27,-1-3 4,1-2 10,-1 0 9,1-5 13,0 0 25,-2-4 16,-2 0 17,-2-1 19,-1-3 12,-1 0 25,-2-2 30,-3 0 39,-1-1 12,-3 3 56,0-1 11,-2-1 33,-2 4 12,1-2 18,0 6-23,-2 0-17,0 4 28,0-2-10,1 6-34,-1 2-26,3 9-11,-6-8 12,6 8 1,-9 4 9,9-4 2,-9 16 27,5-3-14,0 3 1,0 2-19,0 4 10,1 2-8,0 2-3,2 1-25,-3-1-2,4 1-26,-1-1 1,0-1-10,1 1 4,1-1-49,2-1-63,0 0-66,1-2-82,0 0-92,1 0-86,-1-5-154,0-1-49,2 1-288,-1-4-367,1 2-863</inkml:trace>
          <inkml:trace contextRef="#ctx0" brushRef="#br2" timeOffset="-146535.354">2666 4796 234,'0'0'768,"0"0"-144,3-12-53,-3 12-54,4-12-108,-4 12-39,7-16-21,-4 6-55,3 1-6,1-1-90,0-2-7,0 2-45,2-4 0,-3 4-24,1-3-15,-1 4-29,-1-1-5,0 0-17,0 1-8,-5 9-16,5-14 2,-5 14-25,2-11 13,-2 11-17,0 0 7,-9-6-12,9 6 12,-12 1-19,12-1 10,-14 9-12,4-2 20,1 0-23,1 4 23,1 0-7,-2 1 20,2-1-4,2 3 27,0 0 18,1 1 8,3-1-19,0-1 20,1 0 5,1 2-8,1-3-14,2 2-5,1-1-12,2-1-3,2-3-10,-2 1-5,4-3-4,-2-1 2,2 0 14,1-5-27,0 1-73,-12-2-46,25-1-99,-10-1-57,0-4-179,-1 1-149,1-1-267,4-5-392,0-2-863</inkml:trace>
        </inkml:traceGroup>
        <inkml:traceGroup>
          <inkml:annotationXML>
            <emma:emma xmlns:emma="http://www.w3.org/2003/04/emma" version="1.0">
              <emma:interpretation id="{F8AB0BAC-ACAC-461F-A697-4931D56FD698}" emma:medium="tactile" emma:mode="ink">
                <msink:context xmlns:msink="http://schemas.microsoft.com/ink/2010/main" type="inkWord" rotatedBoundingBox="4041,4303 5185,4316 5168,5699 4025,5686"/>
              </emma:interpretation>
              <emma:one-of disjunction-type="recognition" id="oneOf11">
                <emma:interpretation id="interp55" emma:lang="en-IN" emma:confidence="0">
                  <emma:literal>for</emma:literal>
                </emma:interpretation>
                <emma:interpretation id="interp56" emma:lang="en-IN" emma:confidence="0">
                  <emma:literal>fr</emma:literal>
                </emma:interpretation>
                <emma:interpretation id="interp57" emma:lang="en-IN" emma:confidence="0">
                  <emma:literal>fur</emma:literal>
                </emma:interpretation>
                <emma:interpretation id="interp58" emma:lang="en-IN" emma:confidence="0">
                  <emma:literal>fov</emma:literal>
                </emma:interpretation>
                <emma:interpretation id="interp59" emma:lang="en-IN" emma:confidence="0">
                  <emma:literal>foo</emma:literal>
                </emma:interpretation>
              </emma:one-of>
            </emma:emma>
          </inkml:annotationXML>
          <inkml:trace contextRef="#ctx0" brushRef="#br2" timeOffset="-145300.263">4299 4587 216,'0'0'687,"-6"9"-77,6-9-14,0 0-47,0 0-113,0 0 19,8 7-35,-8-7-42,10-3-53,-10 3-45,16-8-42,-7 2-22,3-1-30,1-1-34,-2-2-26,4-2-29,0-1-20,-2 0-12,2-1-11,-4 0-12,2-1-2,-3 1-16,1-3 5,-3 2-9,-1 2 0,-3-1-5,0 0 4,-2 2-6,-2-1 2,0 13-7,-2-19 1,-1 9-9,-2 1 6,-2 2-10,-3 1 1,1 2 1,9 4-6,-20-5 10,20 5-4,-22 1 2,9 1-11,2 3 14,-3 2-10,2 0 4,2 5 3,-1 0 19,-1 2 10,3 4 9,-1 1 9,2 4 13,0-1 7,2 6 5,0 1-5,1 2-1,2-2-1,-1 3-3,2 3 11,0 2 31,-2 5 9,2 3-12,-4 1-19,1-1-23,1 2-5,0-1-19,0 0 4,0-2-9,-1 3-14,-1 0 12,1-1-9,1-2-2,-1-1-2,1 0-6,0-8 6,0 0-10,0 0 5,2-3-5,1 1 0,-1-6-4,1-3 4,1 2-11,0-6 11,1-1-3,1-2-2,-1-2 0,1 1 3,2-3-6,1-3 12,0-1-12,2-2 7,1 0-22,2-4 0,1 1-26,-11-4 17,26 0-12,-12-2 11,2-3-1,1-2 0,2 0-4,0-2-3,-2-1-7,1-5 7,-3 1-6,2-3-6,-4 2 11,1-4-16,-4 0 13,1-2-2,-3 0 14,-2-1-9,-2-2 5,-2 1-13,-4 0 32,0-1-22,-4-1 1,-3-2-6,-3 0 3,-2 2-22,-7-4-6,-2 2 6,-2 0 8,-2 1-24,-5 2 0,0 1 12,0 2-4,0 2-3,0 0-9,5 5 30,3 1-15,0-1 5,5 2-30,2 3 16,2 1-20,3-1 1,1 3-35,3-3 34,3 1-23,5 8 29,-1-12-40,1 12 19,7-17-7,1 9 37,3 2-3,2-4 20,2 3 4,2 1 27,2 1-13,-1 1 22,4 3-16,0 0 7,-1 1 13,0 1 7,3 3-1,2 0 4,-3 2 2,-1 1 5,-1 2 21,1-1 9,-4 2 23,2 1-20,-1-1 35,1 1-15,-3-1 23,2 0-29,-2-1 27,-2-1 2,0-3 23,1 2-30,-2-3 3,3-3-17,-4 2 1,3-3-18,0-3 16,0 1 10,0-3 27,-1-1-2,-1-2 12,-1 0-11,-3-1 4,-2-1-24,-1 0 7,-2-2-17,-2 2 0,-3-4 0,-1 2-9,-4 0 2,-2-3 2,-2 3-10,-5 0-14,-1 1-7,-3 2-3,0 1-5,-4 2-8,3 3-3,-1-1 2,-1 2-2,1 2-20,-1 2-59,2 2-68,-1-1-76,3 0-112,1 5-120,-2 0-107,4 2-170,3-3-566,1 1-896</inkml:trace>
          <inkml:trace contextRef="#ctx0" brushRef="#br2" timeOffset="-144972.151">4717 4911 57,'10'-5'887,"1"3"-202,-2-3-22,1 1-92,0-1-74,0 1-69,6 0-64,-3 0-63,2 1-28,1 2-40,1 1-35,0 1-34,2 1-32,0 1-24,-2 3-24,-1 0-11,0 1-25,-1 2-5,-2-1-11,-1 1 6,-1 0-15,-4 0 3,-2 2-8,0-3 6,-2 3-8,-3-11-5,-1 18 4,-2-9-5,-3-1-3,1 1-1,-2-3 0,0 0 2,-2 1 10,9-7 4,-16 8 65,16-8 25,-15 2-6,15-2-21,-11-4-11,11 4 4,-7-10-17,6-2-10,2 2-12,2-6-6,2 0-15,3-3-1,3 0-7,3-3-5,3 0-61,-1 1-55,3-1-91,-1 3-89,4-1-120,0 1-103,7-1-107,-1 0-858,-2 6-1100</inkml:trace>
        </inkml:traceGroup>
        <inkml:traceGroup>
          <inkml:annotationXML>
            <emma:emma xmlns:emma="http://www.w3.org/2003/04/emma" version="1.0">
              <emma:interpretation id="{13336125-4807-4C9E-BC4D-2A660E66CBE7}" emma:medium="tactile" emma:mode="ink">
                <msink:context xmlns:msink="http://schemas.microsoft.com/ink/2010/main" type="inkWord" rotatedBoundingBox="5944,4540 8426,4569 8420,5086 5937,5057"/>
              </emma:interpretation>
              <emma:one-of disjunction-type="recognition" id="oneOf12">
                <emma:interpretation id="interp60" emma:lang="en-IN" emma:confidence="0">
                  <emma:literal>which</emma:literal>
                </emma:interpretation>
                <emma:interpretation id="interp61" emma:lang="en-IN" emma:confidence="0">
                  <emma:literal>Which</emma:literal>
                </emma:interpretation>
                <emma:interpretation id="interp62" emma:lang="en-IN" emma:confidence="0">
                  <emma:literal>whieh</emma:literal>
                </emma:interpretation>
              </emma:one-of>
            </emma:emma>
          </inkml:annotationXML>
          <inkml:trace contextRef="#ctx0" brushRef="#br2" timeOffset="-144087.529">5941 4795 592,'0'0'708,"5"-13"-77,-5 13-54,4-12-44,-4 12-63,4-9-61,-4 9-75,0 0-70,0 0-52,0 0-6,0 0 13,0 0-16,0 14-19,-1-1-24,-2-1-22,2 4-22,1-1-19,-1 2-16,2 0-13,-1 0-17,3-3-4,-1 3-11,2-2-7,1-1-3,3-2-1,-1-4-3,1 3-6,4-6-3,-2 1-8,1-2 0,2-4-11,0 0-21,1 0-6,1-4-13,1-3-13,-2 1 10,1-4-3,-1 0 13,-1-2 0,0-2-2,-3 2 9,0-1 7,-2 0 12,-2 1-10,-2 2 12,1 0-2,-5 10 1,5-17 3,-5 17-3,3-11 7,-3 11 0,0 0-4,0 0 6,0 0 1,0 0-9,-5 12 13,5-12 8,0 16 1,0-16-11,5 18 12,-1-7 2,1-1-10,2-1 8,4 1-2,0-1-1,2-1-3,3-3-1,0 2-1,3-3-1,0 0 1,0-3 0,0 0 7,1-2-4,0 0 0,-1-2-1,-1-2 16,0 1 15,0-1 6,-4-3-3,-2 0 12,0 0 25,-1-2-14,-4-2-3,1 0-5,-3 0 19,-1 2-22,-3-2-15,-1 12-5,-3-23-5,1 12 9,-2 0-27,-3 2-2,-1-3 14,-1 4-28,0 2 8,-1-1-1,-1 2-6,1 2-62,-1 0-56,-1 2-83,12 1-115,-20 0-157,9 4-120,1-1-142,10-3-603,-15 6-945</inkml:trace>
          <inkml:trace contextRef="#ctx0" brushRef="#br2" timeOffset="-143478.156">6690 4655 431,'4'-13'730,"-3"1"-104,0 2 21,-1 10-106,0-19-44,0 19-48,-1-17-40,1 17-79,-1-11-65,1 11-48,0 0-17,0 0-17,0 0 1,-10 6-27,9 5 14,-1 0-43,1 6 6,1 3-14,-1 1-15,2 2-13,-1 2-18,1 0-8,2 1-15,-1-2-19,1-1 3,2-2 0,-1-1-1,2 0-11,-1-4-9,2-2-2,3-1-4,-1-1-13,1 0-15,3-3-11,0-1-32,2-2-11,-2-2 3,0-2 0,1-2-15,-1-1-9,3-1-15,-2-3-27,3-3 9,-2-1 9,2-3 21,-3 0 10,0-2 16,-3-1 21,1 1 6,-3 1-3,-2 1 13,1 2 11,-2 1 9,-1 1 21,-5 8-3,7-11 8,-7 11 19,0 0 9,0 0 12,0 0 5,0 0 9,1 12-12,-1-12-2,-1 15-6,1-15-17,0 18 5,0-18-6,0 15-12,0-15-1,4 17 3,0-7 1,-4-10-6,10 14 1,-4-9-7,2 0-3,4 0-59,0 0-18,1-3-38,2-2-8,-1 0-36,4-2-6,0-1-57,0-2 28,2-2-32,-2-3-2,1 1 33,-3-3 30,0 1 32,-4-3 26,-1 3 22,0 3 13,-5-2 35,1 3 39,-7 7 19,7-12 50,-7 12 9,0 0 7,5-7 11,-5 7 26,0 0 4,0 0-7,-2 12 5,2-12 9,-2 13-16,2-13-26,-1 16-9,1-16-17,1 19-12,-1-19-11,2 18-9,-2-18-8,3 19-2,-3-19-4,7 14-8,-7-14-4,9 15-41,-9-15-43,10 6-43,-10-6-72,12 5-37,-12-5-8,15 3-86,-15-3-101,17-4-241,-6-1-339,1 0-598</inkml:trace>
          <inkml:trace contextRef="#ctx0" brushRef="#br2" timeOffset="-143181.293">7341 4606 278,'-14'7'715,"3"2"-106,1-1-31,1-1-103,2-1-31,7-6-39,-9 12-44,9-12-19,-4 9-19,4-9-27,0 0-40,4 9-34,-4-9-29,0 0-1,16 0-17,-16 0-4,18-5-19,-18 5-3,19-6-27,-10 3-1,0-2-13,-1-2-7,1 0-16,-2 0-13,0-1-12,-2-1-12,-5 9-9,7-17-14,-7 17-2,3-15-16,-3 15 4,-4-13-11,4 13 4,-9-10-6,9 10 7,-14-4-16,14 4 2,-20 1-23,8 2-16,-3 2-64,1 1-33,0 1-84,0 0-50,0 2-104,2 0-125,2 0-98,-1 3-216,2-2-435,3-2-866</inkml:trace>
          <inkml:trace contextRef="#ctx0" brushRef="#br2" timeOffset="-142868.812">7729 4838 435,'5'-9'685,"-5"9"-73,4-15-60,-4 15-59,0-15-55,0 15-66,-6-17-47,2 8 4,-4 3-53,2 0-35,-3 1-19,9 5-14,-21-3-27,21 3-21,-21 1-14,8 4-5,0 2-26,0 2-11,2 0-18,-1 3-16,3 1-10,2 1-7,0 1-10,0 2-10,4-2-5,1-1-5,2 1 0,1-1-5,4 1-4,3-1-4,-1-2-7,4 0-48,2-3-31,0 0-33,4-4-39,0 1-33,2-2-31,0-3-59,1 1-10,1-2-44,-1-3-25,-1-1-16,3-2-21,0-1-29,-4-2 10,1-3-1,-2 1-391,-2-4-322</inkml:trace>
          <inkml:trace contextRef="#ctx0" brushRef="#br2" timeOffset="-142499.397">7949 4805 1276,'1'-22'301,"-1"2"-25,0 0 31,0 1 4,-2 0-17,0 2 7,1 0 8,0 3 15,-1 2-32,0 1-59,2 11-50,-1-17-43,1 17-18,0 0 12,0 0 10,0 0-12,0 0 6,1 11-11,3 3 6,-2 3 10,3 3-2,1 6-7,-3-2 0,3 5-15,-2-3-15,0 0-9,-1 2-22,1-3-14,-2 2 13,1-1 7,-2-2-26,1-4-1,0-1-25,-1 1 13,1-4-16,0-2 7,0-1-5,0-2 4,-2-11 7,1 15-17,-1-15-13,0 0 11,0 14-15,0-14-3,0 0-4,0 0 16,0 0-16,-1-14 2,1 14 52,4-19-65,0 4 5,2-2 1,2-1 1,4-5 0,4 1 4,0 0 9,4 1-6,1 0 11,4 3-12,-1 2 23,3 1 28,-2 5 13,0 3 6,-1 2-16,-4 4 33,1 1-2,-2 3 2,0 1-20,-4 0 1,1 5-19,-3-1-4,-3 3-10,0 2-8,-2-1-6,-2 1-34,-2 1-105,-1-2-130,-2 0-136,-1 1-226,0 0-291,0-13-843,-1 23-1432</inkml:trace>
        </inkml:traceGroup>
        <inkml:traceGroup>
          <inkml:annotationXML>
            <emma:emma xmlns:emma="http://www.w3.org/2003/04/emma" version="1.0">
              <emma:interpretation id="{AB147938-2268-4F22-9EAE-D80597B2E2D3}" emma:medium="tactile" emma:mode="ink">
                <msink:context xmlns:msink="http://schemas.microsoft.com/ink/2010/main" type="inkWord" rotatedBoundingBox="9355,4644 10532,4658 10526,5102 9350,5088"/>
              </emma:interpretation>
              <emma:one-of disjunction-type="recognition" id="oneOf13">
                <emma:interpretation id="interp63" emma:lang="en-IN" emma:confidence="0">
                  <emma:literal>all</emma:literal>
                </emma:interpretation>
                <emma:interpretation id="interp64" emma:lang="en-IN" emma:confidence="0">
                  <emma:literal>au</emma:literal>
                </emma:interpretation>
                <emma:interpretation id="interp65" emma:lang="en-IN" emma:confidence="0">
                  <emma:literal>All</emma:literal>
                </emma:interpretation>
                <emma:interpretation id="interp66" emma:lang="en-IN" emma:confidence="0">
                  <emma:literal>ale</emma:literal>
                </emma:interpretation>
                <emma:interpretation id="interp67" emma:lang="en-IN" emma:confidence="0">
                  <emma:literal>cell</emma:literal>
                </emma:interpretation>
              </emma:one-of>
            </emma:emma>
          </inkml:annotationXML>
          <inkml:trace contextRef="#ctx0" brushRef="#br2" timeOffset="-141244.609">9688 4996 249,'0'0'657,"-3"-18"-82,3 18-41,-2-19-32,-1 9-73,3 10-4,-5-21-20,3 11-57,-2 1-35,-2 0-10,0 0-31,0 0-42,-2 1-15,-2 1-29,-1 0 4,-2 2-30,-1 2-2,0 0-27,-5 4-23,-1 4-23,0 1-11,-2 3-16,-1 3-7,0 2 5,4 3-17,-1 0 3,5 0-19,0-2-3,2 2 32,3-1-42,4-1-10,2-1 16,3-2-17,1 1 19,4-4-14,3 1 4,6 0-21,0-5-16,2-1-45,2-2-4,2-1-29,1-2-8,-2-1-6,5-3-22,0-2-10,-2-2-2,0-2 7,0 1 3,-3-3 17,0-2 30,-3 1 25,0-1 0,-3-2 22,-1 0 6,-3 1 15,-3 1 9,-1 1 11,-1 4 24,-3 10 8,0-20-2,0 20-3,-3-14-4,3 14-1,-7-9-1,7 9 5,0 0 1,-10 2-1,10-2 7,-9 12-11,9-12 7,-5 14-2,5-14-5,-1 21 6,2-10-3,2 1 6,3 2-6,0-2 16,3 0-21,2-2-1,5 2 4,2-4-20,1 1-23,2-2-40,2-2-49,-1 0-60,-1-3-48,1-1-5,-1-2-17,1-1-21,1-3 6,-1 0-37,0-2 31,-2-3-11,-1 0 45,-1-2 31,-1-2 34,-3-2 46,0 1 36,-4-4 56,-1 1 34,-1-2 69,-2-1 17,-3 3 66,-1-2 24,-2 1 23,-1 1-1,0 2 23,-2 0 19,1 1-32,-3 2 10,0 3-4,1-1-42,-1 3-15,5 8-21,-9-8-9,9 8-23,-13 1 15,13-1-3,-10 10 4,4-1-25,0 3 2,0 2-13,1 2 10,1 2 12,1-1-20,2 3-14,0 1-24,2-2 0,2 3-5,-1-2-9,2-1-6,2 2 17,2-1-29,0-3 15,2-2-25,3 0 13,-3-4-68,4-1-31,-1-2-18,0-1-28,2-2-17,0-1-30,0-4-42,0 0-44,1 0-11,2-4-9,-3-1-28,2-2 23,0-2-21,0-4 25,-1 0 18,0-4 26,0-2 40,-1-2 31,-2-1 39,1-3 43,-4 1 53,0-1 46,-1 2 88,-2 1 23,-1 1 51,-3 4 10,-1 0 5,0 2 33,-1 1-17,-2 3-4,1 11-26,-4-18 5,4 18-30,-5-10 6,5 10 20,0 0-19,-13 2 1,13-2-2,-10 15-12,4-5 8,1 4 8,1 3-8,2 0-17,-1 2-6,1 3-23,-1 2-10,3-2-15,3 2-19,-2 0-12,0-1-7,2 0-1,1-2-23,0-1 13,2 0-48,-1-3-42,1-2-76,3 2-27,3-3-106,3 0-99,2 1-123,6-3-173,2 0-740,3-1-999</inkml:trace>
        </inkml:traceGroup>
        <inkml:traceGroup>
          <inkml:annotationXML>
            <emma:emma xmlns:emma="http://www.w3.org/2003/04/emma" version="1.0">
              <emma:interpretation id="{69F25970-1E8F-4376-B5CC-F01BC9FC16A1}" emma:medium="tactile" emma:mode="ink">
                <msink:context xmlns:msink="http://schemas.microsoft.com/ink/2010/main" type="inkWord" rotatedBoundingBox="11263,4456 11941,4464 11927,5667 11249,5659"/>
              </emma:interpretation>
              <emma:one-of disjunction-type="recognition" id="oneOf14">
                <emma:interpretation id="interp68" emma:lang="en-IN" emma:confidence="0">
                  <emma:literal>of</emma:literal>
                </emma:interpretation>
                <emma:interpretation id="interp69" emma:lang="en-IN" emma:confidence="0">
                  <emma:literal>Of</emma:literal>
                </emma:interpretation>
                <emma:interpretation id="interp70" emma:lang="en-IN" emma:confidence="0">
                  <emma:literal>oof</emma:literal>
                </emma:interpretation>
                <emma:interpretation id="interp71" emma:lang="en-IN" emma:confidence="0">
                  <emma:literal>@</emma:literal>
                </emma:interpretation>
                <emma:interpretation id="interp72" emma:lang="en-IN" emma:confidence="0">
                  <emma:literal>oy</emma:literal>
                </emma:interpretation>
              </emma:one-of>
            </emma:emma>
          </inkml:annotationXML>
          <inkml:trace contextRef="#ctx0" brushRef="#br2" timeOffset="-140335.406">11380 4899 726,'1'-13'587,"-2"2"-46,1 11-27,-5-19-79,0 11-7,-2-1-57,1 4-51,6 5-22,-15-8-47,15 8-41,-18 1-21,9 3-28,-1 1-10,-1 4-32,5 2-19,-6 0-11,6 4-9,1-1-10,1 3-5,1-2-14,3-1-11,2 3-3,2-3-11,1 1 0,2-1-6,2-3-5,3 0 1,0-1-4,3-2-3,1-1-1,1-2-3,1-1-5,0-1-8,1-3-18,-1-2 0,-2-1-8,1-2 6,-3 0 3,0-1 4,-4-5 0,1 2 11,-5-3 13,0 0-19,-3 1 8,-2-3 0,-2-1 2,-2-1-6,-4 1 3,0 1 4,-2 2 1,-1-1 4,-3 4 13,0-1 0,-2 3 0,1 2 5,1 0-4,0 3 2,1 0-3,12 2-3,-22 3-4,22-3 3,-18 6-6,18-6 3,-8 7 1,8-7 7,-1 11-7,1-11 0,9 11 0,-1-5-6,6 0-7,-1-3-21,4 2-29,0-3-14,4 1-24,1-3-8,-3 0-35,4-3 0,3 0 8,1-1-27,3-4 11,-2-1-20,-1-1 20,-3-2 13,-2-3 29,-1-1 18,0-2 10,-2-1 4,-5-2 22,0-1 7,-3-4 13,0 1-3,-2-2 22,-3 3 1,0 2 8,0-2 5,-3 2 41,0 4-8,-1 1 40,-2 0-6,3 2 15,-3 4-39,-3-1 23,3 12-1,-5-16 30,5 16-12,-5-10 11,5 10-7,0 0 13,-18 3 10,18-3 13,-11 12 12,4-2-29,1 3 26,0 3 5,2 5 15,-1 1-10,2 4 27,2 6-23,-3 2-2,4 3-21,0 1-6,-3 6-21,3 2-10,0 0-8,-2 0-8,2-1-17,-1 3-11,-1-1 34,1 0-55,0 1 33,-3-1-41,0 0-4,0-1-8,1-3 3,-4-2 1,2-5-7,0-2 4,0-2 3,2-6-9,-1-1 1,2-1 3,-1-5-4,2 0-2,1-3-14,1-3-8,2-1-18,-1-2-9,4 0-26,1-4-11,3 0 1,2-1-28,-1-3-3,3 1-25,-1-3 42,1 0-4,-1-3 27,2-1-8,-1-1 36,3-3-3,-4 2 25,-2-5-10,1 2 29,-2-4-23,-2 0 31,1-2-15,-5 0 22,-1-2-21,-3 0 19,-1-2-5,-5-3 10,-6-5-9,-6-2-11,-4 0 16,-7-2-17,-3 3 22,-4 0-15,-7-3 21,7 6-4,0 3 5,3 1-2,3 2-2,5 4-2,3-2-6,5 6 4,0-2-5,7 2-11,3 0-11,7 11-38,0-19-66,4 7-106,9 0-136,8 0-138,6-3-210,9-2-571,6 0-891</inkml:trace>
        </inkml:traceGroup>
        <inkml:traceGroup>
          <inkml:annotationXML>
            <emma:emma xmlns:emma="http://www.w3.org/2003/04/emma" version="1.0">
              <emma:interpretation id="{E9CF560A-F7C9-4BB8-9F15-CDA4B67D16B5}" emma:medium="tactile" emma:mode="ink">
                <msink:context xmlns:msink="http://schemas.microsoft.com/ink/2010/main" type="inkWord" rotatedBoundingBox="12702,4503 13764,4516 13757,5073 12696,5060"/>
              </emma:interpretation>
              <emma:one-of disjunction-type="recognition" id="oneOf15">
                <emma:interpretation id="interp73" emma:lang="en-IN" emma:confidence="0">
                  <emma:literal>its</emma:literal>
                </emma:interpretation>
                <emma:interpretation id="interp74" emma:lang="en-IN" emma:confidence="0">
                  <emma:literal>is</emma:literal>
                </emma:interpretation>
                <emma:interpretation id="interp75" emma:lang="en-IN" emma:confidence="0">
                  <emma:literal>acts</emma:literal>
                </emma:interpretation>
                <emma:interpretation id="interp76" emma:lang="en-IN" emma:confidence="0">
                  <emma:literal>ifs</emma:literal>
                </emma:interpretation>
                <emma:interpretation id="interp77" emma:lang="en-IN" emma:confidence="0">
                  <emma:literal>'its</emma:literal>
                </emma:interpretation>
              </emma:one-of>
            </emma:emma>
          </inkml:annotationXML>
          <inkml:trace contextRef="#ctx0" brushRef="#br2" timeOffset="-139810.315">12849 4775 113,'0'0'797,"-12"-2"-136,12 2-37,-13-3-77,13 3-20,0 0-40,-13-4-40,13 4-63,0 0-56,-13 0-33,13 0-13,-9 7 6,9-7 23,-5 17-9,1-5-25,0 3-29,2 2-33,1-1-24,-1 1-36,2 0-17,2 2-26,-1-1-26,1-1-6,2-1-9,0 1-22,1-2-9,4-1-9,-4-2-3,4 0-3,1-2-12,2 0-41,-1-4-44,1 0-47,1-1-35,-2-3-28,3-2-70,-3 0-48,3-2-39,-1-4-56,0-3-84,1 2-76,-1-7-28,1 0-134,-3-3-539,-1-2-864</inkml:trace>
          <inkml:trace contextRef="#ctx0" brushRef="#br2" timeOffset="-139482.208">12717 4656 520,'-7'5'482,"7"-5"-61,-9 10-25,9-10-20,0 0-52,0 0-32,0 0-27,0 0 11,9 6-17,-9-6-26,18-6-6,-8 3-23,3-4-29,-3 2-18,5-2-22,-2-2 3,-1 2-23,-1-3 4,1 0-35,0 1-10,-3 0-9,-3-2-4,2 0 7,-4 1-17,-1 2-4,1-3-17,-4 11-5,-4-15 1,4 15-14,-7-13-3,7 13-1,-14-9-3,14 9-4,-17-2-6,17 2 1,-21 4 8,12-1 2,-3 6-9,2-1 16,-2 4-70,3 0-16,0 2-55,3-1-80,-1 3-66,4-1-69,1 2-55,6-3-90,-3 1-131,8-1-351,0 0-562</inkml:trace>
          <inkml:trace contextRef="#ctx0" brushRef="#br2" timeOffset="-139232.803">13182 4604 163,'-2'-14'816,"0"2"-155,-1 1-43,1 0-76,-2 1-51,2 2-53,0-3-47,2 11-74,-8-13-68,8 13-5,0 0-29,-9-5-4,9 5-16,-4 9-3,0 0 15,1 2-39,-1 6-2,-1 0-27,3 6 1,-1 0-36,1 4-16,0 1-16,2-1-17,0 2-9,0 0-7,0 0-6,4-2 5,-3 4-71,3-4-72,1-3-60,-1 1-86,1-3-75,1 1-149,1-3-121,0-1-140,-2-4-647,-1-1-984</inkml:trace>
          <inkml:trace contextRef="#ctx0" brushRef="#br2" timeOffset="-138825.457">13083 4999 311,'0'-14'534,"5"5"-112,1 1-93,4-1-44,5-4-24,1 1-38,4 1-15,3-1-2,6-3-2,2-2-23,7 4 30,-1-3 14,5 2-47,-1-3 24,4 2-26,-1-1-11,0 0-25,-4 0-13,-2 1-10,-2 1 6,-9-1-14,-3 3-2,-5 1 12,-4 1 0,-3 2-43,-3 1-5,-9 7-32,4-12 21,-4 12-29,-4-10 26,4 10-27,-14-4 20,14 4-20,-22 0 11,8 1-11,-1 2-15,-2 2 20,4 0-25,-1 2-13,3 2 4,0 0 6,2 2-3,2 1 3,5-1-1,0 2 6,6 1-6,1 2 2,4 2-3,4 0 9,-2 1-9,6 0 7,-2 2 46,-1-4 41,-1-1 20,1 1 10,-1 0-1,-4-5 5,0 0 26,-2-1 10,-3-2-13,0 0 7,-4-9-26,-2 16-10,-4-10-43,-3 1-17,-3-1-14,-1-2-7,-5 0-25,2-1-106,-6-1-87,-1-3-153,-4-2-141,-2 2-240,-5-3-293,1-2-596,-7-5-1245</inkml:trace>
        </inkml:traceGroup>
      </inkml:traceGroup>
    </inkml:traceGroup>
    <inkml:traceGroup>
      <inkml:annotationXML>
        <emma:emma xmlns:emma="http://www.w3.org/2003/04/emma" version="1.0">
          <emma:interpretation id="{31620EFC-8D1F-493A-9836-4B5AE4CD0307}" emma:medium="tactile" emma:mode="ink">
            <msink:context xmlns:msink="http://schemas.microsoft.com/ink/2010/main" type="paragraph" rotatedBoundingBox="1322,5479 15757,5716 15733,7126 1299,6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E64895-EBA4-4CDC-BB01-0898F3FD3E55}" emma:medium="tactile" emma:mode="ink">
              <msink:context xmlns:msink="http://schemas.microsoft.com/ink/2010/main" type="line" rotatedBoundingBox="1322,5479 15757,5716 15733,7126 1299,6889"/>
            </emma:interpretation>
          </emma:emma>
        </inkml:annotationXML>
        <inkml:traceGroup>
          <inkml:annotationXML>
            <emma:emma xmlns:emma="http://www.w3.org/2003/04/emma" version="1.0">
              <emma:interpretation id="{80C719A7-D025-4053-AECF-9677667F8D5D}" emma:medium="tactile" emma:mode="ink">
                <msink:context xmlns:msink="http://schemas.microsoft.com/ink/2010/main" type="inkWord" rotatedBoundingBox="1318,5689 4951,5748 4942,6333 1309,6273"/>
              </emma:interpretation>
              <emma:one-of disjunction-type="recognition" id="oneOf16">
                <emma:interpretation id="interp78" emma:lang="en-IN" emma:confidence="0">
                  <emma:literal>children</emma:literal>
                </emma:interpretation>
                <emma:interpretation id="interp79" emma:lang="en-IN" emma:confidence="0">
                  <emma:literal>Children</emma:literal>
                </emma:interpretation>
                <emma:interpretation id="interp80" emma:lang="en-IN" emma:confidence="0">
                  <emma:literal>Chtldren</emma:literal>
                </emma:interpretation>
                <emma:interpretation id="interp81" emma:lang="en-IN" emma:confidence="0">
                  <emma:literal>chtldren</emma:literal>
                </emma:interpretation>
                <emma:interpretation id="interp82" emma:lang="en-IN" emma:confidence="0">
                  <emma:literal>Cht\dren</emma:literal>
                </emma:interpretation>
              </emma:one-of>
            </emma:emma>
          </inkml:annotationXML>
          <inkml:trace contextRef="#ctx0" brushRef="#br2" timeOffset="-137186.479">1676 5924 517,'0'0'629,"5"-9"-74,-5 9-55,5-12-41,-5 12-12,4-10-29,-4 10-47,0-14-54,0 14-44,-3-12-20,3 12-29,-11-15-19,3 10-50,-2 0-4,-3 0-16,-2 1-20,-3 3-4,3 1 0,-6 2-21,-4 3-19,2 2-8,-3 4-10,1 4-2,-1 2 1,-1 5-10,2 1-2,2 2 0,5-1-8,2-1-5,5 0-1,3 1-6,0-3-6,6 1 0,1-2-5,2-1 3,3 2 8,6-3-12,-1-1 15,4-2-27,2-1 15,1-2-37,4-4-51,1-2-30,2-2-5,-2-3-51,3-2-23,3 0-43,0-6-38,4-1-4,2-2 4,-4-1 20,1-3-11,-3-1 0,2-3-34,-7-2 45,1 2 26,-5-5 4,0 2 38,-2-3 9,-3-1 59,-2-3 20,0 1 37,-4-2 7,1 2 79,-4 3-9,-2-2 51,1 4 18,-3 2 48,1-1 29,-1 4 4,0 2 32,-1 1-21,1 2-10,0 12-42,-3-18-13,3 18-9,0 0 24,-6-7 5,6 7-10,-5 10-3,5-10 1,-5 22 5,5-5 6,0 1-4,0 3-7,0 2 10,0 2-22,2 2 4,1-1-21,1 6-12,-2-2-10,1-3-17,2 0-12,0-3-3,0 1-15,2-3 6,1-1-20,1 1-1,3-2 1,1-2 9,0-1-12,-1-4 3,1-3-2,1-1-1,-1-2-17,-2-2-16,2-5-44,-13 0 22,24 0-38,-12-2-1,-2-3 0,3-2 7,-3-1-8,-1-1 13,0-3-7,-2 2 33,0 0 3,-2-2 5,0 1 10,0 2-9,-1 0 23,0 1-16,-4 8 13,4-11-17,-4 11 25,0 0-16,0 0 22,0 0-4,0 0 28,10 5-22,-10-5 23,4 12-20,-4-12 14,4 17-16,1-8 18,-1-1-21,0 2 20,1-3-15,0 2 13,5-1-19,0 1 20,3-2-27,1-2 20,-1 0-21,3 0-13,1-3-32,0-2-6,2-1-40,-1-2-40,1 0-41,2-4-16,-1 0-22,0-3 13,-2 0-9,0-1-14,-4 0 31,1-1 43,-4 0 34,-1 3 33,-2-3 41,-3 1 53,0 2 33,-5 9 29,6-14 8,-6 14 2,6-10 6,-6 10 6,0 0 28,0 0 17,0 0 13,0 0-44,0 0 53,0 0-25,3 14-13,-3-14-37,1 14 7,-1-14-33,3 17 9,-3-17-27,4 20 16,-4-20-28,4 17 5,-4-17-17,6 15 23,-6-15-25,8 12 31,-8-12-38,10 8 10,-10-8-37,10 6 6,-10-6-49,15 1-60,-15-1-66,17-3-25,-6-1-74,2-2-113,-1-1-256,4-5-322,0-1-575</inkml:trace>
          <inkml:trace contextRef="#ctx0" brushRef="#br2" timeOffset="-136870.658">2591 5877 388,'-21'9'649,"1"0"-60,0-1-58,6 0-93,-2-2-71,5 2-86,-1-1-16,2-2-46,2 0 20,8-5-36,-10 7 29,10-7-45,0 0-21,0 0-33,8 5-14,-8-5-26,13-5-11,-2 2-18,-1-1-4,4-2-8,-1-1-5,-1 0-6,0 0 9,-1-3 1,-2 1 0,-1-1-7,-2-2 3,-3 2-15,-1-2 5,-2 12-23,-2-20 13,0 10-3,-3 1-15,-3 1 6,1 2-15,-1-1 7,-3 2-9,0 2 10,0 1-12,11 2 11,-25 2-18,14 3 11,-3 0-7,1 1 10,-1 3-13,2 0-33,1 3-73,-1 0-43,2 0-109,2 2-70,1-1-65,2 0-84,1 1-236,3-2-306,-1 0-641</inkml:trace>
          <inkml:trace contextRef="#ctx0" brushRef="#br2" timeOffset="-136592.819">2816 5884 197,'2'-13'753,"0"1"-111,0 3-43,-2 9-65,3-17-50,-3 17-49,1-13-93,-1 13-54,3-11-85,-3 11-25,0 0-18,0 0-13,0 0 8,11 4-3,-11-4-14,6 16 4,-2-3-19,0-1-13,1 5-19,-1-2-10,1 2-15,3 3-12,-3 2-6,0-1-12,0-2-6,0 3 4,2-2-13,-4 2-5,3 1-22,-2-1-92,2 0-41,-2-3-78,5 2-60,-4-3-43,0-1-75,1-2-42,2-1-68,1-2-133,-1 2-370,2-6-610</inkml:trace>
          <inkml:trace contextRef="#ctx0" brushRef="#br2" timeOffset="-136116.98">3249 6156 671,'5'-16'538,"0"1"-35,0 3-36,-2-5-41,-2 5-46,-1-2-26,-1 2-86,0 0 19,-4 2-56,1 0-43,-1 3-10,-2 1-50,7 6-2,-16-6-19,16 6-5,-20 3-5,8 3-5,-1-1-22,0 5-18,2 0-7,-1 4-24,-1 1 18,3-1-6,1 3-21,2-2 18,3 1-23,0-2 10,3 1-13,1-2 15,1-1-16,1 0 12,4 0-15,2-2 14,1-1-8,2-2-45,0-2-19,1 0-7,2-5-16,-2 0-31,3 0-40,-2-2-4,3-2-16,-1-4-10,-1 1-17,2-1-16,-2-3-12,0-1 5,-3-1 38,1-2 9,-3-2 30,0-2 23,-4 0 25,1-2 22,-3-2 22,-1 0 23,-2-3 48,0 0 21,-2-3 24,-3-5 44,1 4 9,-1-1 14,-2 2 30,3 6 46,0-1 26,1 6-42,-1 2 0,0 2-53,2 4-8,2 10-52,-4-12 35,4 12 9,0 0 7,0 0-18,-4 11 14,4-11-2,1 23 33,0-7-22,1 2-3,0 1-10,1 5-9,-1 0-5,1 2 14,1-3-49,-1 3 9,0-1-36,1 0-6,-2-1-11,2 1-6,0-3-4,-1 2-79,1-2-67,-1-4-86,1-1-133,-1 0-102,-1 0-92,3-1-160,-1-1-563,1-1-874</inkml:trace>
          <inkml:trace contextRef="#ctx0" brushRef="#br2" timeOffset="-135788.868">3497 6178 171,'0'-12'685,"0"12"-121,1-21-59,2 9-50,1 2-56,2 0-65,2 1-14,1 0-61,3 1-7,0 3-28,2 1-34,1 3-29,-1-1-26,3 5-16,-2 1-5,2 1-16,-1 3-8,0 2-11,-1 1-10,-2 2-12,-4 0-8,1 1-3,-4-1-3,0 2-3,-4 0-2,1-1-15,-3 0 28,0-1-11,-3-2 28,2 1-4,-3 0 19,0-3 4,0-1 20,4-8 1,-10 14 5,10-14 6,-7 7-10,7-7-17,0 0-23,0 0 4,-15-2-7,15 2 2,-5-11-21,5 11-15,-1-16-12,2 5 8,-1-1-34,4 1 28,1-2-33,2-1-25,-1-1-61,2 1-34,2-2-52,0 1-51,1-1-33,2 2-89,2-2-100,1 0-116,-2 2-123,3 1-549,-3 1-852</inkml:trace>
          <inkml:trace contextRef="#ctx0" brushRef="#br2" timeOffset="-135101.386">3979 6091 467,'0'0'544,"5"16"-47,-5-16-34,4 11 0,-4-11-35,8 10-19,-8-10-63,12 5-52,-12-5-24,17 1-55,-17-1-17,19-5-40,-6 1-6,-1-1-19,0-2 14,1-1-36,-3 2 7,1-3-46,0 1 39,-5-1-32,-1 1-3,0-1-7,-5 9-7,5-15-16,-5 15 4,0-15-1,0 15-13,-5-10-5,5 10-7,-9-7 6,9 7 4,-13 0-1,13 0 20,-16 7-26,8-2 23,0 2-7,-2 3 36,3 2-20,-1 3 4,2-1-20,-2 2 5,3 0-23,1 1-3,1 0-5,1-2-4,2 2-1,0-3-1,1 2 12,2-1-18,2-3 2,0 0-23,3-1-29,1-2-43,0 0-39,4-4 14,2 2-35,1-3-39,2 0-41,3-3-9,-1-1-8,1-1 7,-1-3-18,3 0 20,-3-4 23,1 0 17,-1-2 26,0-2 35,-3-3 29,0 1 23,-4-1 28,1-1 28,-2-1 23,0 1 24,-1-1 44,0 1 24,-4 2 0,2 1 58,0 1 21,-2 3-20,-1 1-29,-1 2-34,3 0 17,-8 6-24,10-7 9,-10 7 14,0 0 8,14-2-6,-14 2 7,9 6-34,-9-6 30,6 9-29,-6-9 15,4 9-22,-4-9 25,3 14-23,-3-14 20,0 12-30,0-12 16,-3 11-27,3-11 22,-4 9-21,4-9 19,-5 9-24,5-9 22,-8 4-24,8-4 12,0 0-33,-13-1 19,13 1-28,-9-7 15,9 7-12,-9-14 12,5 3-15,1-1 26,1-5 4,1 3-9,-1-3-6,4 0-9,0-1 8,2 0 2,3-2-5,2 2-7,3 1 0,2 0 42,4-1-55,2 3 3,2 4 0,-1 1 13,2 3 4,1 0 0,0 4-4,-2 2-2,1 1 16,1 3-3,2 1 4,-2 4 4,-1-1-1,-1 3-1,-2 2-16,-2-1 0,0 2-6,-4 2-12,0-1 9,-4 0 38,-3-1-47,0 2 25,-2-1-101,-2 1-65,-2-1-67,-1 0-115,-1-1-102,-2 2-185,-2 1-156,-1-3-834,0 2-1248</inkml:trace>
        </inkml:traceGroup>
        <inkml:traceGroup>
          <inkml:annotationXML>
            <emma:emma xmlns:emma="http://www.w3.org/2003/04/emma" version="1.0">
              <emma:interpretation id="{D35BDC8D-6489-4271-B64F-8A84CD56A418}" emma:medium="tactile" emma:mode="ink">
                <msink:context xmlns:msink="http://schemas.microsoft.com/ink/2010/main" type="inkWord" rotatedBoundingBox="6042,5827 7802,5856 7792,6437 6032,6408"/>
              </emma:interpretation>
              <emma:one-of disjunction-type="recognition" id="oneOf17">
                <emma:interpretation id="interp83" emma:lang="en-IN" emma:confidence="0">
                  <emma:literal>have</emma:literal>
                </emma:interpretation>
                <emma:interpretation id="interp84" emma:lang="en-IN" emma:confidence="0">
                  <emma:literal>hare</emma:literal>
                </emma:interpretation>
                <emma:interpretation id="interp85" emma:lang="en-IN" emma:confidence="0">
                  <emma:literal>hone</emma:literal>
                </emma:interpretation>
                <emma:interpretation id="interp86" emma:lang="en-IN" emma:confidence="0">
                  <emma:literal>howe</emma:literal>
                </emma:interpretation>
                <emma:interpretation id="interp87" emma:lang="en-IN" emma:confidence="0">
                  <emma:literal>nave</emma:literal>
                </emma:interpretation>
              </emma:one-of>
            </emma:emma>
          </inkml:annotationXML>
          <inkml:trace contextRef="#ctx0" brushRef="#br2" timeOffset="-125352.137">6076 5869 741,'-7'-10'824,"2"1"-117,5 9-93,-9-13-54,9 13-77,-6-9-85,6 9-89,0 0-9,0 0 36,0 0-36,-7 10-3,7 2-28,3 4-31,-2 2-30,1 5 8,-1 2-59,1 1 33,0 1-60,-1 2-14,-1 5 9,0 0 4,0 0-3,0-4-24,0-2-19,0 1-17,0-3-15,1 0-7,2-3-13,-2-5-1,0-1-19,0-2-11,2 0 0,1-5 0,0 0 0,1-3 0,-5-7 0,13 7 0,-13-7 0,18-3 0,-6-4 0,0 0 0,2-5 0,1-2-13,-1-3-47,3-3-1,-2-2 37,2-2-34,-2 2 31,-1 1-25,-2 4 51,-1 0-29,-2 6 32,0-1-30,-1 2 23,-2 3-26,1 1 16,-7 6-9,11-3 34,-11 3-29,13 4 33,-13-4-40,13 11 43,-7-4-37,3 2 4,-1 1 12,-1 0-10,2 0 0,-1 0-50,2-1-45,0 1-52,2-2-55,1 1 9,2-4 4,4 4 11,0-6-36,6 2-14,0-2-29,2-1-3,2-3 26,-2 0 10,3-2 15,2-2 33,-2 0 27,0-5 28,-1 3 22,-3-4 25,-5 1 12,0-2 18,-3-1 17,-2-1 6,-3-2 17,-2-1 18,-3 3 40,-3-2 24,-2 2 22,-2 2 20,-2 1 30,1 11 8,-7-17-19,7 17 14,-15-9-27,15 9 42,-18 0-3,5 4 30,1 4 12,-5 4-2,3 1-2,-3 3-6,1 3-12,-1 0-34,6-1-12,-3-1-48,5 1-9,0-3-10,2 0-8,2-1-9,1-2-7,3-2-5,1-10-1,1 20-10,-1-20-2,9 13-6,-9-13-6,14 7-37,-14-7-8,21 0-44,-11-2 5,4-2-34,-1-1 10,1-2-16,1 0 28,-1-6-5,0 1 37,0-1-13,-1-2 32,-1 0 9,-2 0 5,0 1-10,-2 2 40,-2 0 7,-1 2 37,0 3-10,0-1 17,-5 8-10,7-11 5,-7 11 30,0 0 5,0 0-1,14 4-7,-14-4-4,8 12-11,-8-12-1,6 16-13,-2-6-4,1 2-13,0-1-8,3 3-11,-1 0 10,0-1-17,1-1-9,2-2-72,-1 2-22,0-4-57,1 1-15,-3-3-63,2 0-21,0-1-77,-9-5-35,17 5-29,-17-5-40,13-1-17,-13 1-29,12-7 19,-12 7 5,11-13 22,-11 13 85,8-17 128,-5 7 125,0-2 202,-2-1 36,0-3 20,2 1 16,-3-1 36,1 2 16,2 2 17,-2 0 6,-1 12-10,4-19-20,-4 19 14,5-12 27,-5 12-19,11-7-24,-11 7-36,13 2-7,-13-2 6,17 7-43,-8 3 3,0-1-25,1 1 11,-1 2-8,1 2 14,-1-1-33,1 2 16,-1 0-28,0-1 20,1 2-36,-2-1 10,0-2-30,1-2 12,0 1-20,-3-2 23,0 0-26,0-3 31,0 0 27,-6-7 1,9 10-14,-9-10 12,8 4-35,-8-4-9,0 0-7,11-4-13,-11 4-7,6-11-16,-2 2 2,0-3-6,1-2-5,0-1 42,3-2-55,0-5 32,-1 1-81,2 2 28,0-1-82,1 1-34,-1-1-47,3 4-59,-4 3-23,-1 1-70,1 1-58,-1 4-49,1 2-69,-8 5-144,0 0-527,0 0-804</inkml:trace>
          <inkml:trace contextRef="#ctx0" brushRef="#br2" timeOffset="-125039.504">7571 6178 513,'0'0'534,"14"-1"-59,-14 1-36,16-5-25,-6 1-57,-1-1-9,3-1-25,-1-1-20,2-2-24,0 1-30,-1-2-47,-2 3-2,1-4-21,0 2-10,-4 0-36,1 1-2,-2 1-26,-6 7 5,7-12-32,-7 12-6,0 0-25,-3-11 4,3 11-11,0 0 0,-19 4-3,9 1 7,-2 3 1,-1 3 10,1 3 20,-2 2 31,1 0 9,-1 6 4,1 1-3,1 0 22,0 1-23,3-3-8,1 1-13,0-1-13,3 0-15,1-4-8,2 0-13,-1-1-7,3-3-10,0-1 2,3 0-8,1-3-1,1 2-10,0-5-5,5 2-28,-1-4-39,6 1-62,1-2-95,2-1-59,2-2-86,6-2-170,3-2-170,7-3-900,6-2-1256</inkml:trace>
        </inkml:traceGroup>
        <inkml:traceGroup>
          <inkml:annotationXML>
            <emma:emma xmlns:emma="http://www.w3.org/2003/04/emma" version="1.0">
              <emma:interpretation id="{DF821E8A-7B5F-43D3-9EC4-6B0DDCEAB858}" emma:medium="tactile" emma:mode="ink">
                <msink:context xmlns:msink="http://schemas.microsoft.com/ink/2010/main" type="inkWord" rotatedBoundingBox="8884,5864 11005,5898 10995,6465 8874,6430"/>
              </emma:interpretation>
              <emma:one-of disjunction-type="recognition" id="oneOf18">
                <emma:interpretation id="interp88" emma:lang="en-IN" emma:confidence="0">
                  <emma:literal>been</emma:literal>
                </emma:interpretation>
                <emma:interpretation id="interp89" emma:lang="en-IN" emma:confidence="0">
                  <emma:literal>beer</emma:literal>
                </emma:interpretation>
                <emma:interpretation id="interp90" emma:lang="en-IN" emma:confidence="0">
                  <emma:literal>bein</emma:literal>
                </emma:interpretation>
                <emma:interpretation id="interp91" emma:lang="en-IN" emma:confidence="0">
                  <emma:literal>beers</emma:literal>
                </emma:interpretation>
                <emma:interpretation id="interp92" emma:lang="en-IN" emma:confidence="0">
                  <emma:literal>bern</emma:literal>
                </emma:interpretation>
              </emma:one-of>
            </emma:emma>
          </inkml:annotationXML>
          <inkml:trace contextRef="#ctx0" brushRef="#br2" timeOffset="-124336.564">8891 5906 520,'0'0'721,"-3"-18"-132,3 18-22,-3-14-88,3 14-75,0 0-49,-1-10-16,1 10-7,0 0-14,0 0-59,3 19 13,-1-7-60,1 4 3,1 1-25,0 4-26,0 2-18,-1 0-23,4 3-18,-4-3-23,1 3 1,0 0 10,-1 1-13,1 0-15,-2-3-9,2 2-10,0-2-23,-2-2 0,1-2-10,-1-4 7,0 1-5,-1-5 1,2 1-13,-2-1 15,-1-12 1,2 17-2,-2-17-10,3 10 7,-3-10-25,0 0-23,0 0 0,0 0-16,0 0 6,11-7-27,-6 0 26,1-1-33,0-5 21,2 2 6,3-2 2,2 0 4,1 1 6,3 0 8,-1 2-10,4-1 17,1 4 6,1 0 2,1 3 6,0 0 10,-3 3 9,2 1 14,-1 1 13,-2 3 5,-2 0 4,0 0 4,-3 1 6,-2 0 8,-3 3 2,-1-1 14,-2 0 2,-6-7-2,2 15 8,-2-15-11,-4 16 26,-3-8-7,-1 2-39,-2-3 31,-3 3-43,0-3 24,-1 0-47,-2 0-11,-2 0 5,1-2-8,-1 0 5,0-2-6,1 1-2,0-1-2,0-1-6,3 0-47,-1-1-41,15-1-32,-24 0-55,24 0-31,-20-3-88,20 3-98,-12-7-118,12 7-116,0 0-167,1-15-561,-1 15-960</inkml:trace>
          <inkml:trace contextRef="#ctx0" brushRef="#br2" timeOffset="-123973.515">9519 6307 659,'0'0'654,"20"0"-85,-20 0-16,20-1-55,-10-1-50,3-2-20,1-1-58,1-1-15,1-1-51,3-2-7,-1 2-24,1-4-32,0 2-24,-1-3-26,0 2-33,-1-1 18,-2 1-67,-4 0 27,2 1-62,-4-1 35,-1 0-59,-2 2 19,-6 8-44,6-15 25,-6 15-43,-5-9 30,5 9-41,-11-7 32,11 7-43,-22 3 40,8 2-41,-4 1 9,0 4-2,-1 0 12,-2 5-8,2 2 3,0 0 8,3 2 7,2 0 5,1-4-1,1 2-6,3 1 17,2 0 4,3-4-6,0 1-4,2-2-1,4 1-7,1-5 1,0 3-4,5-3-2,1 2 12,4-4-35,0 0-36,3-2-47,0 0-25,3-1-68,0-1 3,1-3-85,3 3-73,3-7-66,-1 2-72,0-2-64,0-3-58,1-1-109,1-4-310,-3 0-633</inkml:trace>
          <inkml:trace contextRef="#ctx0" brushRef="#br2" timeOffset="-123286.038">10023 6250 376,'0'0'613,"0"0"-79,-12-4-34,12 4-24,0 0-32,0 0-25,0 0-10,0 0-49,0 0-16,0 0-63,0 0-15,9-5-34,-9 5-10,22-5-31,-9 3-24,3-3-16,0 0-21,2 1-17,-2-3-25,2 1-17,-1 1-16,-2-3-7,-1 2-9,-1-1-7,-2 0-6,-1 2-6,-2-1 32,-1-1-42,-7 7 28,9-14-38,-9 14 27,0-12-38,0 12 32,-8-8-41,8 8 33,-16-6-32,16 6 37,-21 1-35,9 2 32,-3 0-30,2 3 2,-1 2 2,1 1 3,1 1 5,0 1 4,3 0 3,0 0-2,3 2 1,1 0 0,2-1 1,1-2 1,2-10-4,1 21 2,3-11-9,1 0-33,1-4-36,3 0-19,0 0-49,4-1-8,1 0-14,1-2 15,4 1-70,2-3-74,-2 2-76,3-3-10,1-1 9,1-4-37,-1 1 10,0-1 97,-1-1 36,-3-2 67,-1-2 19,0 0 56,-7 1 10,1-1 54,-3-2 62,-2 2 81,0-1 24,-3 1 65,0 2 17,-4 8 0,6-15 43,-6 15 9,2-14 11,-2 14-16,3-12-8,-3 12 1,0 0 1,0 0-16,0 0-1,0 0-17,10 6 11,-10-6-13,5 11-2,-5-11-12,7 17-32,-2-8-8,-5-9-39,5 17-2,-5-17-12,4 20-17,-4-20-13,2 18-7,-2-18-19,2 15 4,-2-15-5,1 13-7,-1-13-1,0 0 1,0 14-5,0-14-2,0 0 5,-4 10-15,4-10-4,0 0 0,0 0 4,-10-3-6,10 3-12,-8-9 11,8 9-2,-6-17-1,4 5 0,1-1-1,1-1 49,1-3-70,2 0 66,3-2-42,2 0 3,2-1 0,4 3 6,4-2 1,6 4 11,2 1 4,2 2 16,0 2 46,4 3-47,-4 4 51,1 2-38,0 1 27,0 4-37,2 1 31,0 4-7,-3 1-40,-1 2 18,-4 0-32,-3 0 36,-4 3-41,-1 2 39,-5-2-54,-2 1-46,-5-1-98,-3 1-95,-1 1-119,-3 0-142,-3 3-244,-2-3-1075,-4 1-1533</inkml:trace>
        </inkml:traceGroup>
        <inkml:traceGroup>
          <inkml:annotationXML>
            <emma:emma xmlns:emma="http://www.w3.org/2003/04/emma" version="1.0">
              <emma:interpretation id="{A2A71B17-F7AB-4134-AC5E-92BD51E48552}" emma:medium="tactile" emma:mode="ink">
                <msink:context xmlns:msink="http://schemas.microsoft.com/ink/2010/main" type="inkWord" rotatedBoundingBox="12098,5656 15757,5716 15733,7126 12075,7066"/>
              </emma:interpretation>
              <emma:one-of disjunction-type="recognition" id="oneOf19">
                <emma:interpretation id="interp93" emma:lang="en-IN" emma:confidence="0">
                  <emma:literal>generated</emma:literal>
                </emma:interpretation>
                <emma:interpretation id="interp94" emma:lang="en-IN" emma:confidence="0">
                  <emma:literal>9 evirated</emma:literal>
                </emma:interpretation>
                <emma:interpretation id="interp95" emma:lang="en-IN" emma:confidence="0">
                  <emma:literal>9 animated</emma:literal>
                </emma:interpretation>
                <emma:interpretation id="interp96" emma:lang="en-IN" emma:confidence="0">
                  <emma:literal>generates</emma:literal>
                </emma:interpretation>
                <emma:interpretation id="interp97" emma:lang="en-IN" emma:confidence="0">
                  <emma:literal>9 emigrated</emma:literal>
                </emma:interpretation>
              </emma:one-of>
            </emma:emma>
          </inkml:annotationXML>
          <inkml:trace contextRef="#ctx0" brushRef="#br2" timeOffset="-121669.301">12458 6228 395,'0'0'494,"14"-5"-69,-5-1-48,0 2 8,5-3-28,-3 0-2,1-1-16,0 2 3,2-3-29,-1 0-25,-2-1-1,1 0-34,-3 1-15,-2-1-8,2-1-23,-5 2-34,1 0-18,-5 9-21,-2-20-17,-2 11-16,-4 1-19,-1 2-21,-2 0 23,-5 1-5,-1 3-9,-2 2-14,-3 1-4,-4 3-2,3 3-13,-8 3-2,3 2-7,-6 5-6,3 0 1,6 0-7,0 0-1,5 1-21,2 2 14,3-4-15,4 1 14,4-4-18,2 4 27,3-6-24,4 0 18,3-1-18,2 1 20,4-3-18,3-1 16,0-2-13,3-1 7,0-3-27,2-1 15,3-1-26,-5-1 25,4-2 0,0-2-9,-2 0-8,2-4 3,-4 3 9,0-4 0,-4 2 2,-1-3 4,0 2-1,-3-1 0,1 2 0,-2-2 6,-1 0 2,-3 3 22,4 0-22,-8 8 19,6-12-28,-6 12 21,0 0-18,7-7-3,-7 7 1,0 0 23,0 17-2,0-5 0,0 3 3,0 5-5,0 3-14,0 2 20,0 5 5,0 5 41,2 4-8,-2 7-8,2-1-7,0-1 31,-2 0-53,0-3 37,2-3-12,-1-1-51,-1 1 48,0-1-45,0-1 54,-1-2-66,-1 0 54,-2-5-43,0-3 40,-1 0-47,-3-3 55,-2-2-59,1-1 52,-2-3-55,-3-3 9,1 1 2,-3-2 10,-1-6 13,3 1 10,-4-5 39,0-2-48,-3-3 55,-1-2-65,-5-5 61,-1-3-62,-2-8 64,-2-1-7,3-2 3,2-5-7,0-1-37,4 0 37,4-5-49,1-2 28,4 2-35,5 4-2,4-1 3,1 5-4,6 1 9,0-1-5,7-3-1,3 0-10,6-3-54,7 1-83,6-1-58,12-4-52,-1 2-89,4 3-80,3-1-108,2 6-90,4-4-139,-4 6-608,3 0-973</inkml:trace>
          <inkml:trace contextRef="#ctx0" brushRef="#br2" timeOffset="-120990.224">12949 6242 180,'0'0'857,"-10"7"-163,10-7-63,0 0-91,-10 4-91,10-4-56,0 0-60,0 0-32,0 0-61,6-13-10,3 5-49,2 1 0,-2-1-37,5-2 1,-3-1-16,0 1-17,3 0-14,-5 1-7,1-2-16,0 1-3,-3 1-6,-1 0-11,-6 9-9,5-12-12,-5 12 0,-3-11-16,3 11-21,-10-6 24,10 6-7,-19 1 1,8 3-4,-3 3 5,1 0 6,0 4 2,-3 2-3,3 2-10,-1 0 19,1 1-18,3 1 14,2 0-13,3-2 7,1 1-19,2-2 18,4-1-29,0 2 37,3-3-31,5 0 20,2-2-36,1-1-7,5-1-60,5-2-11,-5-3-54,4-1 7,-1-2-43,1-1-3,1-2-15,3-1 10,-3-2-27,-1-1 12,-2-2 16,-1 0 38,-2-2 28,-1-1 20,-3 0 25,-4 0 21,-1-1 31,-2 1 38,-2-2 39,-1 2 22,-1 2 26,-2-1 45,0 11 10,2-18 17,-2 18-24,-2-13-15,2 13 18,0 0 21,0 0-19,0 0 18,0 0-14,0 0-25,-2 15-24,2-15 13,2 17-34,0-6 14,0 0-35,4 1 14,-2 0-32,0 3 10,1-3-28,3 0 10,-1 0-15,3-2 8,0 1-23,2-3 17,-1-1-20,0-2 8,3-2-20,-1-1-44,1-2 9,1-2-30,2-1 28,0-1-40,-1-4 27,1-1-19,0-2 33,-2 0-14,1-2 31,-3-2-9,-1-1 21,-1 1 3,-4 2 4,0 0 7,0-1 8,-3 4 19,2 0 16,-6 10 7,5-17-14,-5 17-1,9-9 15,-9 9 12,0 0 7,0 0 9,0 0-6,7 6-4,-7-6-6,2 12-11,-2-12-3,2 17-10,-2-17-6,3 18-3,-3-18-9,4 20-7,-2-11 2,0 1-63,-2-10-5,8 17-46,-8-17-23,8 14-70,-1-8-26,-7-6-91,16 10-97,-5-4-56,0-4-130,3 2-745,-1-3-944</inkml:trace>
          <inkml:trace contextRef="#ctx0" brushRef="#br2" timeOffset="-120676.51">13914 6223 505,'0'0'701,"0"0"-115,-8-7-88,8 7-54,0 0-57,0 0-45,2-14-38,-2 14-60,12-13-22,-6 7-54,3-3 0,2 2-48,1-3 3,1 0-30,-1 2 6,0-2-33,0 2 13,-3 0-25,0 0 37,-2 2-14,-1 1 21,-6 5-38,10-10-1,-10 10-28,0 0 14,0 0-16,0 0 25,0 0-4,-16 11 15,9-3 0,-2 2 24,-1 5-8,-1-1 28,1 1-25,0 4 1,1-1-12,-1 1 11,2 0-30,3-2 2,-1 0-23,2-3 10,2 1-24,2-3 7,0 2-17,2-4 1,2 0-63,1-2-23,-1-1-66,6-1-18,-4-1-76,-6-5-70,21 6-77,-21-6-65,23 0-53,-9-1-59,-3-4-109,4 0-345,-2-2-619</inkml:trace>
          <inkml:trace contextRef="#ctx0" brushRef="#br2" timeOffset="-119989.037">14153 6229 346,'2'-12'631,"2"2"-95,0 1-57,-4 9-60,4-19-40,-4 19-25,7-15-19,-7 15-5,10-12-34,-10 12-22,14-7-46,-14 7-10,16-5-15,-16 5-17,18 5-9,-8-3 4,1 3-15,1 2-12,-3 3-17,3-1-13,-3 2-12,-1 2-14,-1 0-12,0 1-20,-4 1 11,1-2-14,-4 1-10,2-1-4,-4 0-7,2-1-6,-4 0-7,1 1 0,1-3-4,-3-1-6,0 0-10,-1-1 0,6-8-4,-7 12 11,7-12-12,-11 9 10,11-9-6,-9 5 30,9-5-40,0 0-9,0 0 11,-7-9-12,7 9-12,3-15-22,1 5-34,2-2-53,4-2-11,1 0-45,2-1-26,4 3-47,1 0-27,1 0-18,6 0-34,2 2-15,3 2 8,-5 1 18,6 1 14,-4 1 89,0-1 35,-1 4 60,-1-2 26,-5 0 75,-4 0 61,0 3 55,-3-2 28,1-1 15,-5 2 8,-9 2 22,14-7 19,-14 7 27,6-7-11,-6 7 6,0 0-26,0 0 23,-6-8-26,6 8 19,-14 0-28,14 0 22,-23 1-18,12 1 19,-4 3-35,1 1 10,0 0-24,-1 1-28,2 1-38,-1 2 2,1-1-28,2 0 2,1 3-21,-1-3 6,5 2-15,-2-2 10,6 1-20,-1 0 6,3-10-8,-1 16 20,1-16-22,4 15 21,-4-15-44,12 10 18,-12-10-30,17 7-11,-17-7-39,20 1 5,-8-2-45,1-1 20,1-3-34,0 0 1,-1-2-3,0 1 20,0-3 1,-2 0 41,1-1 0,-3-1 29,0 0-5,-2 1 29,2-2-8,-4 5 42,-1-3-4,0 4 24,-4 6-17,7-12 24,-7 12-25,0 0 37,0 0-10,0 0 44,0 0-22,0 0 6,0 0-23,2 11 10,-2-11-24,0 12 18,0-12-24,0 17 15,0-17-26,3 19 16,-1-10-22,-2-9 23,6 20-29,-6-20 17,5 17-47,1-11-6,-6-6-58,14 13-38,-7-7-75,2-3-103,-9-3-76,23 5-21,-10-4-20,1-1-259,1-2-333,3-2-628</inkml:trace>
          <inkml:trace contextRef="#ctx0" brushRef="#br2" timeOffset="-119738.981">15084 6016 666,'1'-20'581,"-1"3"-70,0 4 4,-1-2-33,1 3-32,0 0-41,0 12-43,-3-20-41,3 20-56,-1-14-16,1 14-14,0 0 44,0 0-56,0 0 6,-9 5-26,9-5-11,-4 22-13,2-5-11,-2 5 40,1 1-40,0 2 17,-2 4-62,1 2-13,-4 1-9,4-3-24,0 0-13,-3 0-23,4-3-6,-1-1-2,0-1-8,-1-1-7,2 0-9,-1-3-66,1-2-59,1-1-65,-1-1-29,0-3-93,1 0-44,2-1-58,-2 0-132,0-1-108,2-11-256,0 18-421,0-18-921</inkml:trace>
          <inkml:trace contextRef="#ctx0" brushRef="#br2" timeOffset="-119551.55">14852 6336 709,'-7'-7'822,"7"7"-103,-10-8-94,10 8-95,-5-10-44,5 10-102,-5-7-45,5 7-66,5-9-23,-5 9-45,13-11 1,-2 6-53,3-1-8,3 1-50,1 0 0,1-1-44,3 0 5,2 1-71,-1-1-40,0-2-72,1 4-66,-1-2-122,4 0-120,-2-2-106,0 3-177,-1 0-459,-1-2-789</inkml:trace>
          <inkml:trace contextRef="#ctx0" brushRef="#br2" timeOffset="-118988.068">15270 6216 608,'0'0'665,"-5"7"-98,5-7-25,0 0-64,0 0-44,0 0-56,3 11-24,-3-11-67,0 0-33,15 2-55,-15-2-6,21-2-45,-9 0-6,1-1-44,0 2-7,4-4-35,-3 2 14,0-4-34,-1 2 13,1 0-26,-1 0 16,-1-2-24,-2 1 20,-1-1-20,-2 0 18,-7 7-5,13-14-5,-13 14 3,3-10-1,-3 10-3,-2-10-8,2 10-1,-8-7-1,8 7-9,-15-2 1,15 2 4,-18 5-14,7 0 41,-2 2-25,-1-1 21,3 3-12,1 2 18,-4 3-25,5-1 18,1 0-26,0 0 19,3 2-23,1-1 17,1-1-19,2-1 21,1-1-20,2-1 17,4-2-20,-1 3 22,3-5-20,3 3 13,0-4-21,2-2 13,0 0-25,3-2 9,-1-1-24,5-1 13,-2-2-21,2-2 10,2 0-14,-3-4 28,3 0-39,-2-2 8,1-4-10,-2-1 5,1-4-14,-3 1 24,1-3-12,-3-2 25,1-3-30,-4 0 35,1-2-13,-4-1 30,-1-2-9,-1-2 3,-2 2 15,-2-4-16,0 2 4,-3 3 5,-3 4-3,3 1 3,-3 1-3,1 3 7,-2 4 17,-1 3 0,0 1 17,0 6 33,5 8 11,-9-3 25,9 3 11,-12 12 19,7 1 8,-1 8 13,-3 3-12,4 6 3,-7 8 7,3 1-26,2 0-20,-3 2-14,1-3-22,3-4-7,2 0-22,1-2-2,-1-5-13,3-2 7,1-3-74,0-4-24,3 1-71,-1-2-49,1-5-88,3 0-117,-4-2-136,3-3-114,-1 2-858,1-2-1132</inkml:trace>
        </inkml:traceGroup>
      </inkml:traceGroup>
    </inkml:traceGroup>
    <inkml:traceGroup>
      <inkml:annotationXML>
        <emma:emma xmlns:emma="http://www.w3.org/2003/04/emma" version="1.0">
          <emma:interpretation id="{A12813CB-D438-4B5F-B10A-5AF7B3B73AAB}" emma:medium="tactile" emma:mode="ink">
            <msink:context xmlns:msink="http://schemas.microsoft.com/ink/2010/main" type="paragraph" rotatedBoundingBox="1303,7816 15527,8152 15509,8939 1284,86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4C819F-D2DD-4BD9-B62E-81F0C0CEF989}" emma:medium="tactile" emma:mode="ink">
              <msink:context xmlns:msink="http://schemas.microsoft.com/ink/2010/main" type="line" rotatedBoundingBox="1303,7816 15527,8152 15509,8939 1284,8603"/>
            </emma:interpretation>
          </emma:emma>
        </inkml:annotationXML>
        <inkml:traceGroup>
          <inkml:annotationXML>
            <emma:emma xmlns:emma="http://www.w3.org/2003/04/emma" version="1.0">
              <emma:interpretation id="{233C82A5-DE36-4D4D-8595-3B905FFE1B96}" emma:medium="tactile" emma:mode="ink">
                <msink:context xmlns:msink="http://schemas.microsoft.com/ink/2010/main" type="inkWord" rotatedBoundingBox="1299,7977 3248,8023 3234,8649 1284,8603"/>
              </emma:interpretation>
              <emma:one-of disjunction-type="recognition" id="oneOf20">
                <emma:interpretation id="interp98" emma:lang="en-IN" emma:confidence="0">
                  <emma:literal>Live</emma:literal>
                </emma:interpretation>
                <emma:interpretation id="interp99" emma:lang="en-IN" emma:confidence="0">
                  <emma:literal>live</emma:literal>
                </emma:interpretation>
                <emma:interpretation id="interp100" emma:lang="en-IN" emma:confidence="0">
                  <emma:literal>hive</emma:literal>
                </emma:interpretation>
                <emma:interpretation id="interp101" emma:lang="en-IN" emma:confidence="0">
                  <emma:literal>Leve</emma:literal>
                </emma:interpretation>
                <emma:interpretation id="interp102" emma:lang="en-IN" emma:confidence="0">
                  <emma:literal>Lire</emma:literal>
                </emma:interpretation>
              </emma:one-of>
            </emma:emma>
          </inkml:annotationXML>
          <inkml:trace contextRef="#ctx0" brushRef="#br1" timeOffset="-53320.19">1313 8035 371,'0'0'573,"-1"-11"-57,1 11-25,-1-10-46,1 10-40,0 0-22,-2-14-39,2 14-3,0 0-23,-1-10-21,1 10-32,0 0-14,0 0-12,-2-12-12,2 12-23,0 0-8,0 0-27,0 0-44,0 0-14,0 0 10,0 0 13,0 0 17,0 0-19,-2 11 5,2-11-28,0 18 4,0-5-18,0-1-5,0 3-14,-2 2-16,2 1-15,0 0-2,-2 2-15,2-1 2,-1 4-6,0-3-7,-1 5 3,1-4-1,-1 1-2,2-1-2,0-1-5,0 0 3,0-1-3,-2 0 2,4 0-2,-2-2 1,0 0-3,0 0-2,2-4-1,-1-1 9,2 2 65,0-2-11,-1 0 1,5 0-17,-3-2 5,4 1-37,0 0-20,1-4 0,4 3 0,-1-5 0,1 1 0,3 0 0,-3-2 0,6-1 0,-2 1 0,1-3 0,1 1 0,0-1 0,2 0 0,-1-1 0,0 0-106,3-1-220,-3 0-98,7-4-64,-2 2-149,-1-1-115,1 0-167,0-1-523,0 0-1054</inkml:trace>
          <inkml:trace contextRef="#ctx0" brushRef="#br1" timeOffset="-53070.19">2030 8373 575,'0'-15'673,"0"15"-113,-4-9-20,4 9-28,-4-10-91,4 10-41,-6-9-107,6 9 15,0 0-53,-13-1 3,13 1-42,-8 6-11,8-6-9,-11 12-22,5-4-20,3 1-26,-2 0-16,0 1-20,3 2-5,0-2-22,-2 2-2,3-2-16,0 2 3,1-12-12,0 21 7,0-21-11,2 21 4,2-12-8,0 0 3,1 0-8,0-2 4,3 1-63,1-3-34,-9-5-102,16 8-70,-16-8-119,22 4-93,-11-4-74,3 0-32,-1-2-539,4 0-734</inkml:trace>
          <inkml:trace contextRef="#ctx0" brushRef="#br1" timeOffset="-52720.19">2002 8201 670,'-13'0'557,"13"0"-119,-20-2-54,20 2-62,-14 0-68,14 0-13,0 0 8,0 0 0,0 0 0,0 0-20,0 0-21,0 0 14,0 0-49,16-5 2,-16 5-39,21-5 6,-10 1-10,2 1 7,1-1 5,-1-2 0,1-1-13,-3 2 10,1-1 2,-2-1 3,-1-1-9,-3 2 4,2-1 9,-3-1-18,-1 0-3,-4 8-19,4-15-18,-4 15-11,-1-20 14,-2 11-34,-2 0 8,0 1-24,-3-1 7,-1 1-22,3 3-4,-6-1-13,3 3 11,-2-1-11,11 4-3,-23-1-15,11 3 14,-2 3 8,1 0-21,-1 2-81,2 5-43,-2 0-87,2 1-87,3 5-32,-1-1-117,6 3-114,0-4-95,1 4-832,5-2-1120</inkml:trace>
          <inkml:trace contextRef="#ctx0" brushRef="#br1" timeOffset="-52340.189">2280 8436 549,'0'0'872,"6"-14"-136,-6 14-57,2-12-77,-2 12-65,6-11-81,-6 11-103,4-9-72,-4 9-60,0 0-44,0 0-32,11-3-25,-11 3 4,6 6-53,0 1-12,2 0-7,-2 5 0,1 0-14,-1 0-9,0 2-3,1 0-3,-1 0 1,1 0-12,-1 1-4,0-1 2,1-2 0,-3 1-1,1-2-5,-1-1 7,0-1-12,-2 0 2,3 0 2,-5-9 0,7 13 0,-7-13 34,5 9 56,-5-9 34,6 8 5,-6-8-30,0 0-9,14-1-8,-14 1 16,13-9-27,-5 1 0,0-2-25,1-3-14,2-3 17,0-1-30,-1 0-5,2-2-1,-1 0 4,1-1-37,1 2-59,-3 0-23,1-1-79,1 3-69,-2 0-84,0 2-113,0 3-127,-1-1-96,-1 5-213,0 0-356,2 0-845</inkml:trace>
          <inkml:trace contextRef="#ctx0" brushRef="#br1" timeOffset="-51970.19">2970 8487 233,'13'1'769,"-13"-1"-155,14-3-56,-14 3-75,13-4-23,-13 4-56,15-10-45,-7 4-59,-2-1-25,2-1-53,0-1-9,-1 0-43,0-2-1,-2-2-51,0 2-15,1-3 12,-3 4-35,0-2-4,-1 0-16,-1 2-24,-1 10 6,0-19-11,0 19-9,-3-17 2,-3 10-3,6 7-12,-11-10-3,11 10-2,-15 0 0,15 0-6,-21 5 3,10 1-2,-2 3-3,1 0 15,1 4-12,-1 2 20,2 0-18,0 3 20,2-4 19,3 1 6,0 1 40,2 1-4,2-2-8,0-3-5,2 1-14,0 1-8,3-3-9,1 1-5,1-1-6,0 0-4,4-1-5,-1-2 11,4 1-13,-3-3-7,4-2 2,0-2-5,2 1-4,0-3-25,2-2-82,0 0-45,2-1-103,2-3-126,1-2-139,4-2-90,-5 5-883,4-7-1117</inkml:trace>
        </inkml:traceGroup>
        <inkml:traceGroup>
          <inkml:annotationXML>
            <emma:emma xmlns:emma="http://www.w3.org/2003/04/emma" version="1.0">
              <emma:interpretation id="{400D957E-8C72-489F-A5CC-CADFCDF9A9C3}" emma:medium="tactile" emma:mode="ink">
                <msink:context xmlns:msink="http://schemas.microsoft.com/ink/2010/main" type="inkWord" rotatedBoundingBox="3983,7879 5997,7927 5979,8659 3965,8612"/>
              </emma:interpretation>
              <emma:one-of disjunction-type="recognition" id="oneOf21">
                <emma:interpretation id="interp103" emma:lang="en-IN" emma:confidence="0">
                  <emma:literal>Node</emma:literal>
                </emma:interpretation>
                <emma:interpretation id="interp104" emma:lang="en-IN" emma:confidence="0">
                  <emma:literal>Mode</emma:literal>
                </emma:interpretation>
                <emma:interpretation id="interp105" emma:lang="en-IN" emma:confidence="0">
                  <emma:literal>Rode</emma:literal>
                </emma:interpretation>
                <emma:interpretation id="interp106" emma:lang="en-IN" emma:confidence="0">
                  <emma:literal>Nod</emma:literal>
                </emma:interpretation>
                <emma:interpretation id="interp107" emma:lang="en-IN" emma:confidence="0">
                  <emma:literal>inlock</emma:literal>
                </emma:interpretation>
              </emma:one-of>
            </emma:emma>
          </inkml:annotationXML>
          <inkml:trace contextRef="#ctx0" brushRef="#br1" timeOffset="-51400.19">4025 8228 698,'0'0'774,"-8"-15"-118,8 15-40,-4-12-47,4 12-28,-4-12-52,4 12-89,-4-8-64,4 8-66,0 0-54,-6-8-25,6 8 30,0 0 20,-4 10-33,4-10 6,-2 20-36,-2-8-23,4 5-14,-1 3-40,-1-1-15,1 4-14,1 3-14,-1-3-10,1 2 6,0-1-29,-1 0 3,1-4-9,1 1 0,-1-3 1,0 2-12,0-1-43,1-2-74,-1-5-65,1 2-55,-1-14-49,0 19-57,0-19-83,2 15-114,-2-15-65,0 0-62,0 0-702,0 0-963</inkml:trace>
          <inkml:trace contextRef="#ctx0" brushRef="#br1" timeOffset="-51160.19">3979 8358 82,'-2'-18'711,"1"1"-139,0 1-75,0 2 8,1-1-82,0 2 18,0 13-42,1-22-43,-1 22-42,2-17-43,-2 17-9,9-15-15,-9 15-4,16-5-7,-16 5-13,19 0-2,-6 2 19,1 3-31,2 1-3,2 3-14,1 1-33,0 2-3,2 2-7,1 3-31,-1-1-24,1 2-18,-3 2-14,2-3-10,-1 4-8,-2-2-10,2 1-7,-3 0-9,1-1-8,0 0-57,-4-4-77,0-1-89,1 1-59,-2-3-86,0-1-43,-3 0-104,0-2-80,-1-2-95,-1-1-800,-8-6-1103</inkml:trace>
          <inkml:trace contextRef="#ctx0" brushRef="#br1" timeOffset="-50900.19">4469 8088 713,'-3'-19'684,"-1"6"-31,1-3-80,1 1-55,-1 4-36,0 0-36,2 0-42,-3 1-73,4 10-65,-2-12-53,2 12-46,0 0 54,0 0-26,0 0-18,0 0 76,-4 9-50,4-9-20,1 24 13,-1-7-33,0 2-19,2 2-28,-1 4-10,-1 0-18,1 1-17,0 1-17,-1 2 21,3 5-37,-2-6-9,0 4-16,1-3 3,-1 0-11,2-2-66,-2 0-82,1-1-94,1-1-65,0-2-95,0 0-84,1-2-131,2-1-146,0-3-766,0-3-1156</inkml:trace>
          <inkml:trace contextRef="#ctx0" brushRef="#br1" timeOffset="-50510.19">4808 8390 543,'0'0'612,"0"0"-102,-5-9-47,5 9-49,0 0-32,-12-3-36,12 3-27,-12 9-5,5-1-63,1-1-20,-1 5-50,1-2 3,-2 5-47,3-1-10,-1-2-30,2 4-20,-2 0-18,3-2 4,-1 1-30,3-3-9,0 0-2,2 0-2,0 0-3,4 0-2,-1-2-9,3-2 2,-1-1-1,3 0-6,2-2 11,0-1-5,3-1 18,-3-1-24,3-2 22,2-1-29,-1-3 24,3 0-16,0 1 14,-2-3-24,1-2 28,-3 2 15,1-3 27,-2 0 18,0-2 35,-3 0-23,-2-2 14,0-2 3,-2-1 4,-1 1-15,-3-1-12,0 1-6,-2 2-11,-2-1-18,0 3-21,-3-2-15,-3 1 10,1 4-18,-3-1 19,-1 4-28,1 1 16,-3 1-6,0 1 0,0 4-77,-2 1-63,1 1-85,-2 1-98,1 3-133,-2 2-103,2 2-110,2-1-740,2-2-1004</inkml:trace>
          <inkml:trace contextRef="#ctx0" brushRef="#br1" timeOffset="-49960.189">5543 8482 349,'2'-12'742,"-2"-1"-173,-1 0-13,-5 1-82,1 0-50,-3-1-47,-1-1-42,-3 3-30,-2-1-46,-3 3-62,-2 0-15,-1 4-48,0 1 9,0 1-41,-1 3-1,-1 0-36,-3 5 4,1 1-33,1 1 16,-1 5-30,1 3 8,3 0-18,1 4 17,4-2-26,2 0 19,2 0-22,1 1 19,5-3-19,0 1 19,4 0-21,1-3 1,3 3-1,3-5 1,2 3 0,1-3-2,3-3 3,3-1-20,2 0-36,3-2-32,1-2-31,1-3-20,3-2-50,1-1-16,0-2-2,4-4 16,-1-1 9,-2-2 6,-2-3 29,-1-1 12,-3 1 24,-3-5 27,-2-4 19,-3 2 14,-2-2 27,-3-5 31,-5-2 34,1-1 15,-4-1 52,-1-3 9,-4-6 42,0 2-17,-2-2 45,1 2-16,-3 7-8,3 2 36,-2 2-27,0 2-39,2 5 2,-1 3 14,2 3-24,0 3-28,1 3-17,-1 3-8,5 7 6,-10-6 23,10 6-6,-8 6-7,8-6-17,-9 19 9,7-5 30,-2 4-14,0 3-5,2 1-28,-1 3-1,2 1-24,0 3 8,1-2-11,1 4-8,0 1-2,0 2-2,2 1-3,2-3-15,-1 2-2,1-3-46,0 0-115,2-2-103,0-1-159,1-2-175,-2-2-160,2-2-725,-3-2-1105</inkml:trace>
          <inkml:trace contextRef="#ctx0" brushRef="#br1" timeOffset="-49570.19">5805 8532 108,'5'-9'789,"1"0"-159,1 1-64,-2-1-64,1-1-69,2-2-39,-1 1-18,0 0-78,-1-2-37,1 0-77,-1 2-9,0-3-55,-2 2-1,1-2-29,-1-1 5,-1 3-37,-1 0 7,0 1-33,-1 0 12,0 0-28,-1 11 20,-2-18-46,-2 9 31,4 9-27,-11-12 22,11 12-23,-16-8 25,16 8-24,-18 0 16,7 3-37,0-1 13,1 3 11,-1 2 24,-1 2-26,3 0 39,-1 5 2,4 0 40,-1 1-12,2 1 62,2 1 3,2 2-14,1-1 40,1 1-18,3-1-24,0 0-23,1 0-15,2 1-17,0-5-8,1 1-18,1-1 3,-1-1-19,2-1 13,0-3-21,0 1 13,3-2-19,-3-1 21,4-2-21,-4-1-55,2-1-77,1-1-68,-2-1-111,-11-1-171,23 0-144,-23 0-189,24-1-525,-12-1-941</inkml:trace>
        </inkml:traceGroup>
        <inkml:traceGroup>
          <inkml:annotationXML>
            <emma:emma xmlns:emma="http://www.w3.org/2003/04/emma" version="1.0">
              <emma:interpretation id="{2DEB4E2F-A325-4D08-A403-BCB4D83578D9}" emma:medium="tactile" emma:mode="ink">
                <msink:context xmlns:msink="http://schemas.microsoft.com/ink/2010/main" type="inkWord" rotatedBoundingBox="6681,8392 6955,8398 6954,8422 6680,8415"/>
              </emma:interpretation>
              <emma:one-of disjunction-type="recognition" id="oneOf22">
                <emma:interpretation id="interp108" emma:lang="en-IN" emma:confidence="0">
                  <emma:literal>-</emma:literal>
                </emma:interpretation>
                <emma:interpretation id="interp109" emma:lang="en-IN" emma:confidence="0">
                  <emma:literal>_</emma:literal>
                </emma:interpretation>
                <emma:interpretation id="interp110" emma:lang="en-IN" emma:confidence="0">
                  <emma:literal>~</emma:literal>
                </emma:interpretation>
                <emma:interpretation id="interp111" emma:lang="en-IN" emma:confidence="0">
                  <emma:literal>+</emma:literal>
                </emma:interpretation>
                <emma:interpretation id="interp112" emma:lang="en-IN" emma:confidence="0">
                  <emma:literal>=</emma:literal>
                </emma:interpretation>
              </emma:one-of>
            </emma:emma>
          </inkml:annotationXML>
          <inkml:trace contextRef="#ctx0" brushRef="#br1" timeOffset="-49230.19">6707 8393 366,'0'0'848,"-12"2"-161,12-2-67,0 0-58,-14 2-47,14-2-13,0 0-23,0 0 4,0 0-67,0 0 26,0 0-67,0 0 3,8 10-56,-8-10-2,18 3-41,-8-1 14,3 0-53,-2-1-176,5 0-64,-2-1 0,1 1 0,-1-1 0,0 2 0,2-2 0,0-2 0,-2 1 0,-1 0 0,2 0 0,-2-1 0,-13 2 0,23-2-16,-23 2-522,18-3-199,-18 3-266,13-5-857,-13 5-1576</inkml:trace>
        </inkml:traceGroup>
        <inkml:traceGroup>
          <inkml:annotationXML>
            <emma:emma xmlns:emma="http://www.w3.org/2003/04/emma" version="1.0">
              <emma:interpretation id="{7326F19C-67D7-48AB-B2C0-46B21BED7A6B}" emma:medium="tactile" emma:mode="ink">
                <msink:context xmlns:msink="http://schemas.microsoft.com/ink/2010/main" type="inkWord" rotatedBoundingBox="8055,8082 8570,8094 8556,8677 8042,8665"/>
              </emma:interpretation>
              <emma:one-of disjunction-type="recognition" id="oneOf23">
                <emma:interpretation id="interp113" emma:lang="en-IN" emma:confidence="0">
                  <emma:literal>$</emma:literal>
                </emma:interpretation>
                <emma:interpretation id="interp114" emma:lang="en-IN" emma:confidence="0">
                  <emma:literal>*</emma:literal>
                </emma:interpretation>
                <emma:interpretation id="interp115" emma:lang="en-IN" emma:confidence="0">
                  <emma:literal>A</emma:literal>
                </emma:interpretation>
                <emma:interpretation id="interp116" emma:lang="en-IN" emma:confidence="0">
                  <emma:literal>H</emma:literal>
                </emma:interpretation>
                <emma:interpretation id="interp117" emma:lang="en-IN" emma:confidence="0">
                  <emma:literal>h</emma:literal>
                </emma:interpretation>
              </emma:one-of>
            </emma:emma>
          </inkml:annotationXML>
          <inkml:trace contextRef="#ctx0" brushRef="#br2" timeOffset="-40040.189">8196 8253 152,'3'-13'670,"1"4"-118,0-1-71,1 0-15,-1-2-37,1 0 8,1 0-36,-2-1-29,1 4-2,-1-4-23,0 5-16,0 0-9,-4 8-13,5-16-27,-5 16-28,5-12 14,-5 12-93,0 0 10,4-9-46,-4 9 46,0 0-33,0 11 27,-3 1-42,0 2 15,-3 3-44,-1 5 17,-3 5-15,-2 2-13,-2 6-93,1 1-4,-2 1 0,1 0 0,-3-2 0,3-1 0,1 1 0,1-8 0,0-1 0,1 1 0,2-5 0,1-3 0,0-2 0,2-2-185,2-4-94,0 1-32,2-3-21,2-9-23,-3 12-58,3-12-89,0 0-48,0 0-31,14-1-98,-6-4-586,0-5-873</inkml:trace>
          <inkml:trace contextRef="#ctx0" brushRef="#br2" timeOffset="-39820.189">8247 8240 426,'7'-22'665,"0"1"-105,-1 3-12,2 2-32,-3 2-45,1 3-33,-1-1-50,1 5-10,-6 7-36,11-9-31,-11 9-20,14 1-17,-6 4-29,2 3-21,-1 1 38,-1 6-95,3 2 52,-2 3-32,3 5-25,-2-1-11,-1 4-16,1 0-24,0 0-25,-2-1-26,1 1-36,1-1 29,-1-1-39,-3-3 24,2-1-34,2-1 8,-2-2-115,0 1-27,1-3-79,-2-3-47,1-1-57,-2 1-25,2-3-134,-2-2-100,-1 0-95,0-2-824,-5-7-1119</inkml:trace>
          <inkml:trace contextRef="#ctx0" brushRef="#br2" timeOffset="-39620.189">8158 8478 898,'-15'-3'697,"4"1"-95,11 2-77,-18-3-56,18 3-69,-13-5-48,13 5-12,0 0-33,0 0-53,0 0-36,0 0-29,0 0-13,15 0-24,1 3-14,0-3-39,7 0-7,5 2-28,3-2-8,0 0-80,2 0-108,3 0-45,3 1-152,1-1-125,1 0-201,10-1-696,1-1-954</inkml:trace>
        </inkml:traceGroup>
        <inkml:traceGroup>
          <inkml:annotationXML>
            <emma:emma xmlns:emma="http://www.w3.org/2003/04/emma" version="1.0">
              <emma:interpretation id="{0CB342E1-05E8-4168-A5DB-9E56A5BFA24E}" emma:medium="tactile" emma:mode="ink">
                <msink:context xmlns:msink="http://schemas.microsoft.com/ink/2010/main" type="inkWord" rotatedBoundingBox="9905,8236 12046,8287 12033,8837 9892,8787"/>
              </emma:interpretation>
              <emma:one-of disjunction-type="recognition" id="oneOf24">
                <emma:interpretation id="interp118" emma:lang="en-IN" emma:confidence="0">
                  <emma:literal>node</emma:literal>
                </emma:interpretation>
                <emma:interpretation id="interp119" emma:lang="en-IN" emma:confidence="0">
                  <emma:literal>nook</emma:literal>
                </emma:interpretation>
                <emma:interpretation id="interp120" emma:lang="en-IN" emma:confidence="0">
                  <emma:literal>nock</emma:literal>
                </emma:interpretation>
                <emma:interpretation id="interp121" emma:lang="en-IN" emma:confidence="0">
                  <emma:literal>nod</emma:literal>
                </emma:interpretation>
                <emma:interpretation id="interp122" emma:lang="en-IN" emma:confidence="0">
                  <emma:literal>noole</emma:literal>
                </emma:interpretation>
              </emma:one-of>
            </emma:emma>
          </inkml:annotationXML>
          <inkml:trace contextRef="#ctx0" brushRef="#br2" timeOffset="-38940.189">9950 8560 21,'0'0'945,"-10"-10"-193,10 10-67,-7-7-93,7 7-45,-3-10-13,3 10-38,0 0-90,-8-7-35,8 7-101,0 0-7,0 0-54,0 0 39,0 0-88,0 0 46,-3 10-80,3-10 31,3 17-68,-1-6 26,0 0-62,-1 2 39,2 0-71,-3 0 40,1 0-48,0-1 36,-1 1-49,1-1 39,-1-12-46,-1 22 42,1-22-40,-1 19 38,1-19-46,-3 15 25,3-15-66,-4 12 47,4-12-66,0 0 54,-7 7-39,7-7 52,0 0-69,0 0 48,-13-3-41,13 3 53,-5-12-38,5 12 47,-4-21-48,4 8 68,1-4-51,2 0 50,-1-2-49,5-3 53,0 3-50,4-1 48,-1 2 3,4 0-7,-1 2-3,3 3 29,2 1 9,1 2 14,0 3 10,1 3 22,-1 3 0,1 1-2,0 4-3,0 3-11,-1 0-13,-1 4-39,-1-1 28,-3 5-43,0-3 33,-3 2-37,-3 1 27,0-1-37,-1 0 15,-2 0-110,-1-1-27,0 0-126,0 0-76,-1-1-64,0-1-104,1 0-84,1-1-72,0-2-151,2-1-526,2 1-934</inkml:trace>
          <inkml:trace contextRef="#ctx0" brushRef="#br2" timeOffset="-38540.189">10726 8621 353,'15'-13'755,"-2"-1"-112,1 2-50,-4 1-56,-1-2-90,-2 3 0,-1 0-71,-6 10-36,2-17-34,-2 17-48,-1-11-7,1 11-39,-11-9-8,11 9-54,-17-2 20,4 4-54,-1 3 26,-2 0-62,-1 5 30,-2 2-59,1 2 35,-3 1-59,2 4-7,1-1-6,3-2-4,2 1-3,3 0 5,0 0-7,3-2 9,3-1-11,3-1-1,1 0 2,3-2 38,2-1-57,3 1 23,2-4-48,1 1-15,4-3-15,0-1-7,1-1-4,0-2 3,4-1 5,-3-1-5,-2-2 3,2-2 4,-1 1-3,-2-3 14,2-1 5,-2-4-3,1 0 5,-2-2 13,-2-3 3,1-3 4,-4 1-9,-2-5 20,0-1-12,-1-6 27,-1 0-28,-3 2 25,-1 2 7,-1-1 3,0 3-3,-2 1 9,-1 1 4,1 2-4,-5 6 2,3 1-6,-3 1-4,0 4 1,0-1-4,-1 6 3,0 1-5,9 3-10,-17 0-32,17 0-35,-15 7-59,7 1-94,2-1-100,1 3-95,1 2-216,0-2-475,1 2-737</inkml:trace>
          <inkml:trace contextRef="#ctx0" brushRef="#br2" timeOffset="-37830.19">11537 8661 474,'0'0'586,"4"-14"-108,-4 14-89,1-19 5,-2 9-60,-2 0-17,0-1-10,-4 0-19,-2-1-47,0 3-24,-4 1-44,-3-1 0,0 4-25,-3 2-16,-2 1-19,-1 2-10,-3 5-16,0 0-26,-4 5 3,1 3-7,1 2-10,3 0-14,0 4 16,4-1-16,1 0-4,3 2-8,4-3-3,4 0-29,0-2 27,4-1 4,3 0-6,1-2 0,4-1 1,1 0-8,4-1 3,4-2-10,2-2 7,4-2-20,-2-1-31,5-2-8,4-2 1,1-2-27,-1-1-3,5-4-4,0-1-3,-4 0-2,1-5 3,-1-1-11,-4-2 1,2-2 9,-2-6-10,-2-1 28,-3-3-9,1-2 22,-8 4 4,4-7 15,-5 2 24,-5 3 25,3-1 56,-4 5 8,-2 0 42,0 1 17,-2 5-10,-2-1 11,1 3-17,-2 1-34,-1 3 17,0 5 8,-1 1-4,5 7 24,-12-6-4,12 6 8,-13 6 3,4 1 30,3 4-41,-3 2 33,4 5-58,-3 1 28,3 6-58,0-3 27,1 2-53,1 0 35,1 1-62,2 1 43,2 0-56,1-1 43,2-1-55,1-2-27,-2 2-83,5-3-66,-1-1-59,1-1-81,1-2-108,0 0-113,1-3-73,-1 1-777,1-3-997</inkml:trace>
          <inkml:trace contextRef="#ctx0" brushRef="#br2" timeOffset="-37490.189">11842 8794 290,'0'0'697,"7"-9"-126,-7 9-60,10-12-29,-10 12-48,8-14-54,-3 8-23,1-5-43,-1 3-35,4-2-29,0 0-19,0-2-37,-3 0-41,4 0-16,-3 0-17,1-1-23,0 2-9,-2-3-7,-1 1-5,1 1-19,-4 1-5,0 1-15,-2 10-12,0-20-11,-4 12 4,4 8-9,-10-14 1,3 10-8,7 4 0,-20-3 2,20 3-5,-23 4 0,10 2 6,-2-1 21,4 5 2,-3 2 16,6 0 29,-5 3-1,3 1 28,1 1-31,5 0 48,0 0-56,0-3 41,4 3-70,2-1 48,2-1-65,1 0 48,3 0-66,2-3 44,2 1-86,5-2-58,1-2-78,4 0-69,1-5-115,2 1-127,4-3-167,-1 0-863,2-2-1155</inkml:trace>
        </inkml:traceGroup>
        <inkml:traceGroup>
          <inkml:annotationXML>
            <emma:emma xmlns:emma="http://www.w3.org/2003/04/emma" version="1.0">
              <emma:interpretation id="{49BC0EB0-F13C-4FA6-9E4A-73406E57E1FA}" emma:medium="tactile" emma:mode="ink">
                <msink:context xmlns:msink="http://schemas.microsoft.com/ink/2010/main" type="inkWord" rotatedBoundingBox="12878,8190 15525,8253 15510,8895 12863,8832"/>
              </emma:interpretation>
              <emma:one-of disjunction-type="recognition" id="oneOf25">
                <emma:interpretation id="interp123" emma:lang="en-IN" emma:confidence="0">
                  <emma:literal>which</emma:literal>
                </emma:interpretation>
                <emma:interpretation id="interp124" emma:lang="en-IN" emma:confidence="0">
                  <emma:literal>Which</emma:literal>
                </emma:interpretation>
                <emma:interpretation id="interp125" emma:lang="en-IN" emma:confidence="0">
                  <emma:literal>when</emma:literal>
                </emma:interpretation>
                <emma:interpretation id="interp126" emma:lang="en-IN" emma:confidence="0">
                  <emma:literal>whish</emma:literal>
                </emma:interpretation>
                <emma:interpretation id="interp127" emma:lang="en-IN" emma:confidence="0">
                  <emma:literal>wench</emma:literal>
                </emma:interpretation>
              </emma:one-of>
            </emma:emma>
          </inkml:annotationXML>
          <inkml:trace contextRef="#ctx0" brushRef="#br2" timeOffset="-36670.19">12949 8665 74,'0'0'920,"-12"-9"-181,12 9-87,-8-7-108,8 7-38,0 0-45,-12-5-57,12 5-62,-11 3-37,11-3-18,-9 6-40,3 2-40,0-1-23,2 3-19,-1-1-20,1 2-26,2 1-25,0 0-19,0 0-15,4 0-18,-2-12 0,2 22-4,2-10-8,1-2-1,1 1-12,4-1 1,-1-2-6,4-1-29,1-2-40,-1-3-43,5 0-29,1-2-26,-2-3-27,8-1-23,-3-4 30,0 2-26,5-6 16,-2 0 16,-2-1 8,0-3 29,-4-1 18,0-1 29,-4 3 11,-1-1 21,-3 2 1,-5-1 19,2 4 1,-4 1 19,-4 10-5,2-15 26,-2 15 1,0 0 14,-4-10 9,4 10 3,0 0 11,-10 6 0,10-6 29,-6 12-36,6-12 21,-5 15-32,5-15 34,0 21-20,2-9 22,1-1-27,-1 0 14,2 2-25,4-2 16,0-1-25,1 1 14,3-1 1,1-2-5,1-1-11,-1 0-2,0-2 0,3-1-4,0-1-7,0-1 0,2-2 1,-5 0 5,6-2 5,-4-1-24,1-1 14,-1-1-15,-1-2 50,-1 0 16,-4-3-1,3 0-4,-4-2 11,-1-3-11,-3 1-9,2-1-7,-4-2-1,-2 0-4,0 3-2,-2-1-9,-4 1 0,2 0-7,-3 2-9,-3 2 1,0 2-7,1 0-18,-2 3-41,0 1-46,-2 4-68,13 0-133,-21 0-83,21 0-141,-20 5-170,11 0-399,2 0-720</inkml:trace>
          <inkml:trace contextRef="#ctx0" brushRef="#br2" timeOffset="-36030.189">13801 8511 320,'0'-12'742,"0"1"-118,0 11-32,-3-18-41,0 7-59,3 11-46,-6-17-42,6 17-58,-7-15-51,7 15-47,-4-7-49,4 7-29,0 0 3,0 0-20,-16 2 7,11 5-26,1 3 22,0 4-52,-3-2 24,5 5-51,-3 2-16,2-1-6,-1 3-8,2 0-7,2 0-11,0-2-4,0 0-2,2 0-10,2-1 1,-1-1-6,4-1 0,0 1-3,-1-4 6,3 0-3,1-3-11,3 0-26,0-3-22,0 1-17,2-5-12,0 1-7,-2-3-2,3-1 1,-1-3 5,2 0 5,1-2-36,-1-4 35,2 0 11,-2-2 13,-1-1 11,0-4 1,-2 3 16,-1-1 5,1-2-7,-5 4 17,-1 2 21,0-1 23,0 4-4,-3 0-3,-5 7-6,8-10-1,-8 10 16,0 0-1,0 0 33,0 0-7,5 10-1,-5-10-8,0 14-25,0-14 7,0 15-6,0-15-1,3 17-16,-1-8 11,-2-9-3,5 17-3,-1-8-4,-4-9-8,8 15-17,-3-9-28,5-1-33,-2-1-36,3 0-32,1-1-18,-1-3-38,5 0-45,-3 0-37,3-3 5,2-3-36,-2 1 10,1-3 22,2-1 25,-4-1 25,1-3 34,-1-1 37,-1-1 38,-3-1 44,1-1 37,-1 1 74,-3 3 38,-1-1 48,2 4 9,-4 0 15,-5 10-14,7-12 19,-7 12 3,0 0 37,6-7 2,-6 7 1,0 0-25,0 0-24,3 15-25,-3-15-19,3 13-18,-3-13-14,1 16-15,-1-16-11,3 19-5,-3-19-33,2 19-13,-2-19-34,8 15-23,-5-6-33,3-2-47,-6-7-68,10 13-32,-10-13-36,13 9-62,-13-9-104,16 5-536,-16-5-583</inkml:trace>
          <inkml:trace contextRef="#ctx0" brushRef="#br2" timeOffset="-35730.19">14429 8478 61,'-15'3'793,"3"1"-227,12-4-77,-11 5-50,11-5-30,0 0-38,0 0-29,0 0-34,6 9-36,-6-9-31,17 0-18,-6 0-21,3-2-7,1 2-8,1-4-10,1 1-1,0 0 5,0-2-32,-1 1 19,-2-1-46,0 2 23,-4-3-57,2 0 32,-5 1-50,1-2 30,-1 2-60,-7 5 28,8-12-49,-8 12 32,3-9-54,-3 9 38,0 0-48,-7-10 30,7 10-45,-12-2-9,12 2-59,-17 4-62,6 0-44,1 1-62,-3 1-105,1 0-64,1 3-77,1 0-66,1-1-178,2-2-300,3 4-672</inkml:trace>
          <inkml:trace contextRef="#ctx0" brushRef="#br2" timeOffset="-35430.19">14742 8615 468,'14'-2'625,"-4"-3"-106,4 1-31,-1 0-52,1-3-25,-3 3-37,1-2-30,-2-1-24,-1 3-30,-2-1-28,2 0-31,-9 5 5,12-8-26,-12 8-36,8-9-29,-8 9-34,0 0-19,0 0-5,0 0 12,-6-7-5,6 7-13,-12 5-13,1-1 8,0 1-5,1 1-7,-3 2-4,0 0-7,1 2-10,1-1-14,1 2-8,-2 0-3,5 1-2,0 0-1,2-2 2,0 2-10,2-3-8,3-9-22,3 18-39,1-8-57,0-1-42,1-2-54,4-1-9,2-1-55,0-1-74,2 0-44,3-1-54,-2-3-77,2 0-80,4-2-401,-2 0-615</inkml:trace>
          <inkml:trace contextRef="#ctx0" brushRef="#br2" timeOffset="-35010.189">15184 8432 80,'2'-22'752,"0"2"-146,-2 0-69,0-1-47,-2 4-31,1-2-12,1 3-58,-1 2-13,1 3-83,-2-1-42,2 12-68,-2-15-8,2 15-13,0 0 23,0 0-9,0 0-25,0 0-15,0 0-22,2 18 10,-2-4-17,3 5 26,0 3-60,-1 2 31,2 0-58,-2 3 25,0 0-46,-2-1-2,1-1-4,-1 1-7,-1-2 0,-1 0-3,0-4-5,2-1 6,-4 0-5,3-2 2,-2-2-3,2-3 1,0 2 1,-1-4 0,2-10 1,-2 17 3,2-17 2,-1 15-6,1-15-6,0 0 6,-3 12-2,3-12 9,0 0-9,0 0-4,-7-8-2,7 8-3,-2-14 4,2 14 38,2-28-54,1 12 46,0-1-47,4-4 41,1 3-44,2 0 18,2 0-17,2 4 39,1-1-42,3 2 43,-1 4-39,2 4 5,-2 3-5,3 2 38,-1 2-39,2 5 53,-1 1-48,-1 4 5,-3 0 19,3 1-13,-5 1 7,1 2-1,-3 1-2,-1-2 2,-5 0-4,1 0-28,-5 0-55,0-2-70,-2 1-76,-2 1-136,-3 2-157,-1-3-128,-7 6-861,0-5-1141</inkml:trace>
        </inkml:traceGroup>
      </inkml:traceGroup>
    </inkml:traceGroup>
    <inkml:traceGroup>
      <inkml:annotationXML>
        <emma:emma xmlns:emma="http://www.w3.org/2003/04/emma" version="1.0">
          <emma:interpretation id="{37B26101-CE0B-4F1B-8C5D-6B2C8CDD9E46}" emma:medium="tactile" emma:mode="ink">
            <msink:context xmlns:msink="http://schemas.microsoft.com/ink/2010/main" type="paragraph" rotatedBoundingBox="944,9470 13588,9976 13524,11568 881,110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E4DAB9-B2EC-4AE3-9BFE-E7C83183FAE5}" emma:medium="tactile" emma:mode="ink">
              <msink:context xmlns:msink="http://schemas.microsoft.com/ink/2010/main" type="line" rotatedBoundingBox="944,9470 13588,9976 13524,11568 881,11062"/>
            </emma:interpretation>
          </emma:emma>
        </inkml:annotationXML>
        <inkml:traceGroup>
          <inkml:annotationXML>
            <emma:emma xmlns:emma="http://www.w3.org/2003/04/emma" version="1.0">
              <emma:interpretation id="{19DEA76E-2C61-4112-91AC-F20260071621}" emma:medium="tactile" emma:mode="ink">
                <msink:context xmlns:msink="http://schemas.microsoft.com/ink/2010/main" type="inkWord" rotatedBoundingBox="938,9617 2444,9677 2425,10147 920,10087"/>
              </emma:interpretation>
              <emma:one-of disjunction-type="recognition" id="oneOf26">
                <emma:interpretation id="interp128" emma:lang="en-IN" emma:confidence="0">
                  <emma:literal>has</emma:literal>
                </emma:interpretation>
                <emma:interpretation id="interp129" emma:lang="en-IN" emma:confidence="0">
                  <emma:literal>hors</emma:literal>
                </emma:interpretation>
                <emma:interpretation id="interp130" emma:lang="en-IN" emma:confidence="0">
                  <emma:literal>hons</emma:literal>
                </emma:interpretation>
                <emma:interpretation id="interp131" emma:lang="en-IN" emma:confidence="0">
                  <emma:literal>hoy</emma:literal>
                </emma:interpretation>
                <emma:interpretation id="interp132" emma:lang="en-IN" emma:confidence="0">
                  <emma:literal>hey</emma:literal>
                </emma:interpretation>
              </emma:one-of>
            </emma:emma>
          </inkml:annotationXML>
          <inkml:trace contextRef="#ctx0" brushRef="#br2" timeOffset="-33800.19">935 9715 130,'5'-11'848,"0"1"-183,-1 1-46,0-1-59,3 2-39,-4-1-32,1 1-43,1-1-44,-5 9-25,4-12-49,-4 12-48,6-10-55,-6 10-44,0 0-47,0 0-31,0 0-5,0 0 30,8 17-13,-8-5 10,0 4-37,0 2 5,0 2-30,0 1 2,0 4-27,0-1 10,0 3-24,4-4 11,-4 2-22,3-3 29,0-1-28,0 1 6,1-2-24,-1-3 22,3-2-21,-3-1 20,4 1-9,-3-3 6,2-3-8,-1 0 2,4-1-30,0-4-10,0-1-52,-9-3-17,23 2-1,-12-4 3,2 0 8,0-3-16,2-2 16,-2-3 4,3-2 22,-3 0 11,3-1 5,-5 1 13,2-2 1,-1 4 11,-2 0-2,-1 0 12,1 0-8,-4 4 5,1 0-12,-7 6 11,12-6-2,-12 6 14,0 0-11,15 2 12,-15-2-5,11 12 10,-11-12-2,10 15 2,-3-5-6,-2-3 4,0 4-1,0-2 9,4 2-8,0 0-21,-1-2-71,2 0-55,-1 1-67,2-3-29,3 1-51,-1-1-51,3-2-14,1 2-27,0-5-6,3 2 93,2 1-15,0-3 36,1-1-122,-3 0-2,2-2-189,3-1-106</inkml:trace>
          <inkml:trace contextRef="#ctx0" brushRef="#br2" timeOffset="-33120.19">1801 10005 822,'14'-11'329,"-3"2"-21,-3-4-20,0 1 23,-2 1 3,0-2-20,-2 1 10,-4 12-5,3-20 16,-3 20-53,0-16-2,0 16-52,-5-14 3,5 14-51,-9-8 5,9 8-30,-15-1 15,15 1-39,-22 6 19,11 1-15,-1 3-17,0 0-15,-1 3-15,1 0-19,-1 0 0,4 1-21,1-1 8,0-1-24,0-1 10,4-1-14,2 0 10,2-10-11,-5 17 9,5-17-11,3 12 10,-3-12-15,8 8-9,-8-8-35,14 3-18,-14-3-30,19-3 5,-6 2-26,-3-5 27,5 0-9,-3-1 36,1-1 10,0 1 12,0-3 16,-3 0-4,1 1 12,-2 0-25,-1 2 52,1 1 0,-9 6 39,11-12-29,-11 12 5,8-7-6,-8 7-30,0 0 26,0 0-1,0 0 10,11 4-7,-11-4-23,0 0 17,0 15-16,0-15 23,2 12-27,-2-12 18,1 15-23,-1-15 3,3 12-69,-1-2 32,3-3-23,0 3-6,5-2-79,-1 3-29,2-4 15,3 1 3,-1 0 0,3-2-26,0 0-11,3-1 1,-1-2 9,1 0-6,1-3 12,-1 0 13,2-2 17,-1 1 22,-2-3 34,1 0 28,-2-2 26,1 0 18,1-3 44,-4 0 22,2-2 14,-3 0 7,-1-4 30,0 3 25,-3-5 19,-1 5 15,-3-2 10,-1 0 10,-1-1 3,-1 5 37,-1-2-35,-2 12 19,0-22-52,0 22 12,-2-19-50,2 19-5,-4-15-47,4 15 15,-8-10-46,8 10 20,-13-7-7,13 7-37,0 0 29,-14 3-33,14-3 27,-7 7-7,7-7 1,-7 12-14,7-12 7,0 16 1,0-16-2,4 20 4,1-10-11,0 1-19,2-1-27,3 1 3,-1-1 3,1-1-15,3 0 35,-2 1-37,1-2 51,-1 1-22,-3-3 28,0 0-16,-2 1 45,1 1 14,-7-8 46,8 12 23,-8-12 13,3 11 0,-3-11 5,-3 13-11,-2-6-1,5-7-13,-11 14-28,3-9-5,-1 2-22,0-1-2,-4 1-18,2-2 3,-3 0-20,0 0-23,0 1-77,0-2-44,0-2-111,1 2-111,-1 0-125,0 0-228,1-1-556,2-1-871</inkml:trace>
        </inkml:traceGroup>
        <inkml:traceGroup>
          <inkml:annotationXML>
            <emma:emma xmlns:emma="http://www.w3.org/2003/04/emma" version="1.0">
              <emma:interpretation id="{C1036715-E071-4343-A13B-64543CAF62D2}" emma:medium="tactile" emma:mode="ink">
                <msink:context xmlns:msink="http://schemas.microsoft.com/ink/2010/main" type="inkWord" rotatedBoundingBox="3033,9753 4951,9830 4933,10280 3015,10203"/>
              </emma:interpretation>
              <emma:one-of disjunction-type="recognition" id="oneOf27">
                <emma:interpretation id="interp133" emma:lang="en-IN" emma:confidence="0">
                  <emma:literal>been</emma:literal>
                </emma:interpretation>
                <emma:interpretation id="interp134" emma:lang="en-IN" emma:confidence="0">
                  <emma:literal>seen</emma:literal>
                </emma:interpretation>
                <emma:interpretation id="interp135" emma:lang="en-IN" emma:confidence="0">
                  <emma:literal>[seen</emma:literal>
                </emma:interpretation>
                <emma:interpretation id="interp136" emma:lang="en-IN" emma:confidence="0">
                  <emma:literal>beer</emma:literal>
                </emma:interpretation>
                <emma:interpretation id="interp137" emma:lang="en-IN" emma:confidence="0">
                  <emma:literal>bein</emma:literal>
                </emma:interpretation>
              </emma:one-of>
            </emma:emma>
          </inkml:annotationXML>
          <inkml:trace contextRef="#ctx0" brushRef="#br2" timeOffset="-32570.19">3064 9811 465,'0'0'741,"0"-15"-101,0 15-67,0-14-44,0 14-63,0-13-57,0 13-62,0 0-74,-2-14-53,2 14-51,0 0-31,0 0 1,0 0-13,-6 10 14,3-1-2,0 3-11,-1 3 3,0 2-47,1 2 8,0 3-39,-1 0-8,1-1-8,2-1-6,0-1-5,-1 0-5,2-1-5,0 1-2,0-5-7,2 3 8,0-2-5,-1-3-6,2-1-14,-2-1-13,3 0-6,-4-10-2,8 14-1,-8-14-9,11 8-12,-11-8 5,12 3 4,-12-3-15,18-2 13,-9-1 7,4-2-1,0-2-11,0 0 9,3-1-19,2-2 37,1 2-16,0 0 26,0 0-18,1 1 25,2 1-15,-5 2 22,2 0-20,-2 3 12,-2-1-2,-1 4 6,0-1 9,-1 3 19,-2 1 17,-2 2 29,-1 0 11,-2 0 8,-1 1 12,-1 2 1,-4-10 5,0 19 5,-4-9-8,-1-2-13,-1 3-6,-2 0-11,-1-2-12,-3 0-10,0 1-8,-2-3-10,0 1-6,-3-1-6,3-1-3,-1 0-2,1-1-2,0 0-6,1-3-34,3 1-53,-3-1-53,3 0-61,10-2-63,-18-1-115,18 1-111,-12-5-113,12 5-241,-7-8-343,7 8-789</inkml:trace>
          <inkml:trace contextRef="#ctx0" brushRef="#br2" timeOffset="-32230.189">3473 10101 128,'0'0'806,"15"5"-157,-15-5-49,19 0-55,-6-3-71,0 1-66,2-1-57,2-3-40,1 0-46,2-2-44,-2-1-4,2 1-68,-1-1 4,-1 0-45,0-3-1,-2 1-34,-1 1 6,-2-1-32,-2 1 17,-2-1-34,-2 1-4,-1 2-8,-2-1 14,-4 9-30,3-15 16,-3 15-27,-3-10 22,3 10-24,-10-4 21,10 4-26,-17 3 20,5 3-21,1 0 28,-3 5-22,2-3 24,2 4-27,-1 0 0,2 0 7,2 1 7,0 0 15,3 0 5,1-1 6,2 0 0,1 0-5,1-1-1,2 0-1,1 0-3,2-2-7,3 0 0,0 0-3,2-1-2,2-1-31,0-2-64,2-1-57,2-1-69,-3-2-67,2-1-79,0 0-66,3 0-81,-2-1-141,2-2-379,-2 1-643</inkml:trace>
          <inkml:trace contextRef="#ctx0" brushRef="#br2" timeOffset="-31520.189">4003 10106 723,'0'0'574,"8"-6"-75,-8 6-44,12-8-79,-4 3-53,1 1-52,5-4-8,-1 2-9,1-1-10,1-1-32,3-1-3,0 1-41,0-1 17,-4 1-33,2-1 5,-3 3-30,1-2 2,-1 0-29,-2 0 14,-1 0-36,-1 2 8,-3-2-34,-6 8 14,10-13-32,-10 13 10,4-10-29,-4 10 16,0 0-29,-8-9 30,8 9-20,-12 0 17,12 0-22,-19 7 30,7-2-15,-1 2 34,0 1-5,0 2 17,0 2 0,0 1 18,-1 0-14,3 0 12,1 0-20,3 2-1,-1-2-30,2 3 8,2-2-17,1 1 4,2-1-13,1-1 12,2 2-16,2-2 10,3 0-21,2-1-47,2-3-83,2 1-31,2-3-52,2 0-27,5-2-16,-1-3-36,0-2-43,6 0-23,-2-2 3,2-2-42,0-1 50,-2-1-54,-3-1 124,2-2-2,-2 2 66,-2-4 59,-3 2 116,-3-3 20,-4 3 72,-1-1 52,-1-2 44,-4 3 37,0-1 38,-3-2 8,-1 12 17,0-20 21,0 20-27,-3-19 38,3 19-30,-2-15 8,2 15-45,-3-12-12,3 12-64,-3-10-7,3 10-46,0 0 38,0 0-23,0 0 18,0 0-41,0 0 9,11 10-29,-6-3 11,0 2-24,0 1 19,3 0-35,-3 2 18,0-2-27,-1 0 18,1 1-27,-1-2 25,-1 0-27,1 1 16,-4-10-20,6 16 19,-6-16-20,3 13 20,-3-13-11,4 11 39,-4-11 16,0 0 15,3 10-13,-3-10-15,0 0 5,0 0 1,0 0 4,0 0-14,0 0 1,0 0-14,-4-14 0,4 14-3,1-22-11,2 5-4,0-2 24,2-3-34,2-2 32,3-3-46,1 4-1,3 0 4,0 3-3,2 3-6,0 3 9,3 2 5,1 4 9,-2 4 34,1 3-43,-1 2 47,1 4-44,2 3 32,-3 3-44,0 2 40,-3 1-34,0 0 27,-2 2-36,-1 1-6,-1-1-36,-3 1-93,-1-3-99,-3 1-133,-1-1-151,-3 1-229,-4-5-1031,3 2-1483</inkml:trace>
        </inkml:traceGroup>
        <inkml:traceGroup>
          <inkml:annotationXML>
            <emma:emma xmlns:emma="http://www.w3.org/2003/04/emma" version="1.0">
              <emma:interpretation id="{D2E4BBEA-F30B-4E48-AF63-9214F5786160}" emma:medium="tactile" emma:mode="ink">
                <msink:context xmlns:msink="http://schemas.microsoft.com/ink/2010/main" type="inkWord" rotatedBoundingBox="5775,9663 10865,9867 10802,11459 5711,11255"/>
              </emma:interpretation>
              <emma:one-of disjunction-type="recognition" id="oneOf28">
                <emma:interpretation id="interp138" emma:lang="en-IN" emma:confidence="0">
                  <emma:literal>generated</emma:literal>
                </emma:interpretation>
                <emma:interpretation id="interp139" emma:lang="en-IN" emma:confidence="0">
                  <emma:literal>general-ed</emma:literal>
                </emma:interpretation>
                <emma:interpretation id="interp140" emma:lang="en-IN" emma:confidence="0">
                  <emma:literal>general-eel</emma:literal>
                </emma:interpretation>
                <emma:interpretation id="interp141" emma:lang="en-IN" emma:confidence="0">
                  <emma:literal>geuenated</emma:literal>
                </emma:interpretation>
                <emma:interpretation id="interp142" emma:lang="en-IN" emma:confidence="0">
                  <emma:literal>gwenated</emma:literal>
                </emma:interpretation>
              </emma:one-of>
            </emma:emma>
          </inkml:annotationXML>
          <inkml:trace contextRef="#ctx0" brushRef="#br2" timeOffset="-30480.189">5940 10204 191,'12'-10'699,"-2"1"-174,3 0-44,-3-2-33,-1 2-50,1 0-39,-2-3-48,-1 3-23,-1 0-26,0 0-23,-2 1-49,-4 8-12,2-17-49,-2 17 3,-5-14-33,5 14 19,-13-8-29,3 5 10,10 3-38,-25 2 11,8 3-29,-4 2 4,1 5-20,-4 3 15,2 1-28,-1 1 25,3 3-40,0 1 28,3-1-31,2 1 26,3-4-19,3 1 15,2-4-24,1 0 24,5-2-18,1-12 18,3 22-23,3-14 21,0 1-22,6-4 18,2 0-23,1 0 14,4-5-15,0 0 21,2 0-32,3-3 22,2-2-27,-2-2 8,-1 2-30,1-3 26,3-2-5,-7-1 14,-2 2-18,-1-1 28,-2-1-19,-3 1 26,-1 2-16,-2 1 19,1 0-12,-2 0 17,-8 7-16,13-9 19,-13 9-26,11-9 21,-11 9-16,0 0 49,0 0-25,15 3 32,-15-3-17,3 11 35,-3-11-17,4 18 16,-3-6-22,1 2 23,-1 3-21,0 3 28,2 6 25,-1 4 29,1 5-20,1 2-14,0 5-14,1 2-19,1 0-7,0 0-11,2 0-24,0 0 12,1-1-22,-2 0 17,1-2-23,0 0 17,1-2-21,-4-5 17,0 0-19,0-1 17,-2-3-3,-2-3-4,0-2 2,-2-2-8,-2 1-9,-1-2-10,-2-2-2,-3-2 5,-1-1 2,-3-1 6,-2-2-4,-1-3 6,-1-3 1,-3 1 1,-3-4 2,2-2 3,-2-3 3,-5-4 2,-4-4-4,-5-4 3,-2-4-17,2-2 20,0-4-21,4-3 26,2-3-21,3-1 22,5-3-24,1-2 23,6 0-24,6-1 25,3 3-11,5 0-3,4 1 5,3-1 5,6 0-8,5-3-4,4 1 4,5 2 1,3 1-6,11-5-43,2 2-13,4 2-65,2 1-22,3 2-71,-1 1-67,2 2-88,-10 5-108,9-5-77,-9 6-847,-1 2-1005</inkml:trace>
          <inkml:trace contextRef="#ctx0" brushRef="#br2" timeOffset="-29760.189">6617 10285 698,'-11'5'659,"11"-5"-93,-9 7-37,9-7-44,0 0-25,0 0-74,-8 4-24,8-4-69,0 0-23,0 0-48,12-7 3,-3 3-35,-2-1 3,5-2-44,2 0-5,-1 0-45,1-1 3,-1 0-40,2-3 11,-4 3-37,2 0 16,0-1-30,-3 1 19,-2 1-30,1 0 19,-3 0-30,-6 7 18,5-10-27,-5 10 24,0 0-29,-5-9 27,5 9-26,-15-3 24,5 6-25,-3 1 24,-4 2-22,0 3 19,0 2-21,-2 1 28,1 1-17,-1 4 41,0 1-18,3 1 22,4 0-22,0-1 25,3 0-17,2 1 14,3-2-3,1-2-7,3-1-5,3 2-5,1-3-3,4 0-10,2-1 5,4 1-2,3-4-4,3-2-11,2 0-33,1-3-33,3-3-24,2 0-40,-1-3 12,1 0-25,0-3 25,3-1-13,-2-3 30,-5 3 0,-2-4 22,0 0-19,-3-2 32,-2 0-1,-2-2 27,-2-1-7,-3 1 31,-1-3-14,-3 2 33,-1-2 9,-1 1 41,1 3 9,-4 1 34,1 0-2,0 1 31,-2 11-37,1-17 5,-1 17-42,0 0 14,2-11 6,-2 11 34,0 0 6,0 0-5,2 13-33,-2-13 13,4 20-30,-3-9 9,2 1-22,1 2 7,1 0-23,0-1 10,0 2-4,0-3-10,2 2-7,-1-4 4,3 0 0,-1 1-3,1-5-3,1 1-13,-1-2-16,1-2-19,3-1-30,-2 0-1,1-4-30,2 1 27,-3-3-5,3-1 24,-2-2-21,0 0 25,-1-3-13,-2-1 31,0-1-16,0-1 29,-3 0-16,-1 1 31,0 2-12,-1 1 54,1-1-9,-5 10 21,7-12-36,-7 12 26,5-10-10,-5 10 53,0 0-17,0 0 26,0 0-16,6 10 0,-6-10-12,3 12 1,-3-12-22,4 16-9,-2-5-7,-2-11-5,6 17-7,-3-8-3,-3-9-20,8 15-78,-8-15-42,9 14-64,-9-14-38,14 10-99,-5-5-125,0-1-81,3-1-83,4-1-173,-1-1-349,4-1-752</inkml:trace>
          <inkml:trace contextRef="#ctx0" brushRef="#br2" timeOffset="-29380.189">7700 10292 209,'0'0'780,"-9"5"-161,9-5-25,0 0-54,0 0-58,0 0-86,0 0-45,6 7-58,-6-7-17,12-3-56,-12 3-6,20-4-50,-10 0 3,2 0-66,2-3 27,0 2-43,0-1 17,-2 0-42,1 0 25,-2-2-34,-2 3 17,1-2-33,-10 7 18,10-11-37,-10 11 19,5-12-32,-5 12 21,0 0-29,-5-11 21,5 11-25,-14-3 21,14 3-21,-19 3 17,4 2-23,2 2 22,-2 1-17,-1 4 22,1 1-12,2 1 39,0 0-15,3 2 29,1 1-27,3-2 19,2 2-3,0-3 0,3 1-14,2-1-5,3 1-4,1-2-3,1 0-40,3-2-54,3-2-47,1 0-81,1-4-38,2 2-100,2-3-62,-2 0-7,3-4-73,-5 2-60,1-4-9,-1 2-411,3-4-555</inkml:trace>
          <inkml:trace contextRef="#ctx0" brushRef="#br2" timeOffset="-29120.19">7955 10406 596,'0'0'560,"-1"-19"-80,1 19-32,0-22-31,3 11-26,-1 0-32,3-1-22,4 1-28,0 1-53,3 1 4,2 2-61,0 2 11,4 1-41,-2 4 3,2 0-39,2 2 7,-1 3-33,1 2 40,2 1-31,-3 1 22,0 3-16,-2 0-18,-2 0-18,-1 1-12,-1 1-1,-3-4-2,-2 2-8,0 0-5,-4-3 3,0 1 0,-4-10-1,3 17-8,-3-17-1,-3 12 6,3-12 56,-4 12-55,4-12 42,-7 5-12,7-5 55,0 0-42,0 0 20,0 0-41,-16-4-7,16 4-12,-2-13-11,2 13-12,-1-17-7,1 17-10,3-19-7,0 7-5,1 0-12,1 0-71,1-1-25,2 1-127,0 0-105,-1-2-119,6 0-161,0 0-176,0 1-938,2-2-1406</inkml:trace>
          <inkml:trace contextRef="#ctx0" brushRef="#br2" timeOffset="-28340.189">8721 10404 437,'19'-3'462,"0"0"-33,-1-3-59,1 3-4,-2-2-41,2-1-16,-4 0-12,2 3-7,-3-4 14,0 0-10,-2 2-40,-2 0-9,-4 0-61,0-2 20,-6 7-45,6-10 3,-6 10-35,-4-9 3,4 9-22,-14-7 13,1 5-27,-1 1 13,-5 1-40,-2 1 3,-3 3-34,-3 1 14,-4 3-27,1 2 16,0 2-26,1 1 20,2 2-27,2-1 21,3 1-8,6 1-4,1-3-2,6 1-1,3-2 0,3-1-2,3-11 0,3 19 1,5-11-5,2 0 1,5-3-5,3 0-32,1-2-44,4-2-32,4-2-7,1-2-25,1-1-6,5-1-37,-2-1-5,-2-3 18,0-1 19,-4 1 30,-5 0 4,1-2 18,-3 0 19,-2-1 20,-2-1 9,-4 0 15,-2 0 31,0 0 36,-2 1 21,-4 2 4,0 1 44,0-2-24,-3 11 10,2-13-28,-2 13-2,0 0-13,-2-10 32,2 10-23,0 0 19,0 0-16,-7 6 28,7-6-27,-2 13 17,2-13-34,-2 15 4,2-15-19,3 18 12,-1-8-25,2-2 19,0 2-24,2-1 13,2-3-60,0 1-16,1 0-55,2-3-19,1 0-56,-1 0-58,5-2-15,-2-2-21,1 0-14,-1 0-12,4-2-25,0-3-6,-2-2-6,1 2-50,-4-4-34,3-3-195,0 1-131</inkml:trace>
          <inkml:trace contextRef="#ctx0" brushRef="#br2" timeOffset="-28090.189">9321 10305 1087,'8'-17'227,"-1"-3"-2,0 0 12,-3-4 22,1 3 23,-2-1 4,-1 2 20,-1 3 3,1-1 9,-1 1 17,-1 2-28,0 3-16,-1-1-37,1 13-33,-2-17-25,2 17-9,-3-12-1,3 12 7,0 0-8,0 0 2,-11 3-11,11-3-2,-8 17-6,5-5 4,0 2 23,1 4-34,-2 1 22,3 5-41,-2-2-5,0 3-38,2 0-16,1-1 11,-1 1-52,2 0 24,0-2-42,1 1 24,2 1-34,1-4 25,2 2-37,1-4 34,1 0-36,1-2 23,3-1-29,0-2-13,2-3-52,0 0 2,2-5-70,0 1 4,0-2-83,3-3-50,-2-2-57,1 1-39,0-4-121,4-2-97,0-2-78,-1-1-222,-1-6-359,2 0-850</inkml:trace>
          <inkml:trace contextRef="#ctx0" brushRef="#br2" timeOffset="-27880.189">9248 10306 836,'-19'4'677,"6"-3"-133,2 2-50,11-3-40,-13 4-34,13-4-71,0 0-32,0 0-73,0 0-26,0 0-57,14 0-12,-14 0-64,27-3 21,-8 2-44,-1-2 20,6-1-68,1 1-38,0-2-117,1 0-110,-3 3-96,2-5-124,0 3-196,-1-1-365,1-1-646</inkml:trace>
          <inkml:trace contextRef="#ctx0" brushRef="#br2" timeOffset="-27110.189">9802 10294 301,'0'0'781,"0"0"-191,0 0-57,2 10-48,-2-10-19,0 0-89,14 2-22,-14-2-66,20-2-16,-9-1-56,4 1-2,1-3-44,0 0 6,2-2-36,-1 2 2,-1-2-26,0 1-19,-1-2-18,-1 2-10,-1-2-10,-3 1-2,-1 1-11,-2-1-14,-7 7-9,8-8-7,-8 8-2,0 0-8,-2-11 4,2 11-5,-12-3 0,12 3-23,-16 3 29,4 0-26,-1 3 23,0 1-19,0 0 22,0 2-15,-2 4 17,3-3-19,1 0 27,2 3-28,0-1 19,3 0-23,0-2 24,5 1-21,2 1 24,2-1-20,4 2-5,2-1-45,4 0-34,2 1-13,4-6-16,2 2-10,5-2-29,4-1-5,2-2-3,3-1-8,3-1 14,0-4 21,1-1 28,-1-1 22,7-2 25,-3-1 25,0-2 29,-7 2 27,-1-3 3,-2-1 21,-3-1 12,1-1 5,-5-3 20,1 1 3,-6-3 23,0 1-13,-5 0 33,-2 1-29,-3 1 30,-2 1-12,-2 3-20,-4 0-16,-2 11-13,2-17-11,-2 17-12,-9-10-7,9 10-27,-16-5 19,6 8-27,-5 1 24,1 3-27,-4 1 21,0 4-24,1 2 15,1 1-13,-1 2 18,2 2-21,3-2 19,3 0-26,-1 1 19,4-4-21,2 0 27,1 0-5,3-2 9,2-1-6,2 0-11,1-3-33,2 0-17,2-2-15,2 0-46,0-2 17,3-2-24,-1-2 16,2 0-29,2-2-4,1-1 12,-3-1-21,2-2 15,2-2-8,-3-2 18,2-3 3,-2-1 22,-1-3 13,2-1 18,-2-5 15,-2-2 35,-1-1 19,-1-3 43,-2-2 5,2-6 11,-3-1 19,-4 3 21,0 0-16,-3 1 12,-1 4-14,-1 4 19,-1 0-9,-2 3 34,2 6-32,-3 1 24,-1 4-27,0 4 49,6 8-9,-10-2 33,10 2 13,-12 10 52,6 3-76,0 7 42,1 2-59,-1 5 49,1 5-50,3 1 18,-2 2-57,2 0-16,0 0-18,2-2 23,4-2-51,-3-2 21,2-5-64,1 1-33,1-1-110,0-5-70,3 0-63,0-5-63,3-3-94,-1 1-107,3-4-85,0 0-176,2-5-552,2 0-959</inkml:trace>
        </inkml:traceGroup>
        <inkml:traceGroup>
          <inkml:annotationXML>
            <emma:emma xmlns:emma="http://www.w3.org/2003/04/emma" version="1.0">
              <emma:interpretation id="{C733A630-E925-4D5F-A0AE-FD0DFDFD82EA}" emma:medium="tactile" emma:mode="ink">
                <msink:context xmlns:msink="http://schemas.microsoft.com/ink/2010/main" type="inkWord" rotatedBoundingBox="11984,9952 13586,10016 13559,10703 11957,10639"/>
              </emma:interpretation>
              <emma:one-of disjunction-type="recognition" id="oneOf29">
                <emma:interpretation id="interp143" emma:lang="en-IN" emma:confidence="0">
                  <emma:literal>and</emma:literal>
                </emma:interpretation>
                <emma:interpretation id="interp144" emma:lang="en-IN" emma:confidence="0">
                  <emma:literal>cmd</emma:literal>
                </emma:interpretation>
                <emma:interpretation id="interp145" emma:lang="en-IN" emma:confidence="0">
                  <emma:literal>And</emma:literal>
                </emma:interpretation>
                <emma:interpretation id="interp146" emma:lang="en-IN" emma:confidence="0">
                  <emma:literal>aid</emma:literal>
                </emma:interpretation>
                <emma:interpretation id="interp147" emma:lang="en-IN" emma:confidence="0">
                  <emma:literal>cud</emma:literal>
                </emma:interpretation>
              </emma:one-of>
            </emma:emma>
          </inkml:annotationXML>
          <inkml:trace contextRef="#ctx0" brushRef="#br2" timeOffset="-20220.189">12225 10468 411,'0'0'639,"6"-9"-110,-6 9-41,10-12-43,-10 12-39,11-15-60,-11 15 12,7-14-61,-3 5 2,-4 9-50,5-18-12,-5 18-59,1-19 16,-1 19-50,-2-17 3,0 7-46,-4 3 2,-1 0-34,-4 2 8,1 2-20,-2 2 26,-3 1-23,-3 4 8,-2 3-30,-2 3 23,-1 4-27,-2 4 22,3 1-15,2 2-5,-1 1-5,4 1-10,-1-2 14,7 2-26,0-5 20,1 2-18,8-3 12,-2-1-20,4-3 18,4-2-21,1 1 0,5 0-8,2-4-19,2-3-20,4-1-42,2-1 21,-1-2-14,3-1 6,3-4-2,1 1 1,-1-3 11,-3-1 12,1-3 11,-1 1 15,-4-3-16,0-1 31,-3 0-23,-1-3 31,-3 1-17,-1-2 34,-4 3 8,-1-1 47,-3 1-24,0 2 25,-2 0-3,0 12 17,0-20-38,0 20 15,-2-11-34,2 11 17,0 0-28,0 0 30,0 0-16,0 0 23,-9 6-31,9-6 18,0 15-5,0-15-10,2 18 0,1-9-8,-1 0-1,2 2-6,1-1-12,4-1-40,-5 0-35,5-1-39,0 0-27,-2-2-21,4-2-29,0 1-43,3-2-16,-3-3-14,0 2 24,-11-2-6,27-2 53,-15 0 32,-1-3 36,0 0 27,1-2 21,-2-1 19,-3-1 16,0-2 20,0 0 60,-3 0 28,-1 1 38,1-1 33,0 4 30,-4 7-14,2-15-18,-2 15-26,0 0 11,8-9-4,-8 9 5,0 0-35,6 7 9,-6-7-31,3 12 11,-3-12-38,6 16 20,-2-5-12,-2-2-7,1 1-7,2-1-6,-1 1-3,1-2-4,1 1-10,-1-3 2,2 1-17,-7-7-22,13 10-14,-13-10-2,15 5 3,-15-5-8,17 1-20,-17-1 9,20-4 11,-20 4 8,18-6 13,-9 0 7,0-1 6,0 1 6,-1-4-1,0 0 8,-2 1-3,-1 0 17,-1 1 12,0-1 36,-4 9-6,8-12 3,-8 12-26,7-8 19,-7 8-9,0 0 28,0 0-16,0 0 26,13 4-40,-13-4 16,4 10-30,-4-10 20,5 12-28,-5-12 20,5 16-7,-5-16-14,6 17-49,-6-17-55,7 14-83,-1-7-74,-6-7-52,14 14 38,-5-8 40,7 1-1,-1-2-19,6 2-54,1-2-9,2-3 4,3 3 39,1-4 23,1-1 5,0-1-46,0-4 29,3 0-9,1-2 58,-3 0 58,-1-2 175,0-2 136,-4 1 64,-7-1-33,2-1 27,-4 0 19,-3-1 32,-2 1-1,-3 0-6,-2 0 0,-4 2-13,1-1-12,-3 11-8,-3-19-58,3 19 6,-10-16 43,2 10-46,-1 2 9,-2 2-39,-1 0 11,-1 5-24,-3 0 6,-1 1-47,-2 6 9,0-1-40,0 3 16,1 0-30,1 3 7,3-2-9,3 1-11,2-1-3,-1 0-7,6 1-8,0-4-5,2 1-16,2-11 16,4 18-24,-4-18-24,11 14-20,-2-10-8,2 1-1,1-3-6,-1 0-3,2-2-2,1-3-28,2-1 1,0-1-45,1 0-2,-1-5-3,-1-1-12,0-2 28,-2-2-10,0-1 21,-4-4 23,0-2 14,1-4 19,-4-3 13,-1-3 12,1-2 6,-6-2 19,2 1 20,-2-3 20,-2 5 11,2-3 47,-4 5 51,2 5-5,-3 1 1,1 4 12,-3 3-43,2 5 4,-2 4-12,1 2 29,6 7 21,-11-1 22,3 6-19,2 4-17,-1 6 43,1 3-21,2 4 35,1 4-11,3 4 13,0 3-18,3 1-20,1 0-13,2-1-25,1 1 5,2-5-53,0 1 29,2-2-48,0-3 27,3-1-44,1-3 26,-1-4-2,2-3-14,2-3-93,0-2-7,-2-2-98,2-2-67,-1-3-75,0-1-111,0-2-162,1-1-133,-3-3-829,0-4-1178</inkml:trace>
        </inkml:traceGroup>
      </inkml:traceGroup>
    </inkml:traceGroup>
    <inkml:traceGroup>
      <inkml:annotationXML>
        <emma:emma xmlns:emma="http://www.w3.org/2003/04/emma" version="1.0">
          <emma:interpretation id="{70CAE309-7F16-446D-8907-6AC9F29DCF8C}" emma:medium="tactile" emma:mode="ink">
            <msink:context xmlns:msink="http://schemas.microsoft.com/ink/2010/main" type="paragraph" rotatedBoundingBox="1444,10730 15152,11264 15104,12509 1396,11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B8B891-7E25-4F88-82E0-DADE1721FE90}" emma:medium="tactile" emma:mode="ink">
              <msink:context xmlns:msink="http://schemas.microsoft.com/ink/2010/main" type="line" rotatedBoundingBox="1444,10730 15152,11264 15104,12509 1396,11975"/>
            </emma:interpretation>
          </emma:emma>
        </inkml:annotationXML>
        <inkml:traceGroup>
          <inkml:annotationXML>
            <emma:emma xmlns:emma="http://www.w3.org/2003/04/emma" version="1.0">
              <emma:interpretation id="{19DDAEA0-1095-46D8-AFCA-3178F32B5E92}" emma:medium="tactile" emma:mode="ink">
                <msink:context xmlns:msink="http://schemas.microsoft.com/ink/2010/main" type="inkWord" rotatedBoundingBox="1443,10765 2669,10813 2647,11377 1421,11329"/>
              </emma:interpretation>
              <emma:one-of disjunction-type="recognition" id="oneOf30">
                <emma:interpretation id="interp148" emma:lang="en-IN" emma:confidence="0">
                  <emma:literal>all</emma:literal>
                </emma:interpretation>
                <emma:interpretation id="interp149" emma:lang="en-IN" emma:confidence="0">
                  <emma:literal>are</emma:literal>
                </emma:interpretation>
                <emma:interpretation id="interp150" emma:lang="en-IN" emma:confidence="0">
                  <emma:literal>well</emma:literal>
                </emma:interpretation>
                <emma:interpretation id="interp151" emma:lang="en-IN" emma:confidence="0">
                  <emma:literal>au</emma:literal>
                </emma:interpretation>
                <emma:interpretation id="interp152" emma:lang="en-IN" emma:confidence="0">
                  <emma:literal>we</emma:literal>
                </emma:interpretation>
              </emma:one-of>
            </emma:emma>
          </inkml:annotationXML>
          <inkml:trace contextRef="#ctx0" brushRef="#br2" timeOffset="-18440.189">1560 11153 406,'12'-3'536,"-12"3"-60,15-8-35,-15 8-33,16-7-34,-16 7-6,11-9-19,-11 9-37,11-9-29,-11 9 9,5-12-43,-5 12-23,5-9-37,-5 9-15,1-13 0,-1 13-31,-2-11-23,2 11-14,-8-11-1,8 11-16,-14-10-11,14 10-27,-17-7-4,17 7-10,-21 3-5,6 2-13,2 3-2,-4 1-3,1 4-5,2 2 0,-1 2-2,1 2 0,3-1-3,2 2-1,-1 1 0,2-2 9,4-1-13,2-3 11,0 2-9,2-3 7,2-2-5,1 1 2,2-3 6,5 1-2,-2-6-9,3-1-3,1-2-27,1-2-19,1-2-26,3-1 2,0-3-27,3-4 4,-2 0-19,6-5 17,-6 0-35,5-3 17,-4-2 19,-2-2 14,-1-1 6,-1-1 5,-1-1 15,-3 0 7,0-2 12,-3 4 10,0 2 7,-3-1-7,-1 5 15,0 2 15,-2 1 1,2 3-6,-4 11 2,1-15-7,-1 15 2,0 0 11,0 0-2,0 0-1,0 0 4,-7 15 6,4-4 1,1 3 5,0 2 16,1 2 17,1 1-25,0 0 18,1 0-31,1 0 23,1 0-33,1 0 30,4 0-23,-1 0 13,-1-5-26,5 1 26,1-4-34,-1 0 4,4-4-58,0 0-1,0-4-55,0 0-13,4-3 5,-2-3-20,2 0-31,1-5-4,1 2 16,-2-5-4,1 0-32,0-1 28,-1-5 15,1-2 18,-3 0 40,0-1 4,-5-1 36,1-2 8,-3-2 36,-2 4 24,-3-1 24,0 1 44,-2-1 36,1 4 30,-3 2 36,-2 2-9,1-1 15,-2 3-12,0 1-1,-2 0-49,0 2-2,4 9-41,-10-10 14,10 10-6,0 0 35,-17 4-39,17-4 20,-10 15-34,3-3 27,3 1-34,0 3 11,-3 1-34,5 0 26,-1 3-48,2-2 27,0 1-25,2-1 14,-1-1-25,3 1 15,-1-3-19,2 1 22,1-1-26,0-1 8,2-5-30,-1 3-7,2-6-53,0 0-41,1-1-9,1-2-19,1 0-16,-11-3-28,21 0-32,-8-1-16,-1-1 17,1-2-16,0-1 21,-1-3-79,4-1 57,-2-2-32,1-1 87,-2-2-10,1-1 82,-3-2-28,2-1 117,-3-2-3,-2 1 94,1-2 13,-1-2 56,-3 4 16,0-2 56,-3 5 12,1-1 11,-2 2 35,-1 1 4,0 3-31,0-2-8,0 13-53,-2-17-10,2 17-38,-4-9 19,4 9-31,0 0 52,-10 2-39,10-2 45,-7 17-39,2-3-3,1 1-15,2 2 16,-2 4-19,1 1 15,1 3-4,-1 0 0,3 0-18,-1 2 3,2-2-8,2 1-6,-1-3-14,0 0 8,3-1-36,0-3-1,4 1-12,-2-3-3,2-1-5,1-3 1,1-2-5,-1-2-3,3 0-8,-2-4 0,5 1-13,-4-3-64,3-2-71,0-1-80,4-1-124,0-4-113,2 1-126,1-3-240,4-4-461,4 0-884</inkml:trace>
        </inkml:traceGroup>
        <inkml:traceGroup>
          <inkml:annotationXML>
            <emma:emma xmlns:emma="http://www.w3.org/2003/04/emma" version="1.0">
              <emma:interpretation id="{F1AE5AC1-4132-4D83-B423-799E68315E38}" emma:medium="tactile" emma:mode="ink">
                <msink:context xmlns:msink="http://schemas.microsoft.com/ink/2010/main" type="inkWord" rotatedBoundingBox="3310,10803 4246,10839 4197,12084 3262,12048"/>
              </emma:interpretation>
              <emma:one-of disjunction-type="recognition" id="oneOf31">
                <emma:interpretation id="interp153" emma:lang="en-IN" emma:confidence="0">
                  <emma:literal>of</emma:literal>
                </emma:interpretation>
                <emma:interpretation id="interp154" emma:lang="en-IN" emma:confidence="0">
                  <emma:literal>Of</emma:literal>
                </emma:interpretation>
                <emma:interpretation id="interp155" emma:lang="en-IN" emma:confidence="0">
                  <emma:literal>Gf</emma:literal>
                </emma:interpretation>
                <emma:interpretation id="interp156" emma:lang="en-IN" emma:confidence="0">
                  <emma:literal>oof</emma:literal>
                </emma:interpretation>
                <emma:interpretation id="interp157" emma:lang="en-IN" emma:confidence="0">
                  <emma:literal>off</emma:literal>
                </emma:interpretation>
              </emma:one-of>
            </emma:emma>
          </inkml:annotationXML>
          <inkml:trace contextRef="#ctx0" brushRef="#br2" timeOffset="-17450.189">3519 11134 10,'2'-9'758,"-2"9"-191,0-18-103,0 18-31,-5-14-54,-1 8-25,6 6-67,-18-6 8,18 6-52,-23 0 16,9 5-55,-1 2-20,-4 3 2,2 2-11,-1 5-18,0 1-24,0 0-11,4 3-21,1-3-6,3 1-12,2-1-11,3-2-6,0-1 18,3 2-34,0-5 15,4 1-34,1-4 20,2 0-32,3 0 19,1-3-33,2-1 26,0-1-31,4-4 25,0 0-26,3-3 0,0-1-8,4-1-22,1-4-2,-4-1-8,2 0 3,-2-2-3,-3 0 7,0 0-18,-2-3 13,-5 3 4,0 0 16,-6 2-12,0 0 19,-3 10-13,-3-17 19,0 8-13,-5 4 21,8 5-13,-15-9 7,15 9-9,-21-3 14,21 3-21,-19 2 24,8 1-19,11-3 17,-17 5 1,17-5-9,-13 8 16,13-8-5,0 0-4,-1 12 12,1-12-9,13 4 4,-13-4 0,25 0 0,-7 0-28,6-4-48,3-1 9,4-3-25,1 1-14,0-3-50,0 1 11,0-3-25,-2 0 14,0 0 7,-5-1 34,-1-2 9,-6 4 22,0-3-6,-4 1 34,-2 1-4,-5-1 23,-1-1-2,-4-1 10,-2 1 4,-2-2 34,-2 0-2,-3-1 25,-3-2 16,1 3 17,-1 0-10,-3 0 45,4 4 6,-1 0-16,-1 2-14,2 1 0,1 1 4,-2 3-10,2 0-8,8 5 25,-13-2 1,13 2 17,-12 9 6,6-1-2,1 3 0,1 2-14,2 4 15,1 2-11,1 8-5,0 0-3,1 5-18,0 4-4,3 7 2,-1 0 1,2 4 12,-1 3 0,2 1-29,-1 0 4,-1 2-27,2-1 6,-1 0-19,2-1-4,-1-1-12,-2-1 13,1-2-14,-1-3 11,0-1-15,0-7 5,1-1-8,-2-3 0,3-2-6,-4-5 11,2 0-11,0-3 6,0-1 11,1-1-14,0-5 3,0-1-1,1-1 6,1-1-2,3-3-4,-2-1-6,2-4-14,3 0-6,-2-1-14,2-3-23,2-2 29,2 0-21,1-3 28,2-3-26,-1-2 21,2-1-26,0-1 29,-1-5-24,0 0 24,-1-2-32,-3-1 6,-1-2 4,-2 0-8,-5 1-3,-2 0-11,-4 1 30,-3 0-21,-6-2 28,-4-2-19,-7 2 26,-6-1-14,-7 4 24,-7 1-20,-3 3 26,-6 4-14,0 1 7,-3 2 1,1-2 2,1 4 3,4 0-6,6 0 13,5 1 9,6-2 11,5-1 5,2 2 12,7-2-28,4-2 17,6 0-24,6-2-12,7-1-116,7-6-110,11-4-178,9 0-157,11-5-834,9-1-1014</inkml:trace>
        </inkml:traceGroup>
        <inkml:traceGroup>
          <inkml:annotationXML>
            <emma:emma xmlns:emma="http://www.w3.org/2003/04/emma" version="1.0">
              <emma:interpretation id="{6E756404-3328-4A9D-A1D5-F47349F1E3A3}" emma:medium="tactile" emma:mode="ink">
                <msink:context xmlns:msink="http://schemas.microsoft.com/ink/2010/main" type="inkWord" rotatedBoundingBox="4861,11123 7425,11223 7405,11736 4841,11636"/>
              </emma:interpretation>
              <emma:one-of disjunction-type="recognition" id="oneOf32">
                <emma:interpretation id="interp158" emma:lang="en-IN" emma:confidence="0">
                  <emma:literal>whose</emma:literal>
                </emma:interpretation>
                <emma:interpretation id="interp159" emma:lang="en-IN" emma:confidence="0">
                  <emma:literal>wise</emma:literal>
                </emma:interpretation>
                <emma:interpretation id="interp160" emma:lang="en-IN" emma:confidence="0">
                  <emma:literal>where</emma:literal>
                </emma:interpretation>
                <emma:interpretation id="interp161" emma:lang="en-IN" emma:confidence="0">
                  <emma:literal>wwse</emma:literal>
                </emma:interpretation>
                <emma:interpretation id="interp162" emma:lang="en-IN" emma:confidence="0">
                  <emma:literal>wlose</emma:literal>
                </emma:interpretation>
              </emma:one-of>
            </emma:emma>
          </inkml:annotationXML>
          <inkml:trace contextRef="#ctx0" brushRef="#br2" timeOffset="-16280.189">4846 11523 583,'0'0'625,"0"0"-83,5-12-2,-5 12-26,4-11-45,-4 11 2,4-15-49,-4 15-24,3-14-46,-3 14 0,1-16-50,-1 16-2,1-13-27,-1 13-45,-1-10-54,1 10-41,0 0-22,0 0-20,0 0-11,-4 11-7,3 0-19,0 0-6,-1 2-9,2 1-6,-1 0-9,1 2 2,1-1-9,1-1-2,-1 2-6,1-3 4,2 0-6,-1-2-1,3-1-1,-1-2 1,0 0-24,3-3-34,1-1-13,-9-4-23,22 1 6,-10-2-33,3-3 27,0-1-15,0-2 37,-1 1-8,2-6 37,0 1-16,-2-1 32,-1-2-15,1 1 31,-2 1-20,-1-1 24,-3 1-18,-1 1 27,0 2-25,0 3 21,-1-1-30,-6 7 28,7-9-23,-7 9 25,0 0-22,0 0 27,11 7-23,-11-7 23,7 11-25,-7-11 28,7 17-24,-2-10 17,0 1-33,1-1 23,2 0-27,1-1 22,0-2-20,1 1 24,1 0-17,2-5 27,3 1-21,-2-1 24,3-1-23,0-1 22,2-1-21,-1-2 26,0 1-22,-1-2 21,-1-2-20,0-1 21,-2 3 5,-2-4-2,0 0 18,-3 0-5,0-2 33,-4 0-22,-1 0 27,-2 0-30,-2 12 16,0-21-32,-2 13 18,-2-3-19,-3 2 6,0 2-26,-2 0 27,-1 3-32,-3-3 23,0 3-26,2 4 10,-3-2-41,1 2-37,-2 0-84,2 2-89,0-2-136,1 4-141,3 1-95,-1 1-822,10-6-1059</inkml:trace>
          <inkml:trace contextRef="#ctx0" brushRef="#br2" timeOffset="-15670.19">5674 11267 142,'7'-14'842,"-3"1"-174,-2 1-17,0-1-72,-2 13-61,0-21-52,-3 10-31,3 11-63,-4-16-61,4 16-57,-6-12-34,6 12-30,0 0-15,-13 3-5,13-3-18,-10 17-1,6-2-31,1 4 9,-1 1-30,3 4-6,0 1-18,1 1-13,0-2-11,1 2-11,0-1-7,2 0-16,1 0 11,0 0-10,1-2-9,2 0 5,-2-2-8,3-2-3,0-4-31,1-1 3,0-1-30,1-3-9,1-1-32,0-5 20,-1 1-31,-10-5 9,23 1-23,-10-2 27,-1-3-15,1-1 32,1 0-14,-2-4 35,0 0-9,-3-2 35,1-1-23,-1 0 32,-2-1-10,-1 1 24,0 0-14,-1 3 34,-1 0-10,1 1 9,-5 8-23,5-9 25,-5 9-24,0 0 23,0 0 0,0 0 0,5 9-19,-5-9 19,1 14-22,-1-14 21,4 17-19,-1-6 21,-1-2-21,2 0 19,0 1-22,2 0 21,-1-3-24,4 1 27,-1 0-31,3-2 33,1-1-22,2 1 18,-1-5-18,2 2 19,0-3-22,3-3 19,-1 2-20,2-3 21,0-3-26,2 0 24,-2-3-19,-1 0 20,1-1-17,-4-2 18,2 1-22,-4-3 27,-1 1-24,-1 2 24,-5-1-6,2 1 27,-5 2-20,-3 10 25,4-17-21,-4 17 39,-2-15-34,2 15 17,-9-14-28,9 14 29,-16-8-24,16 8 18,-15-6-31,4 3 13,11 3-21,-17 0 23,17 0-22,-19 1 16,19-1-25,-14 5-7,14-5-71,-14 4-33,14-4-57,-11 4-52,11-4-101,-8 6-73,8-6-54,-7 7-97,7-7-125,0 0-336,-4 8-622</inkml:trace>
          <inkml:trace contextRef="#ctx0" brushRef="#br2" timeOffset="-14730.19">6666 11396 544,'6'-10'671,"1"2"-126,-7 8-4,7-17-67,-7 17-66,3-13-61,-3 13-12,-3-13-65,3 13-18,-9-9-47,2 4 10,7 5-60,-21-3-8,21 3-47,-25 3 10,11 2-37,-3-1 13,2 4-31,-2 1 8,0 1-29,2 1 8,1 2-26,0-1 18,5 0-24,0 0 17,3 0-24,3-2 20,3 2-24,3 1 24,6-1-23,2 1 16,6-1-27,2-2 14,3 2-21,5-2 23,-1 0-31,2 0 17,-4-2-14,0-1 19,0 0-21,-2 0 21,-5-2-15,-1 0 17,-4-1-17,2 1 23,-7 0-23,0 2 27,-7-7-21,4 10 26,-4-10-9,-6 12 30,6-12-24,-11 9 25,2-2-24,-1-2 27,-3 0-29,-1 1 21,0-2-30,-1 1 20,-1-2-24,1 0 25,2-1-27,0 1 14,2-2-81,-1 1-38,12-2-91,-18 0-113,18 0-106,-10-4-154,10 4-749,0 0-928</inkml:trace>
          <inkml:trace contextRef="#ctx0" brushRef="#br2" timeOffset="-14400.189">6982 11510 684,'14'-5'661,"1"0"-66,-1-1-39,3 0-48,0-4-38,0 3-63,2-5-37,-1 3-75,-1-2-32,1 0-59,0 0-20,-1-1-51,-1 0 5,-1 0-30,-2 0-1,-1 2-38,-1-2 5,-1 0-26,-2 2 7,-2 0-36,-2 0 19,-1 1-34,-3 9 18,0-17-28,0 17 20,-8-13-24,8 13 22,-15-6-22,3 3 22,12 3-24,-28 4 24,10 2-24,0 3 24,-2 4-25,-2 2 20,3 3-28,1 3 32,1 0 8,5 1 1,4-3 35,1 3-9,4-5 34,3 2-23,3-2 14,3 0-31,1 0 8,5 0-21,3-4 7,2-2-20,2 0 12,4-2-80,2-4-48,0-1-97,2-3-86,2-1-117,2 0-137,6-2-245,0-3-541,6-4-929</inkml:trace>
        </inkml:traceGroup>
        <inkml:traceGroup>
          <inkml:annotationXML>
            <emma:emma xmlns:emma="http://www.w3.org/2003/04/emma" version="1.0">
              <emma:interpretation id="{FC5837DE-8933-40AF-BFDB-A291268A3C4C}" emma:medium="tactile" emma:mode="ink">
                <msink:context xmlns:msink="http://schemas.microsoft.com/ink/2010/main" type="inkWord" rotatedBoundingBox="8064,11151 12184,11247 12169,11904 8049,11808"/>
              </emma:interpretation>
              <emma:one-of disjunction-type="recognition" id="oneOf33">
                <emma:interpretation id="interp163" emma:lang="en-IN" emma:confidence="0">
                  <emma:literal>children</emma:literal>
                </emma:interpretation>
                <emma:interpretation id="interp164" emma:lang="en-IN" emma:confidence="0">
                  <emma:literal>Children</emma:literal>
                </emma:interpretation>
                <emma:interpretation id="interp165" emma:lang="en-IN" emma:confidence="0">
                  <emma:literal>childrea</emma:literal>
                </emma:interpretation>
                <emma:interpretation id="interp166" emma:lang="en-IN" emma:confidence="0">
                  <emma:literal>cadre</emma:literal>
                </emma:interpretation>
                <emma:interpretation id="interp167" emma:lang="en-IN" emma:confidence="0">
                  <emma:literal>childre</emma:literal>
                </emma:interpretation>
              </emma:one-of>
            </emma:emma>
          </inkml:annotationXML>
          <inkml:trace contextRef="#ctx0" brushRef="#br2" timeOffset="-12510.189">9693 11543 285,'2'-20'764,"-2"20"-163,-2-18 15,2 18-61,-1-22-87,1 22-16,0-19-51,0 19-35,-1-16-44,1 16-27,-2-13-78,2 13-23,0 0-60,0 0 46,0 0-10,0 0-27,0 0 12,-1 11-23,0-1 1,-1 5-21,1 1-4,0 2-15,0 0-14,-1 2-19,2 1-8,-1-2-15,0 2-3,1-2-9,1 2-49,-1 3-55,1-4-45,1 0-90,0 0-47,1-2-80,1 0-93,1-2-62,1 1-47,0-2-185,5-1-515,0-4-852</inkml:trace>
          <inkml:trace contextRef="#ctx0" brushRef="#br2" timeOffset="-12040.189">10227 11680 429,'13'-18'769,"0"0"-157,-4-1-22,0 0-61,-2 0-66,-4 3-77,-2 0-74,-1 4-14,-4-2-74,-2 2 8,-2 1-32,-1 3-32,-5 3-28,2 2-24,-4 3-7,0 2-6,-6 3-14,0 3-10,2 1-14,-2 3-32,0 2 11,3 1-26,3 1 16,1-2-28,1 2 19,4 0-22,2-3 22,2 0-27,2-1 21,3-2-20,1-10 21,4 19-27,1-10 21,0-1-40,3-1 3,1-1-40,3-3 3,1-2-59,2 0 4,1-1-20,4-2 4,0 0-46,3-3-22,-1-5-21,0 3-1,1-7-14,2 0-26,-5-3 0,0 1 10,-3-3 7,-2-2 8,-1-3 10,-1 0 61,-4-2 22,-3-3 59,0 0 5,-2-1 83,-3 3 14,-1 0 46,-3 1 44,2 2 46,-3-1 13,0 6 15,-1 1 33,1 3-15,0 1 30,-2 2-9,1 3-17,5 9 9,-8-10-18,8 10 28,0 0-19,-11 10 24,7 2-36,1 2-6,1 1-10,1 8-18,-1 3 3,1 0-22,1 3-19,-1 5-22,2-2-18,-1 2-15,1-1-13,2-2-10,-1 1-17,2-5-52,1-1-50,-1-2-105,3-2-50,-1-3-91,0 1-102,4-3-81,1-2-92,-2-3-809,2-2-1009</inkml:trace>
          <inkml:trace contextRef="#ctx0" brushRef="#br2" timeOffset="-11710.189">10530 11652 145,'3'-10'933,"-1"0"-233,-2 10-78,8-14-71,-3 6-102,-5 8-51,14-9-74,-14 9-11,14-3-69,-14 3 0,19 6-45,-10-2-2,4 3-35,-4 1 2,0 2-50,1 0 13,-4 2-40,1-2 12,-1 3-39,-2-3-1,0 1-22,-2 0 8,0 0-25,-2-11 15,1 18-24,-1-18 23,-1 16-29,1-16 24,-4 16-14,4-16 46,-5 9 0,5-9 35,-4 9 12,4-9 14,0 0 4,-8 5 4,8-5-19,0 0-7,-5-9 0,5 9-20,-2-12-16,2 12-18,0-19-11,2 7-10,-1-5 23,3 2-52,1-2-17,2-3-94,3 1-2,2 0-102,1-3-55,2 1-51,1 1-72,1 2-127,-2 4-118,-1 0-94,1-1-678,0 2-1016</inkml:trace>
          <inkml:trace contextRef="#ctx0" brushRef="#br2" timeOffset="-11010.189">11016 11662 185,'0'0'861,"-18"2"-175,18-2-54,-12 1-88,12-1-35,0 0-73,0 0-28,0 0-85,-11-1-31,11 1-67,0 0 5,0 0-20,14-2-32,-14 2-28,16-1-18,-5-1-23,2 0-20,3 0-13,0-2-18,4 1-10,-1 2-10,0-3-6,0 0-25,4 0 9,-3 1-5,-1-2-5,0 1 2,-2 2 3,-1-2-3,-3-2-11,-2 3-7,1-1-6,-12 4-6,13-7 2,-13 7-1,5-8 4,-5 8-3,-5-6 7,5 6-2,-13-6 3,13 6 3,-22-5 0,11 5 4,-5 0 3,3 0-1,0 3 5,-2 0-3,-2 1-1,2 1 0,0 1 2,4 2-1,-2 0 2,1 1-19,2 1 29,2 1-17,0 1 30,2-1-23,4 0 25,-1-1-26,3 3 28,0-13-27,3 21 19,2-11-26,3 2 20,2-3-15,0 1 23,4-1-27,1-3 22,5 1-28,-1 0 5,3-2-63,-1-3-9,-3 1-52,3 0 0,0-1-39,-1-2-6,-1 0-34,1-1-36,-3 0 4,2-2-20,-5-1 11,1 0-9,-1-2-2,-1 0 25,-1-3-2,-2 1 39,2-1-1,-5-3 30,1 1 35,-2-1 24,0 0 32,-3 1 55,0 0 28,-1 1 16,1 0 10,-1 0 11,-2 10 14,3-15 14,-3 15 4,1-16-5,-1 16-11,0 0-6,3-15-22,-3 15-8,0 0-6,2-12-2,-2 12-5,0 0-7,0 0-23,0 0-34,0 0-51,0 0-67,0 0-96,0 0-159,0 0-220,0 0-158</inkml:trace>
          <inkml:trace contextRef="#ctx0" brushRef="#br2" timeOffset="-10540.189">11744 11572 661,'0'0'775,"0"0"-76,-10-6-58,10 6-68,0 0-58,-9-6-69,9 6-77,0 0-68,-6-7-51,6 7-49,0 0-41,0 0-22,0 0-6,-7 8-13,7-8-19,0 14-14,0-14-11,1 19-5,1-8-17,-2 2-11,2-1-4,-2 1-11,2 0-6,0 0-22,-1-1 20,1 0-26,-2 0 26,0-12-7,2 20-21,-2-20 22,0 14-20,0-14 24,2 12-3,-2-12-22,0 0 23,-2 14-24,2-14 21,0 0-1,0 0-22,0 0 23,0 0-1,-13-6-3,13 6-9,-5-16 1,1 7 0,4-3 2,-3 0 4,3-2-2,0-3 0,3 2-2,1-2 42,1 0-42,3-2 46,2 1-43,3 3 48,1 1-21,3 0 54,-1 4-21,5 1 43,3 1-55,-1 4 42,1 2-51,-2 2 42,6 4-43,-2 1 28,4 2-50,-3 3 41,-2 2-44,-1 4 27,-4-1-45,-1 3 19,-2-1-120,-2 0-78,-3 1-128,-3-1-83,-2 3-200,-2-3-241,-3 0-821,0-1-1317</inkml:trace>
          <inkml:trace contextRef="#ctx0" brushRef="#br2" timeOffset="-13640.189">8156 11560 608,'11'-11'526,"-11"11"-25,13-11-29,-13 11-20,13-12-39,-13 12-30,9-12-41,-9 12-4,5-13-44,-5 13-33,3-11-57,-3 11-7,-4-8-12,4 8-6,-8-5-15,8 5-18,-13 1-12,3 4-14,-1 1-20,-3 3-33,1 4 21,-1 4-27,1 1 15,-1 2-23,2 0 14,3 0-31,2 2 12,0-2-25,1 1 13,3-3-23,3-1 17,2 0-21,2-1 11,3-2-14,1-1 8,3-1-19,5-1-7,-2-4-66,5 1-19,3-3-61,-2-1-24,3-3-44,4-2-28,1-1-50,1-2-13,3-4-24,-1 0-13,0-1-17,-1-3-32,-2-2 22,1-1-15,-1-6 19,-5 4-34,-2-3-218,0 0-140</inkml:trace>
          <inkml:trace contextRef="#ctx0" brushRef="#br2" timeOffset="-13090.19">8629 11535 1211,'5'-24'257,"1"1"6,-3 0-17,-1 0 20,0-1 13,-2 4-10,-2 0 29,2 2-9,-1 0-36,-2 2 1,2 3-22,0 1-39,-3 3-32,4 9-33,-6-11 5,6 11 12,0 0-24,-12 4 27,8 4-41,-1 3 6,-1 3-28,2 3 17,-1 4-9,1 3 1,0 1-31,0 6 13,0 1-34,1-2 17,2-2-35,-1 0 14,2-2-27,0-1 18,2-4-31,0 0 25,3-1-19,-1-4 18,2-1-22,2-2 19,2-2-31,2 0 9,-1-2-39,5-4-6,-2-1-28,3-1 11,0-2-35,1-2 21,0 1-24,0-4 11,0-2-4,1 1 34,-3-2-4,2-3 18,-2-1-4,-1-1 21,-5 1-6,1-1 20,-1 1-13,-3 1 42,0-1 3,-2 4 29,-1-2-12,-4 9 14,7-10-22,-7 10 23,0 0-19,0 0 35,0 0-31,0 0 9,0 0-18,0 0 16,2 12-27,-2-12 23,0 13-25,0-13 19,2 13-27,-2-13 21,7 13-25,-7-13 4,10 12-45,-4-6-9,3 0-39,0-2-27,1-2-53,4 2-26,-1-2 16,5-2-69,-1 3-23,3-6-42,0 3 4,1-4-7,2 0 80,0-3 11,-1 0 72,-3 0 7,0-2 69,-1-1 38,-3 0 52,-3 1 70,-1-1 72,-2 0 36,-2 5 10,-2-3 10,-5 8 0,6-9 16,-6 9-8,0 0-22,0 0 5,0 0-40,0 0-5,0 0-46,0 0 2,1 13-36,-1-13 8,-1 13-35,1-13 9,3 15-26,-3-15 2,2 15-31,-2-15 0,7 13-51,-7-13-26,9 14-59,-9-14-65,11 11-35,-11-11-14,14 6-22,-14-6-64,19 4-118,-19-4-547,23-1-598</inkml:trace>
          <inkml:trace contextRef="#ctx0" brushRef="#br2" timeOffset="-12790.19">9164 11390 732,'-16'4'543,"4"1"-60,2-3-19,10-2-67,-12 6-25,12-6-39,0 0-32,0 0-32,0 0-37,13 3-39,-3-8-15,2 3-39,4-3 9,0 0-27,0-2 11,1 1-5,-2-1 10,2-2-19,-3 2 22,-2 0-33,-1 0 6,-3-1-39,-2 0-10,-6 8-13,5-16 13,-5 16-39,-1-13 15,-4 7-32,5 6 17,-14-11-23,4 6 22,-1 1-26,0 4 22,-2-1-28,0 2 18,1 2-50,-3 1-43,2 1-78,1 3-56,1-2-97,1 4-101,3 0-113,0 2-250,3-2-364,2 2-755</inkml:trace>
        </inkml:traceGroup>
        <inkml:traceGroup>
          <inkml:annotationXML>
            <emma:emma xmlns:emma="http://www.w3.org/2003/04/emma" version="1.0">
              <emma:interpretation id="{345FB7A1-6E94-4048-9BC5-C90EC5F4ACD8}" emma:medium="tactile" emma:mode="ink">
                <msink:context xmlns:msink="http://schemas.microsoft.com/ink/2010/main" type="inkWord" rotatedBoundingBox="13210,11276 15149,11352 15128,11875 13190,11800"/>
              </emma:interpretation>
              <emma:one-of disjunction-type="recognition" id="oneOf34">
                <emma:interpretation id="interp168" emma:lang="en-IN" emma:confidence="0">
                  <emma:literal>have</emma:literal>
                </emma:interpretation>
                <emma:interpretation id="interp169" emma:lang="en-IN" emma:confidence="0">
                  <emma:literal>hare</emma:literal>
                </emma:interpretation>
                <emma:interpretation id="interp170" emma:lang="en-IN" emma:confidence="0">
                  <emma:literal>haue</emma:literal>
                </emma:interpretation>
                <emma:interpretation id="interp171" emma:lang="en-IN" emma:confidence="0">
                  <emma:literal>havi</emma:literal>
                </emma:interpretation>
                <emma:interpretation id="interp172" emma:lang="en-IN" emma:confidence="0">
                  <emma:literal>han</emma:literal>
                </emma:interpretation>
              </emma:one-of>
            </emma:emma>
          </inkml:annotationXML>
          <inkml:trace contextRef="#ctx0" brushRef="#br2" timeOffset="-5840.189">13203 11467 423,'4'-12'493,"-4"12"-75,4-11-69,-4 11-14,5-11-49,-5 11-10,5-15-46,-5 15-4,4-18-24,-2 8-21,-2 10 25,3-17 8,-1 8 9,-2 9-22,2-20 22,-2 20-36,4-17 31,-4 17-18,2-13 20,-2 13-24,0-13 3,0 13-26,3-12 6,-3 12-34,0 0 3,4-11-31,-4 11-11,0 0-26,0 0 8,0 0 10,0 0 4,2 14 9,-2-2 24,-2 6-61,2 2 33,-4 3-52,1 2 30,-1 7-49,-2 0-7,1-1-4,1 1-7,-1 0 0,0-2-6,1 0-1,0-4-5,1-2-1,1-2-3,2-2 1,0-2 2,0 0 0,0-5-1,2 0 12,1-3-18,-1 0-11,-2-10-12,9 14-21,-9-14-32,13 4 2,-13-4 3,16-3-17,-7-1 11,0-2 10,2-4 13,1 0 7,-1-4 10,2-1 5,-1-2 9,-1 0 3,2-2 3,-4 1 2,0-2 50,3 4-52,-4-1 48,-1 3-49,0 2 42,0 3-52,-1 1 38,-6 8-36,9-10 46,-9 10-40,0 0 3,13 0 5,-13 0 2,8 10 1,-4 1 10,0-2 0,-1 3-9,1 2 8,2 0 4,-2 1-2,2-1 0,-1 1-14,3-1-64,-1 0-59,2-1-16,0 0-63,2-1-14,-1-3-53,3 3-44,3-4-9,-1 1-27,4-1 19,0-2-19,0 0 44,1-2-20,0-2 59,0-1 23,1-1 25,0-2 40,2-3 48,-2-1 23,3-1 57,-2-3 38,1-2 61,-2-3-15,0-1 51,-2-3 0,-3 0 34,-1-1 25,-4 0 28,-1 2 11,-1 1 33,-5 1 13,0 3-19,-2 0 0,-2 13-2,-4-17 32,4 17-35,-11-8 17,11 8-46,-23 0-7,12 6-26,-7-1 16,1 5-31,-4-1 11,3 4-39,0-1 6,2 2-35,1 1 7,1-2-31,1 1 10,4 0-27,2-3 18,0 2-27,3-4 21,2 1-33,2-10 31,2 15-30,-2-15 0,9 13-47,0-9-7,2-2-23,0 0 2,5-2-17,-1-2-3,-1 0 13,2-1 17,0-2 5,-1-2 12,-1 0 15,1-3 9,-1 0 7,-3 1 6,0-1 27,-1-1 18,-2 2 34,-1 0 8,1 2 17,-8 7-28,12-10 9,-12 10-11,7-5 47,-7 5-34,0 0 22,12 5-29,-12-5 20,4 10-38,-4-10 11,5 16-27,-5-16 13,6 17-30,-4-7 16,1 0-36,1 1-9,3 1-42,0-2-66,4 1-95,3-1-90,-3-1-40,7 1-18,0-1-45,0-4-9,-1-1-154,4 0-398,1-3-563</inkml:trace>
          <inkml:trace contextRef="#ctx0" brushRef="#br2" timeOffset="-5560.189">14349 11560 503,'-4'-11'630,"4"11"-87,-6-16-57,6 16-62,-2-10-24,2 10-17,0 0-52,0 0-56,0 0-24,0 0-31,0 0-33,10 9-37,-8-1 8,5 3-30,-3 2 0,2 0-45,0 2 2,2-2-36,-1 3 11,1 1-24,-1 0 7,3 0-29,0-5 18,-3 2-25,3-1 20,-1-2-31,-3-1 34,3 0-17,0-4 31,-4 0 3,-5-6 43,17 7-26,-17-7 16,14 3-37,-14-3 15,15-3-34,-15 3 20,17-7-35,-8-1 21,0-1-30,2-3 18,-2 1-43,2-6-50,1 0-77,0 1-41,0-4-111,-1 3-108,3 1-61,-1-1-120,0 2-669,1 2-871</inkml:trace>
          <inkml:trace contextRef="#ctx0" brushRef="#br2" timeOffset="-5210.189">14747 11644 612,'0'0'482,"14"0"-40,-14 0-50,19-6-46,-6 3-61,2-2-23,-1 0-25,0-2-26,0-1-35,1 2-10,-2-5-18,0 3 4,-4-2-21,1 1 10,-2-2-5,-1 4-7,-3-1-22,0-2-13,-4 10-21,2-13-5,-2 13-25,-4-11-3,4 11-2,-12-6 5,12 6-6,-19 2 12,6 2-27,0 1 64,-3 6-8,-1-1 15,2 5-12,1 0 38,1 3-23,-2 3 29,3 3-39,2-5 12,4 2-35,1 0 24,3-2-32,2-2 13,1 3-33,2-3 19,2-1-34,1-1 22,5 1-34,-1-1 23,5-4-25,1 0 19,3-1-26,2-3 18,1-2-35,4-3-41,2-1-99,-2-2-51,8-4-134,-3 1-164,3-6-180,3-4-729,0 1-1020</inkml:trace>
        </inkml:traceGroup>
      </inkml:traceGroup>
    </inkml:traceGroup>
    <inkml:traceGroup>
      <inkml:annotationXML>
        <emma:emma xmlns:emma="http://www.w3.org/2003/04/emma" version="1.0">
          <emma:interpretation id="{A9D47534-D745-4C41-94AF-AA5DABF913E5}" emma:medium="tactile" emma:mode="ink">
            <msink:context xmlns:msink="http://schemas.microsoft.com/ink/2010/main" type="paragraph" rotatedBoundingBox="1381,11980 14667,12199 14638,13938 1352,137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28DA23-8806-4FFB-B035-0EE666BC19FB}" emma:medium="tactile" emma:mode="ink">
              <msink:context xmlns:msink="http://schemas.microsoft.com/ink/2010/main" type="line" rotatedBoundingBox="1381,11980 14667,12199 14638,13938 1352,13719"/>
            </emma:interpretation>
          </emma:emma>
        </inkml:annotationXML>
        <inkml:traceGroup>
          <inkml:annotationXML>
            <emma:emma xmlns:emma="http://www.w3.org/2003/04/emma" version="1.0">
              <emma:interpretation id="{9CE9E676-E5AC-496D-A748-3EEE6577A7F8}" emma:medium="tactile" emma:mode="ink">
                <msink:context xmlns:msink="http://schemas.microsoft.com/ink/2010/main" type="inkWord" rotatedBoundingBox="1379,12101 2783,12124 2774,12673 1370,12650"/>
              </emma:interpretation>
              <emma:one-of disjunction-type="recognition" id="oneOf35">
                <emma:interpretation id="interp173" emma:lang="en-IN" emma:confidence="0">
                  <emma:literal>not</emma:literal>
                </emma:interpretation>
                <emma:interpretation id="interp174" emma:lang="en-IN" emma:confidence="0">
                  <emma:literal>hot</emma:literal>
                </emma:interpretation>
                <emma:interpretation id="interp175" emma:lang="en-IN" emma:confidence="0">
                  <emma:literal>trot</emma:literal>
                </emma:interpretation>
                <emma:interpretation id="interp176" emma:lang="en-IN" emma:confidence="0">
                  <emma:literal>'not</emma:literal>
                </emma:interpretation>
                <emma:interpretation id="interp177" emma:lang="en-IN" emma:confidence="0">
                  <emma:literal>riot</emma:literal>
                </emma:interpretation>
              </emma:one-of>
            </emma:emma>
          </inkml:annotationXML>
          <inkml:trace contextRef="#ctx0" brushRef="#br2" timeOffset="-4120.19">1392 12102 56,'0'0'599,"0"0"-154,0 0-33,0 0-38,0 0-46,0 12-53,0-12-38,0 0-26,-2 12-28,2-12-23,0 0-19,0 14-18,0-14-16,0 11-25,0-11-15,-2 14-14,2-14-12,2 14-5,-2-14-8,1 18-42,-1-18-59,3 17-45,-3-17-46,5 18-17,-5-18-24,2 16 22,-2-16-9,4 18 56,-4-18-11,2 15 67,-2-15-22,2 13 60,-2-13-10,4 14 67,-4-14 13,0 0 46,2 13 23,-2-13 9,0 0-6,0 0-2,-1 13-18,1-13 0,0 0-14,0 0-15,0 0-17,0 0-19,-9 5-47,9-5-75,0 0-120,0 0-119,-9-5-417,9 5-274</inkml:trace>
          <inkml:trace contextRef="#ctx0" brushRef="#br2" timeOffset="-3550.189">1441 12417 282,'-9'-11'724,"9"11"-166,-8-16 19,3 9-64,0-4-44,0 0-41,0 1-49,1 0 3,-2 2-39,3 0-10,-1-1-32,4 9-25,-7-15-47,7 15-43,-4-10-37,4 10-32,0 0-5,0 0 6,0 0 17,0 0-9,2 10 7,0 1-16,4 2-25,-4 3-25,2-1-1,0 4-31,-1-1 24,-1 0-34,2 0 11,-2-1-21,0 0 6,3 0-25,-2 0 21,-2-1-17,0-3 15,-1-1-13,0-12 15,2 21-16,-2-21 16,2 17-13,-2-17 15,1 11-28,-1-11 12,0 0-25,0 0 20,0 0-18,0 0 3,0 0 1,0 0 15,0 0-16,-1-14 13,1 14-7,1-22 7,1 9-6,0-2 5,2-2-14,2 2 20,2-4-18,1 2 21,0 1-20,4 0-3,-2 2 6,2 2-1,2 0 6,1 0 4,-1 5 3,0 1 11,1 1 4,-1 4 18,0 1-23,-1 0 3,0 2-4,-1 3 15,1 2-18,-2 0 8,-1 3-11,-1-1 16,-2 2-26,0 0-20,-2 2-82,-1 1-71,-1-4-61,0 0-66,0 2-20,-2-2-105,2 1-52,-1-2-70,2 0 16,-5-9-169,9 14-376,-9-14-702</inkml:trace>
          <inkml:trace contextRef="#ctx0" brushRef="#br2" timeOffset="-3190.189">1971 12355 771,'4'-14'613,"-4"14"-104,0 0-76,0 0-69,0 0-47,0 0-17,0 0-18,0 0-31,-12 10-37,12-10-1,-6 17-20,4-7-51,-2 2-10,3 0-32,-2 0-8,2 0-33,1 1 16,-2-2-33,4 1-2,0-2-2,1 1-13,1-2 0,1 0 15,0-1-22,-5-8 17,13 12-24,-4-7 18,2-1-13,-1-1-4,-10-3-2,22 0 15,-9 0-12,-1-5-7,1 2 14,3-1 14,-5-3-7,2-1 27,-1 1-17,0-3 20,0 0 2,-5-1 13,1-2-25,-1 2 2,-4-2-11,0-2 1,-1 3-5,-2-2 6,-2 1-1,-1-1 0,0 2-4,-3 0-10,0 2-9,-1 2-5,-1-1-2,-1 2-2,-1 3-1,-2 1-3,3 1-11,9 2 7,-23 1-43,10 2-56,0 1-76,-1 2-36,3 1-97,-3 1-81,4 2-72,-1 0-162,1-1-611,4-2-845</inkml:trace>
          <inkml:trace contextRef="#ctx0" brushRef="#br2" timeOffset="-2850.189">2594 12281 417,'12'-10'764,"-4"0"-118,-3 0-16,-1-1-79,1 1-62,-3 1-52,-2 9-22,0-20-50,0 20-6,0-16-15,0 16-41,-2-15-17,2 15-26,-5-12-37,5 12-21,-1-11-51,1 11-37,0 0-45,0 0-2,0 0-9,0 0-8,0 0 1,-7 8 11,5 5-5,0 1 13,1 4-12,0 0 5,0 3-23,-1 2-5,1 1-11,0 2-5,1-1-2,0 2-5,0-1 8,0 1-16,1-1 4,0 1-4,2-2 2,1-2 2,0 1-6,1-2-11,1-2-4,0-1-46,1-5-54,1-1-22,0-1-30,1 0-36,2-6-39,-1 0-58,0-1-10,0-4-91,3 0-48,-13-1-42,22-2-82,-11-1-123,-1-1-440,2-4-750</inkml:trace>
          <inkml:trace contextRef="#ctx0" brushRef="#br2" timeOffset="-2660.19">2481 12432 987,'-19'4'738,"6"0"-126,0-1-83,13-3-126,-17 3-42,17-3-95,0 0-7,-11 3-78,11-3-18,0 0-49,14-3 5,-4 0-45,7 0 2,1-1-30,8 0-57,0-2-44,8 1-81,1-2-172,11 0-182,-1-2-749,4 3-849</inkml:trace>
        </inkml:traceGroup>
        <inkml:traceGroup>
          <inkml:annotationXML>
            <emma:emma xmlns:emma="http://www.w3.org/2003/04/emma" version="1.0">
              <emma:interpretation id="{18CDD714-2252-4C43-9EF1-00E54F52AEB0}" emma:medium="tactile" emma:mode="ink">
                <msink:context xmlns:msink="http://schemas.microsoft.com/ink/2010/main" type="inkWord" rotatedBoundingBox="3850,12282 5405,12308 5385,13501 3830,13476"/>
              </emma:interpretation>
              <emma:one-of disjunction-type="recognition" id="oneOf36">
                <emma:interpretation id="interp178" emma:lang="en-IN" emma:confidence="0">
                  <emma:literal>yet</emma:literal>
                </emma:interpretation>
                <emma:interpretation id="interp179" emma:lang="en-IN" emma:confidence="0">
                  <emma:literal>get</emma:literal>
                </emma:interpretation>
                <emma:interpretation id="interp180" emma:lang="en-IN" emma:confidence="0">
                  <emma:literal>Yet</emma:literal>
                </emma:interpretation>
                <emma:interpretation id="interp181" emma:lang="en-IN" emma:confidence="0">
                  <emma:literal>yea</emma:literal>
                </emma:interpretation>
                <emma:interpretation id="interp182" emma:lang="en-IN" emma:confidence="0">
                  <emma:literal>gee</emma:literal>
                </emma:interpretation>
              </emma:one-of>
            </emma:emma>
          </inkml:annotationXML>
          <inkml:trace contextRef="#ctx0" brushRef="#br2" timeOffset="-1560.189">3904 12765 621,'-1'-14'492,"1"14"-34,-1-11-33,1 11-49,-2-14-55,2 14-23,-3-15-19,3 15-41,-4-16-8,4 16-21,-4-17 30,4 17-39,-2-15-7,2 15-22,-4-14-11,4 14-2,-3-16 8,3 16-35,-2-15 3,2 15-17,-3-14 7,3 14-21,-3-15-16,3 15-14,-3-16-18,3 16 12,-1-12 5,1 12-4,-3-13-14,3 13-12,0 0-16,-3-10-7,3 10-7,0 0 2,0 0 15,-6 10 14,3 1 9,2 4-4,-1 2-5,0 2-8,0 0-6,0 2-5,2 0-4,0 0-7,2-1-1,-1 0-3,2-1 7,0 0-8,3 0 10,-1-3-14,0 0 15,4-4-17,0-1 15,1 0-17,3-4 14,0 0-11,2-3 8,0-1-11,2-1 2,-1-4-18,2 0 13,1-1-26,1-4-10,0 0 2,-2-2-3,1-1 1,-1-1 4,-3-2 4,2 0 6,-4-1 6,-1-2 1,0 0 7,-4 4 0,-1-2 2,1 0 4,-3 3-2,-1 1 2,-2-1 0,-2 11 0,4-17 1,-4 17-3,2-12 0,-2 12 2,0 0 0,0 0 0,0 0 3,0 0-6,-12 4 11,7 6-6,1 2 2,-2 5-1,-1 5 2,2 2 18,-1 4-27,2 2 23,-2 3-18,2 2 23,0 1-27,1 0 4,2 0 1,0-1-1,1 1 6,1-1-5,-1 0 1,3-1 2,-2 0-5,0-2 4,1-4 0,-2-1 5,1-2-6,-1 1 18,-1-6-19,1 1 5,-2-3-5,1-1 3,0-1 1,-2-2 2,-1-2 1,0-3 2,-1 1 8,-1-4-9,6-6 0,-13 10 18,13-10-21,-18 4 1,18-4 0,-19-5 2,5 0 2,3-4 1,-5-3-2,2-3 0,-2-4 1,0-3 7,1-2-6,1-3 1,2 0-7,0 0 3,3-2 6,2 3-11,1 2 22,2-2-26,3 3 22,1 2-26,1-1 20,3-1-21,3 3 19,1-1-21,1 0 2,5 0-101,2-1-45,3 3-43,-1-1-38,5 2-74,1 0-69,1-1-52,1 4-19,1-1-73,-2 3-133,2 0-350,-1 0-608</inkml:trace>
          <inkml:trace contextRef="#ctx0" brushRef="#br2" timeOffset="-1220.189">4628 12673 585,'9'-5'614,"-9"5"-92,14-8-37,-6 3-61,0 0-15,0-2-48,1 1-12,0-1-60,0-1-35,0 2-30,-1-5-37,2 4-24,-3 0-28,1-2-31,0 1-14,-2 0-16,-1 1-22,0-2 5,1 2-14,-6 7-4,8-15-8,-8 15-8,3-12-16,-3 12 5,-3-10-2,3 10-6,0 0 2,-15-2-3,15 2 1,-19 6-3,7 2-11,0 0 26,-4 3 2,2 3 35,-1 1 9,2 2 1,-1 5 20,3-2 12,2 1 8,0-1 1,4 1-16,1-1-1,1-1-9,4-2 8,1-2-22,3-1 0,0 3-27,4-5 9,1 1-30,2-2 18,3-1-23,0-2 8,6-3-74,-2 1-39,1-3-80,2-1-32,5-4-58,1 0-54,0-3-67,5-1-63,-1-3-24,0-1-82,5-4-7,-2 2-453,-2-7-618</inkml:trace>
          <inkml:trace contextRef="#ctx0" brushRef="#br2" timeOffset="-950.19">5240 12501 32,'1'-22'652,"-2"3"-119,-1 0-63,-1 1 15,0 0-10,1 1-33,-2 1-20,0 2-47,0 1-2,2 2-60,-1 2-27,-1 0-53,4 9-18,-10-11-31,10 11 16,0 0-24,-13 5 6,13-5-30,-9 15 29,6-1 10,-3 1-50,4 3 9,-2 4-11,1 3 4,1 0-20,-1 3-11,3 1-23,-1 0-11,1 0-19,1 3-8,1-3-16,0-3 0,2 0-11,0-1-6,2-3-1,2 0-3,-1-3-6,2-1-6,3-3-46,-3-3-35,2-1-31,2-2-45,0-1-18,1-4-56,-1-2-14,1-1-60,0-1-32,1-2-62,2-3-55,-3-1-65,0 0-68,-1-5-743,2-2-931</inkml:trace>
          <inkml:trace contextRef="#ctx0" brushRef="#br2" timeOffset="-760.19">5058 12548 83,'-29'8'901,"2"-3"-201,4-1-85,4 2-67,4-3-89,-2 1-70,6-2-72,11-2-44,-17 2-46,17-2-46,0 0-27,0 0-38,0 0-27,18-6-8,-2 2 9,5-3-49,8-2-41,5 0-85,9-3-106,0-1-103,3 1-113,2-1-117,0 1-660,2-2-794</inkml:trace>
        </inkml:traceGroup>
        <inkml:traceGroup>
          <inkml:annotationXML>
            <emma:emma xmlns:emma="http://www.w3.org/2003/04/emma" version="1.0">
              <emma:interpretation id="{EF4309A6-BD22-4DFC-AE88-8885B8E7B0C2}" emma:medium="tactile" emma:mode="ink">
                <msink:context xmlns:msink="http://schemas.microsoft.com/ink/2010/main" type="inkWord" rotatedBoundingBox="6437,12415 8445,12448 8436,12986 6428,12953"/>
              </emma:interpretation>
              <emma:one-of disjunction-type="recognition" id="oneOf37">
                <emma:interpretation id="interp183" emma:lang="en-IN" emma:confidence="0">
                  <emma:literal>been</emma:literal>
                </emma:interpretation>
                <emma:interpretation id="interp184" emma:lang="en-IN" emma:confidence="0">
                  <emma:literal>beers</emma:literal>
                </emma:interpretation>
                <emma:interpretation id="interp185" emma:lang="en-IN" emma:confidence="0">
                  <emma:literal>becn</emma:literal>
                </emma:interpretation>
                <emma:interpretation id="interp186" emma:lang="en-IN" emma:confidence="0">
                  <emma:literal>bew</emma:literal>
                </emma:interpretation>
              </emma:one-of>
            </emma:emma>
          </inkml:annotationXML>
          <inkml:trace contextRef="#ctx0" brushRef="#br2" timeOffset="1759.811">6497 12483 346,'-4'-8'626,"4"8"-71,0 0-35,-2-15-55,2 15 0,-3-14-63,3 14 7,-1-10-20,1 10-36,-3-10-41,3 10-39,0 0-39,-4-10-32,4 10-32,0 0-5,0 0 2,0 0 39,-7 15-29,6-3-3,-2 3-22,1 2-19,-2 5-14,1 2-12,-1-1-22,0 0-1,1 3-27,0-1-5,1-1-18,-1 2-6,1-4-4,-1 2 5,2-6-16,-1 1-10,1-2-1,1-2-1,0-2 0,0 0 1,0-13 1,1 21-2,-1-21 0,3 17 1,-3-17-1,8 10-6,-8-10-1,12 4-1,-12-4-3,18-4-8,-4-1-12,0 0-12,3-4-8,1 1 2,4-1-1,-1-2 16,0 2-3,2-1 14,0 2-4,0 2 14,-3 0-14,1 1 12,-2 2 7,-2 2-8,-1 0 0,-2 2 10,-1 2 0,-2 0 4,-2 1-3,0 2 6,-4 0-11,-5-6 11,4 15-16,-4-15 15,-5 15-8,0-8 9,-4 2-7,-1 0 10,-2-1-2,-2 0 4,1-1 0,-3-2-4,-1 2 1,1-2-9,-1-2 11,-1 1-10,2-1 11,1-2-9,0 0 36,2-1-42,0-1 9,0 0-8,2-2 9,-1 0-37,12 3-21,-18-7-69,8 3-28,3-3-62,7 7-24,-10-11-47,10 11-54,-4-12-61,4 12-45,4-9-23,-4 9-123,10-12-579,-2 7-783</inkml:trace>
          <inkml:trace contextRef="#ctx0" brushRef="#br2" timeOffset="2099.811">6929 12835 115,'14'0'681,"-1"0"-106,1-2-54,0-1-68,3-1-51,-1-1-47,5-2-12,0-1-44,-1 1-34,0-3-27,2 0-31,-3 1-53,0-2-15,-1 1-10,-1 0-13,-2 0-6,-1 0 8,-2 0-32,-2 1-9,-1 1-16,-4-1-6,0 1-1,-5 8-9,5-14-19,-5 14-4,-2-11-1,2 11-3,-9-8-4,9 8-8,-15-3 1,3 3 0,1 4-1,-4 2 0,2-1 5,-2 4 4,0 1 19,0 4 9,2-1-5,1 1 7,2 0 6,2-2-3,2 1 24,1-1-26,2-2 17,2 2-24,-2-2 18,7 1-30,-4-11 17,7 17-31,-4-9 21,5-1-27,1 0 19,2-2-31,1 2-20,5-4-38,-1 1-34,3-1-85,7 0-87,-1-2-105,4-1-85,-1-1-33,7-2-109,-1-1-622,2-2-830</inkml:trace>
          <inkml:trace contextRef="#ctx0" brushRef="#br2" timeOffset="2819.811">7636 12813 572,'-16'3'692,"16"-3"-84,-10 2-4,10-2-72,0 0-29,-12 3-88,12-3-58,0 0-108,0 0-4,0 0-47,2-12-31,-2 12-24,14-10-29,-6 3-21,1-1-17,1 1-17,0-2-8,0 1-10,2-1-6,-2 1-12,-1-2 2,1 3-7,-3-3 0,-1 3-6,-2-2-2,0 1 2,-4 8-5,2-15-9,-2 15 2,-3-11-3,3 11 1,-11-10 2,11 10 0,-19-5 4,19 5-3,-24 0 2,10 4 5,-2 0 6,1 3 13,1-1 27,-1 2 25,1 4-5,0 1 27,3-2-8,2 2 18,1 1-33,1-2 8,2 3-3,2-2-9,3-1-11,0 1-11,3 1-8,1-1-3,2 0-8,3 1-2,1 0-6,3-3-2,4 0-7,1-1 0,2-2-6,3-2-9,1 0-40,3-4-52,0 0-60,1-2-78,3-2-14,2-1-74,1-2-78,0-2-38,-2-3 2,-3 1 25,0 0 49,-3-2 45,-5 0 53,-1 0 65,-3 0 51,-2-2 19,-2 1 57,-3-1 24,-3 1 38,-1 1 36,-2 0 46,-2 0 29,-1 0 21,-1 11 26,0-17 3,0 17 21,-1-15-10,1 15 32,0 0 8,-4-10-19,4 10 0,0 0 7,-8 5 2,8-5-10,-5 14-24,3-6-14,2-8 8,-4 21-44,-1-6 1,2-1-42,0 1 9,0 0-25,-1 1 14,0-1-11,-1 1-12,1-1-32,-1-1 21,1-1-29,1-1 20,0-2-27,-1-1 21,0 2-24,4-11 25,-5 15-22,5-15 22,-6 12-24,6-12 20,-5 8-23,5-8 14,0 0-15,0 0 13,0 0 12,-11-8-5,11 8-27,-1-16 20,1 5-27,3-4 34,1-2-15,1-2 14,5-1-25,0-3 11,3 0-7,4 3 3,-1-1 0,5 4 20,0 0-21,2 3 36,-3 3 6,1 0 38,2 5 8,-2 1 7,-1 3-1,0 2-2,0 2 8,-2 1-18,-2 3-4,0 2-9,0 2-11,-3 3-9,-1 1-10,-2 1-8,-4 1 24,0 3-118,0 1-103,-4 2-118,2 0-138,0 3-228,-2 1-192,1-1-742,2 3-1241</inkml:trace>
        </inkml:traceGroup>
        <inkml:traceGroup>
          <inkml:annotationXML>
            <emma:emma xmlns:emma="http://www.w3.org/2003/04/emma" version="1.0">
              <emma:interpretation id="{DC26ECFF-F59A-4B0D-B314-CCAA1E771624}" emma:medium="tactile" emma:mode="ink">
                <msink:context xmlns:msink="http://schemas.microsoft.com/ink/2010/main" type="inkWord" rotatedBoundingBox="9577,12115 14667,12199 14638,13938 9548,13854"/>
              </emma:interpretation>
              <emma:one-of disjunction-type="recognition" id="oneOf38">
                <emma:interpretation id="interp187" emma:lang="en-IN" emma:confidence="0">
                  <emma:literal>generated.</emma:literal>
                </emma:interpretation>
                <emma:interpretation id="interp188" emma:lang="en-IN" emma:confidence="0">
                  <emma:literal>gene rated.</emma:literal>
                </emma:interpretation>
                <emma:interpretation id="interp189" emma:lang="en-IN" emma:confidence="0">
                  <emma:literal>gone rated.</emma:literal>
                </emma:interpretation>
                <emma:interpretation id="interp190" emma:lang="en-IN" emma:confidence="0">
                  <emma:literal>generated .</emma:literal>
                </emma:interpretation>
                <emma:interpretation id="interp191" emma:lang="en-IN" emma:confidence="0">
                  <emma:literal>game rated.</emma:literal>
                </emma:interpretation>
              </emma:one-of>
            </emma:emma>
          </inkml:annotationXML>
          <inkml:trace contextRef="#ctx0" brushRef="#br2" timeOffset="3809.811">10051 12904 257,'-5'-8'474,"5"8"-52,0 0-53,-5-7-29,5 7 2,0 0-12,-7-13 5,7 13-1,-5-10-16,5 10-61,-5-10 1,5 10-11,-8-16-37,3 9-3,0-1-25,-1-1-27,-3 1-17,0 0-32,-4-3-6,0 5-17,-3-2-4,-1 3-10,-5-2-14,3 5-1,-4 1 10,0 2-6,-2 1-7,-2 5-10,-1 0 3,-2 3 18,5 3-32,-2-2 17,4 4-19,1-1 10,6 0-35,0-2 22,5 3-22,1-3 17,3 0-15,3 1 23,3-2-23,1-11 18,5 18-23,2-10 22,4 0-27,2-3 22,3 0-22,2-1 21,4-3-28,0 1 12,5-5-33,-1 1 12,1-2-30,0-1 34,3-2-26,-5-1 34,-2 0-15,1-1 23,-3 0-20,-1 0 25,-2-2-19,-2 2 23,-3-1-21,-2 3 22,-2-1-22,-3 1 23,-6 7-20,12-13 18,-12 13-23,5-7 27,-5 7-33,0 0 27,0 0-22,0 0 13,4 15 8,-6-3 21,2 0 1,-1 6-24,1 2 24,0 5-21,0 2 29,0 7-14,1 2 27,-1 0-25,2 3 4,-1-1 12,1 5-23,0 1 20,0 1-26,0-7 18,-1-1-8,1 1 0,-1-1-6,-1 1 2,0-3-1,0 0-25,-1-1 24,-1-5-24,2-2 43,-3-1-45,1-1 24,-1-1-23,-1-2 24,-1-1-24,0-2 22,-1-3-21,-2-1 1,-1-2 3,0-2 4,-2 0-3,0-3 2,-2-1 6,0-3-3,0-2 3,-4-2-2,0-3 20,-3-3-19,-2-3 26,-3-4-7,0-3 8,-3-7 7,0-3-20,1-3 15,2-2-28,1-5 17,2-3-18,5-2-2,1-1 1,4 0 0,4 0 6,5 5-9,4 1 15,5-5-21,5 2 18,4-2-24,4 5 21,7-2 1,7-1-4,1 0 1,-2 10-16,4 0 12,-1 2-28,-2 2-43,0 2-70,-1 1-26,0 4-76,0 0-58,-5 5-69,-2 1-79,-2 3-69,3-3-108,1 2-588,-4 2-823</inkml:trace>
          <inkml:trace contextRef="#ctx0" brushRef="#br2" timeOffset="4509.811">10375 12818 164,'13'-2'715,"-13"2"-141,0 0-58,12-5-43,-12 5-33,9-6-45,-9 6-58,9-8-32,-9 8-41,11-10-38,-11 10-30,10-15-31,-10 15-30,8-13-19,-8 13 2,8-13-1,-8 13-12,6-14-13,-6 14-15,3-11-15,-3 11 3,-2-12-10,2 12-22,-5-12-3,5 12-12,-7-7-4,7 7-6,-12-3-3,12 3 0,-15 1 0,15-1-7,-17 9 7,7-1 0,0 1 2,1 3 20,0-1-27,0 2 30,1 0-28,2 1 23,1 0-18,0 0 20,2-1-31,2-1 22,2 2-15,0-2 16,3-1-22,0 1 19,4-1-24,-2-1-6,7-1-62,-2-1 5,2-3-48,4 2 19,-1-3-28,4-3 15,0 2-11,2-3-38,1-3-15,2 2 0,2-4 21,0-1 26,-2 0 24,-1-1 19,0-3 19,-3 1 9,-2-2 5,0-2 23,-4 1-6,-2-2 28,-4 2 15,-2 0 46,0 0 36,-4 1 50,0 1 5,-3 10-17,4-16-4,-4 16-2,-1-12-8,1 12-5,0 0 24,0 0-4,0 0-15,0 0-7,0 0 25,-11 7-39,11-7 18,-1 13-37,1-13 9,0 17-34,0-17 17,3 19-35,-3-19 20,3 19-31,1-11 21,1 1-31,3-2 25,-2 0-15,2-1-3,1 0-3,2 0-1,1-3-1,5 1 3,-2-1-4,3-2-23,0-2 17,1-1-41,1-2-14,2-1-21,1-4-4,3-1-25,-2-2 12,-1-2-8,0-3 19,-3 2 14,-4-2 23,-1 3 5,-2-2 7,-2-1 6,-1 4 10,-4 1 2,-1 0 20,1 2 20,-2 3 2,-4 7-11,6-12 3,-6 12 14,0 0 20,0 0 25,0 0 1,0 0-10,3 7-10,-3-7 6,-1 19 13,1-19-27,0 20 11,0-7-34,0 0 15,0-1-31,2 1 19,0-1-25,0 1 15,3-2-19,-1 1-5,2 0-63,1-2-60,1-1-58,2 0-34,1-1-75,2-3-78,1 2-92,1-4-58,2 0-188,0-2-392,-1-1-716</inkml:trace>
          <inkml:trace contextRef="#ctx0" brushRef="#br2" timeOffset="4829.81">11449 12816 6,'0'0'867,"0"0"-236,0 0-121,0 0-21,0 0-60,0 0-38,2-12-56,-2 12-45,13-11-27,-4 7-53,1-2-30,4-2-28,-1 0 1,1 1-19,2-4-18,0 2-18,1-1-14,-1-1-11,-3 1-15,0-2-7,-1 3-8,-1-2-4,-3 0 10,0 0-12,-2-1 1,-1 3 7,-4-3-1,-1 12 11,3-17-31,-3 17-10,-3-12 5,3 12-2,-10-9 6,10 9 11,-16 0 14,16 0 8,-20 9 12,9-3 10,0 5 15,0 1 22,-1 5 0,2 2-4,2 1-22,-1 0-6,2 1-21,3 1-9,-1-2-13,2-2-5,1 0-7,2 1-6,1-2-6,3 0-41,1-2-56,2-1-66,4 0-97,2-3-58,3 1-140,2-3-68,5 0-37,4 0-128,1 2-637,4-6-915</inkml:trace>
          <inkml:trace contextRef="#ctx0" brushRef="#br2" timeOffset="5889.811">11995 12762 222,'7'-7'724,"2"3"-131,1-1-12,6 2-90,-1-3-37,1 2-79,3 2-55,0 1-44,-1 2-23,0 0-47,0 3-11,-3 1-23,0 0 1,-2 3-8,-2 0-5,1 2-39,-4 0 14,-1 0-27,-3 2 16,1-3-36,-2 0 14,-2 2-39,-1-11 20,-2 19-25,2-19 16,-5 17-6,5-17-6,-7 14 6,7-14 13,-6 11 10,6-11-10,-8 7-19,8-7 46,-10 4-3,10-4-10,0 0-24,0 0-16,-13-5 5,13 5-20,-3-7-5,3 7-7,-2-15-11,2 15 0,2-21 13,1 11-13,3-4-21,-1-1-37,4 1-48,0-1-29,4 1-7,-2-1-38,5 1-43,0 2-39,-1 4-31,1-3-15,2 3-19,-2 1-26,-1 2 18,0 2 6,0-1 23,1 3 17,-1-2 23,-1 2 38,-1 1 31,3 0 47,-3 0 18,1 0 39,2 0 35,0-3 49,-1 3 43,1 0 49,-3 0 39,2-2 9,-2 0 7,0 1-30,0-2 3,-2 2-36,-11 1 31,23-5-16,-23 5 36,16-3-5,-16 3-12,13-4-1,-13 4-22,11-4-19,-11 4-21,0 0-5,0 0-12,0 0-3,-9-4-6,9 4 7,-17 3-21,5-1-5,-3 5-2,-1-2-4,-1 4-1,0 1 2,-1 0-3,2 2 6,0 1 1,3-1 9,0 2-16,1-3 14,4 1-23,1-1 3,0 0 0,4 0 19,3-11-27,-4 17 22,4-17-22,2 13 20,-2-13-17,10 13 18,-10-13-25,13 8 19,-4-4-46,-9-4 8,22 0-42,-22 0 4,25-2-21,-10 0 13,2-3 4,-4 0 13,1-1 11,1 0 8,-3-2 11,1-1-8,-4-1 5,1 1 19,0-1 2,-3-2 6,2 0 32,-2 0 29,-3 2 15,1 0 5,-1 2-7,-4 8 6,4-16-3,-4 16-10,6-12-8,-6 12-18,0 0-12,0 0 11,0 0 13,0 0-10,0 0-2,4 9-4,-4-9-13,0 13 13,0-13-18,0 20 15,0-20-26,4 21 16,-4-21-25,5 19 23,-3-9-36,2-2 25,3 1-59,0-2 1,2 0-50,0-3-22,1 1-53,3-2-30,1-3-23,1 0-50,3-2-4,-1 0-3,2-3 37,1 0-4,0-5 26,0 3 5,0-5 49,-2 0 13,-1-1 47,2-5 6,-3 3 40,-5-2 16,0-1 53,1-3 7,-5 2 49,1-3-21,-2 0 68,-2 1 43,-2 1 23,2 2 40,-4 0-30,0 1 24,0 2-6,-4-1 9,4 3 15,-2 1 2,0 1-32,2 11-12,0-18-43,0 18-29,-6-9 36,6 9-17,0 0 36,-8 7-29,3 3 7,-1 4-1,-4 5-18,1 6-9,-1 3-12,-5 6 7,2 0-33,-1 0-2,-1 0-28,2 0-2,-1-6 0,5-1-18,-2 0-5,4-4-7,1-2-2,-1-2 1,3-2-13,1-2-8,3-4-33,0 2-43,5-4 2,-1-1-56,1-1-4,3-2-53,4-2 3,-1-2-46,2 0-47,3-3-48,-1-1-28,2 0-33,5-4-95,-4-3-106,2 3-447,-1-4-656</inkml:trace>
          <inkml:trace contextRef="#ctx0" brushRef="#br2" timeOffset="6099.811">12924 12668 246,'-18'3'829,"5"-2"-205,13-1-70,-21 1-109,21-1-27,-15 2-48,15-2-42,0 0-51,-14-2-45,14 2-49,0 0-27,0 0-22,16-5-18,-5 3-20,4-3-23,3 2-16,5-1-8,0 0-13,1-1-21,1-1-71,2 0-86,-2 0-128,0 0-119,0-2-135,-2 0-692,0 1-824</inkml:trace>
          <inkml:trace contextRef="#ctx0" brushRef="#br2" timeOffset="6989.811">13189 12693 661,'0'0'613,"-3"11"-95,3-11-12,0 0-98,0 0-40,0 0-92,0 0 10,0 0-34,0 0-24,0 0-21,0 0-26,17-4-41,-17 4-19,13-10-10,-2 5-14,-2 0-18,2-3-15,1 0-12,1-1-10,3 1-9,-3-2-4,3 0-9,-3 0-1,-1-2-2,-1 3-7,-2 0 4,3 1-8,-4 1-12,-3-1 15,3 1-6,-8 7-2,10-10-2,-10 10 0,0 0 1,4-9-8,-4 9 12,0 0 4,0 0 1,-18 4 17,18-4 8,-13 8 8,6-2 11,-4 2 3,0 1 18,1 1-8,1 3-5,-2-1-2,0 2-1,2 1-6,2-1-10,1 1-9,-1-1 20,4 0-35,1 1 22,2-1-30,2-1 14,4 0-49,-2 0-24,5 0-50,4-4-10,1 0-21,3 2 13,2-5-20,5 0 3,-1-1-38,3-3 22,1 0-15,3-4 14,5 0 2,0-1 34,3-4 10,-2 0 34,4-2 2,1-2 21,-3-1 6,-2-1 37,-7 0 23,0 0 28,-4 1 12,-2-2 46,0 0-9,-6 1-17,-2-1 2,1-1 7,-5 1 3,-1 2-3,-4-1 0,-1 1-11,-1 2-20,-4 10-6,0-17-7,0 17-7,-5-12-3,5 12-20,-12-6 23,12 6 15,-21 0 11,10 4 7,-3 1-6,-3 2-5,-1 1 1,-3 3-10,4 0-11,-2 1-6,-1 3 4,4-2-8,0 1 15,1 2-24,1-4 14,5 2-21,1-4 15,1 2-25,2-1 23,2-1-25,3-10 15,0 15-36,0-15-1,8 12-49,-8-12-13,15 8-17,-3-6 4,1-2-13,-13 0 15,27-2-16,-10-1 16,0-2 2,-2-1-11,7-2-12,-3-2-17,-1-2 6,4-4 0,-3-1 11,2-1-8,0-4 24,1-4 16,-4-3 13,3-1 13,-3-3 17,-1-1 2,1-1 11,-6-3 6,2 2 22,-2 0 35,-5 8 38,1 0 26,-4 5-3,0 2 19,-2 3 13,0 2 5,-1 5-34,-1 11 8,0-19 20,0 19 27,0 0 5,-7-6 27,7 6-17,-6 13 42,5-1-33,-4 5-2,1 5-9,0 3-8,-1 5-31,1 1-10,-1 1-31,-2 1-13,3 0-15,-1-1-6,1 1-15,-1 0-10,1-3-9,2-1-26,2-3-92,2 1-40,2-3-91,-1 0-37,5-5-111,2 1-113,3-2-95,1-2-96,4-3-629,-2-3-912</inkml:trace>
          <inkml:trace contextRef="#ctx0" brushRef="#br2" timeOffset="7199.81">14582 12617 644,'10'-5'939,"-10"5"-73,13-7-43,-13 7-11,10-6-71,-10 6-75,8-5-49,-8 5-44,0 0-38,9-5-59,-9 5-41,0 0-371,6-7-64,-6 7 0,0 0 0,0 0 0,7-6 0,-7 6 0,0 0 0,0 0 0,0 0 0,8-5 0,-8 5 0,0 0 0,0 0 0,0 0 0,0 0 0,0 0-209,8-6-556,-8 6-211,0 0-990,0 0-1708</inkml:trace>
        </inkml:traceGroup>
      </inkml:traceGroup>
    </inkml:traceGroup>
    <inkml:traceGroup>
      <inkml:annotationXML>
        <emma:emma xmlns:emma="http://www.w3.org/2003/04/emma" version="1.0">
          <emma:interpretation id="{A1DEB7A0-DC29-44E8-9286-254AB60AFC7B}" emma:medium="tactile" emma:mode="ink">
            <msink:context xmlns:msink="http://schemas.microsoft.com/ink/2010/main" type="paragraph" rotatedBoundingBox="1192,13858 13880,13813 13885,15059 1196,15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5F3AB8-5960-4CBC-A473-5956D8DC3D48}" emma:medium="tactile" emma:mode="ink">
              <msink:context xmlns:msink="http://schemas.microsoft.com/ink/2010/main" type="line" rotatedBoundingBox="1192,13858 13880,13813 13885,15059 1196,15104"/>
            </emma:interpretation>
          </emma:emma>
        </inkml:annotationXML>
        <inkml:traceGroup>
          <inkml:annotationXML>
            <emma:emma xmlns:emma="http://www.w3.org/2003/04/emma" version="1.0">
              <emma:interpretation id="{2CD017BE-0850-4360-9EB4-5F18D9E2B4D4}" emma:medium="tactile" emma:mode="ink">
                <msink:context xmlns:msink="http://schemas.microsoft.com/ink/2010/main" type="inkWord" rotatedBoundingBox="1190,14093 5637,14004 5658,15037 1211,15126"/>
              </emma:interpretation>
              <emma:one-of disjunction-type="recognition" id="oneOf39">
                <emma:interpretation id="interp192" emma:lang="en-IN" emma:confidence="0">
                  <emma:literal>Expanded</emma:literal>
                </emma:interpretation>
                <emma:interpretation id="interp193" emma:lang="en-IN" emma:confidence="0">
                  <emma:literal>expanded</emma:literal>
                </emma:interpretation>
                <emma:interpretation id="interp194" emma:lang="en-IN" emma:confidence="0">
                  <emma:literal>Expounded</emma:literal>
                </emma:interpretation>
                <emma:interpretation id="interp195" emma:lang="en-IN" emma:confidence="0">
                  <emma:literal>Expomded</emma:literal>
                </emma:interpretation>
                <emma:interpretation id="interp196" emma:lang="en-IN" emma:confidence="0">
                  <emma:literal>Expandeol</emma:literal>
                </emma:interpretation>
              </emma:one-of>
            </emma:emma>
          </inkml:annotationXML>
          <inkml:trace contextRef="#ctx0" brushRef="#br1" timeOffset="12759.811">1299 14316 270,'-4'-12'953,"4"12"-181,-2-12-59,2 12-51,-2-10-58,2 10-13,-3-12-101,3 12-32,0 0-89,-2-10-57,2 10-57,0 0-15,0 0-17,0 0-22,0 0-34,0 19-8,0-19-26,0 25-21,0-11-12,0 2-27,0 2-5,-1 3-19,1-3-2,0 4-11,0-3-8,0 0-8,-1 1-3,1-2-5,-1 1-71,1 2-23,-2-6-69,2 0-92,0-2-80,0-1-64,0-12-56,0 20-72,0-20-57,2 14-46,-2-14-106,0 0-545,2 15-878</inkml:trace>
          <inkml:trace contextRef="#ctx0" brushRef="#br1" timeOffset="13009.81">1196 14284 812,'-2'-12'680,"4"2"-56,-2 10-54,7-17-35,-2 8-72,1 0-22,5 1-36,1 0-23,1 1-72,3 0 10,2 2-55,0 0 2,1 1-31,-1 1-40,1 0-35,-2 1-21,0 0-31,-2 2-21,2 0-23,-3 2-11,3-2 16,-4 1-60,1 0-68,-1 2-53,-1-3-50,0 3-59,-12-3-47,19 2-24,-19-2-84,15 4-50,-15-4-65,12 6-18,-12-6-143,0 0-493,-5 14-757</inkml:trace>
          <inkml:trace contextRef="#ctx0" brushRef="#br1" timeOffset="13179.81">1296 14343 154,'0'0'859,"0"0"-161,0 0-53,0 0-111,8 8-85,-8-8-66,17 0-43,-17 0-49,19-1-46,-5 1-22,1 0-45,1 1-37,-2-1-28,1 0-23,0 1-19,0-1-14,0 2-41,-4-1-71,3 0-59,-3 2-75,3 0-61,-4-3-64,-10 0-38,15 9-65,-15-9-32,8 12-142,-8-12-277,-4 13-419</inkml:trace>
          <inkml:trace contextRef="#ctx0" brushRef="#br1" timeOffset="13339.81">1372 14604 474,'-5'10'610,"1"-1"-33,4-9-22,-3 14-14,3-14-47,3 10-36,-3-10-55,9 10-51,-9-10-77,16 5-37,-8 0-47,5-4-18,-1 0-48,3-2-6,0 1-21,1-2-21,1 0-15,0 0-19,2-1-88,-1 1-84,-1-1-99,2 1-96,-4-3-112,3 3-146,-3-1-724,1 0-908</inkml:trace>
          <inkml:trace contextRef="#ctx0" brushRef="#br1" timeOffset="14939.81">1971 14391 93,'-14'3'1106,"14"-3"-247,0 0-73,-13 4-38,13-4-28,0 0-116,-9 3-78,9-3-100,0 0-59,-4 9 40,4-9-23,6 12-22,-1-4-36,1 4-34,2 0-107,1 2-185,4 1 0,-1-1 0,1 3 0,4 1 0,-1 0 0,2-1 0,-2-1 0,3 1 0,-2 1 0,0-3 0,-1-1 0,0-2 0,1 3-60,-1-5-407,0 1-79,-3-3-86,-1 0-89,0-1-83,-1-3-768,-2 2-1216</inkml:trace>
          <inkml:trace contextRef="#ctx0" brushRef="#br1" timeOffset="15179.811">2325 14470 464,'0'0'936,"-4"-16"-145,4 16-77,-3-10-64,3 10-70,0 0-95,-4-10-97,4 10-82,0 0-52,-13-2-18,3 7-32,1-1-23,-3 6-34,-3 3-16,1 1-29,-4 0-6,1 3-26,-2 3-11,0 1-10,1-3-9,-1 3-15,4-2 2,-3 1-27,5-3-93,-1-1-77,4-1-44,-1-2-75,1-3-86,4 2-109,-1-3-94,2-2-87,5-7-622,-6 10-892</inkml:trace>
          <inkml:trace contextRef="#ctx0" brushRef="#br1" timeOffset="15439.81">2505 14437 472,'11'-10'945,"-2"3"-131,-3 0-101,-6 7-76,13-8-106,-13 8-95,9-5-50,-9 5 9,0 0-19,7 10-22,-7-10-29,3 18-39,-3-7-26,0 4-28,0 4-39,-1 1-35,-1 3-29,1 2-20,0 4-28,-2-2-11,1 4-15,-1 2-6,-1 1-15,2-2 1,-2 0-17,0 1 7,2-2-11,-1 0-46,-1 1-31,3-6-87,-2 0-72,1-2-49,0 1-51,1-4-69,1-4-59,0 2-127,-1-3-60,1-1-144,-1-2-563,2-1-947</inkml:trace>
          <inkml:trace contextRef="#ctx0" brushRef="#br1" timeOffset="15769.811">2459 14460 879,'-2'-26'626,"0"2"-76,4-2-52,0 4-69,3-2-49,1 4-66,6-1-31,1 4-18,2 2-32,3 1-12,1 4-27,4 2-17,-1 4-17,0 1-14,1 4-21,1 1-14,-2 5-11,0 2-13,-2 0-13,-2 4-13,-3-1-4,-3 5-11,-1-2 0,-4 2 3,-5-2-17,-2 1-14,-2 1 11,-3 0-11,-4 3 2,-2-3-7,0 0 6,-3 1-11,1-4-2,-2 0 1,-1 0-1,1-3-2,2 0 1,1-4-29,0 0-48,3 0-61,-1-3-44,10-4-93,-14 5-106,14-5-92,0 0-153,-11 2-696,11-2-920</inkml:trace>
          <inkml:trace contextRef="#ctx0" brushRef="#br1" timeOffset="16589.81">3158 14347 323,'7'-9'856,"-7"9"-130,9-15-61,-9 15-79,2-12-76,-2 12-84,-5-14-40,5 14-49,-10-10-26,2 3-24,8 7-22,-18-5-38,18 5-41,-22 0 10,10 3-47,-1 2-7,-1 1-26,0 4-10,0 2-33,1 0-10,-1 3-14,4-1 3,0 3-31,2-3 2,0-1-4,3 3 7,0-3-17,2-1-4,2 1 8,1-13 3,0 21-12,3-12 6,-3-9-13,7 15 5,0-9-37,-7-6-20,18 7-15,-18-7-19,19 1-6,-9-2 4,2-2-2,2-2 0,-2-2 13,2 0 8,-2-3 17,0 0-8,1 1 20,-3-4 6,-1 1 14,-1-2-5,0 3 18,-2-2-6,-2 3 5,3 1 9,-4 0 21,-3 9-9,7-11 1,-7 11-11,0 0 2,5-10 17,-5 10-3,0 0 16,3 11-11,-3-11 7,1 15-9,-1-15 3,1 20 11,0-11-29,1 3 5,-2-12-1,1 22 2,0-12-3,1 0 1,1 1-6,0-3 3,-3-8 0,6 16 1,-6-16-7,8 13-3,-8-13-9,10 9-18,-10-9-27,14 4-5,-14-4-15,14 1 10,-14-1-21,17-4 5,-17 4-1,17-7 23,-9 2-9,0-3 20,1-1-8,0-1 20,-3 1-10,2-5 25,-2 1 4,2-2-10,-3 2 4,0-1 6,-1 3 4,0 2 12,0-1 17,-4 10 9,6-15-7,-6 15-2,5-10-6,-5 10 24,0 0 22,0 0-17,8 5 15,-8-5-21,3 11 7,-3-11-11,2 15 6,-2-15-14,3 20 2,-3-20-12,4 18 14,-4-18-16,3 18 7,-3-18-8,8 17 11,-8-17-12,8 14 7,-8-14-1,11 10-1,-1-6-14,-1 0 10,3-1-8,1-3 3,-1 1-15,2-1 17,0-1-15,2-2 14,-1-1-11,0 0 6,0-1-20,0-4 8,-2 0-11,1-2 1,1-1-13,-3-1 29,-1 0-10,-2 1 4,0 1 2,1 0 15,-5 4 2,3-3 25,-8 10 9,10-12-4,-10 12-12,10-10 0,-10 10-5,0 0 5,11-2 18,-11 2 24,7 7 4,-7-7-3,8 12-12,-8-12-2,5 19-12,-1-9-3,-2 1-11,1 0 4,0 1-8,0 0 1,1-2-7,0 2-9,1 0-32,0-3-62,0 1-30,2 0-66,1-3-28,0 0-97,1 1-77,3-3-82,2-1-119,-1 1-662,3-3-859</inkml:trace>
          <inkml:trace contextRef="#ctx0" brushRef="#br1" timeOffset="17069.809">4519 14454 186,'5'-8'699,"0"1"-94,-5 7-66,3-14-46,-3 14-72,0-16-26,-4 6-28,0 2-49,-1-3-14,-3 2-59,-3 0-8,1 2-30,-2-1-16,-3 4-55,1-1 18,-3 2-34,1 3 2,-2 2-28,0 1-10,0 2-16,-1 5-13,0-1-17,1 3-1,1 3-8,4-2-4,-1 3-1,4 1-5,1 0-11,3-3 8,0 3-11,3-2 10,2-3-12,1 2 9,1-2-10,3-2-3,2 0-42,0-2-25,3-1-30,0 0-16,3-4-31,-1-2 32,2 2-49,1-3 14,1-3-30,2 1-3,1-1 24,-3-3 3,3-1 3,-1-1 17,2-4 2,-4 2 7,3-2 31,-1-1 17,-2-3-1,-1 0 3,-2 0 9,-2-3 11,0 0 4,-2-3 11,-3 1 6,0-4 8,-1 1 4,-4-2 17,0-1 14,-1 1 34,-2-2 38,1-3-5,-4 2 19,1 4 30,0 4 3,-1 0 15,2 5 5,0 1-5,-1 4-44,1 2 27,4 9-15,-9-8 24,9 8-8,-9 7 12,9-7-1,-3 21-23,3-6-15,0 5-20,2 3-15,1 1-6,-1 2-19,3-1-1,0 3-16,2 1-61,-2 0-92,1-4-61,2-3-111,-3 0-96,0 1-78,2-3-225,-1-1-459,3 0-776</inkml:trace>
          <inkml:trace contextRef="#ctx0" brushRef="#br1" timeOffset="17459.81">4929 14554 619,'0'0'663,"12"-9"-59,-4 5-46,-8 4-61,15-11-74,-8 4-81,1-1-60,0 0-74,2-2-13,-2 0-68,1 1-16,-3-1-25,3-1 3,-3 0-40,0 2 18,-3-1-40,0 0 20,0 1-33,-1-1 18,-2 10-29,0-15 6,0 15-12,-4-14 26,4 14-25,-6-12 18,6 12-28,-12-7 13,12 7 8,-14-5 26,14 5-12,-16 5 19,6-3-15,1 2 11,-1 2-20,0 3 10,1-1-13,2 1 12,0-1-6,1 5-2,1-2-5,2 3 0,3-3-18,0 1 15,3-1-22,2 4-35,3-4-50,1-1-50,1-2-44,2 3-76,3-2-47,0-1-67,0-4-65,3 2-64,-1-4-434,3-1-523</inkml:trace>
          <inkml:trace contextRef="#ctx0" brushRef="#br1" timeOffset="17979.81">5501 14343 473,'6'-13'595,"0"3"-79,-6 10-76,3-16-54,-3 16-50,-1-13-43,1 13-20,-11-8-18,11 8-32,-14-3 17,14 3-19,-24 4-37,10 1-4,-5 5-21,0-1-2,1 3-33,-4 2 3,2 4-12,2-1-5,-1 3-21,6-2-12,0-3-26,1 4 6,2-1-24,3-4 3,0 2-15,5-1 5,-1-4-16,3 3 10,0-14-11,3 19 10,1-9-14,2-5-10,3 2-27,-2-2-26,3-1-46,2-3 7,0 0-61,-1-2 27,5-2-25,-2-1 21,1-1-27,0-1 18,1 2-20,-1-4 30,2-3 8,-2 1 15,-1-3 2,-1 2 13,-2-1 10,-1-3 13,1 0 15,-2-3 12,-3 0 10,-1-2 8,0-1 17,-1-1 24,-1-2 32,-3 0 8,0-3 12,-2 0 22,0-6-3,-3 2 4,0 1-5,-2-1 22,2 7 5,-1 1 13,-1 2-40,2 2 29,0 4-39,0 4 5,-1 3 16,6 8 14,-9-8 5,9 8 17,-9 8 2,3 0 9,3 5-16,-1 4 2,1 2-9,1 5-5,1 1-13,-1 4-1,2 0 0,2 7-26,-1-2-16,0 0-2,2 0-12,2 0-8,-2 0-7,1-3-2,2-1-7,0-1 0,-1-4-6,3-2-1,-1-2-3,2-1-5,0-2-38,3-1-41,-2-5-21,3-3-54,0-1-50,3-3-67,-2-1-71,0-3-114,4-3-98,-3 1-889,2-2-1053</inkml:trace>
        </inkml:traceGroup>
        <inkml:traceGroup>
          <inkml:annotationXML>
            <emma:emma xmlns:emma="http://www.w3.org/2003/04/emma" version="1.0">
              <emma:interpretation id="{A17622BC-E352-4D2C-A58B-D59EB3A34D13}" emma:medium="tactile" emma:mode="ink">
                <msink:context xmlns:msink="http://schemas.microsoft.com/ink/2010/main" type="inkWord" rotatedBoundingBox="6353,14151 8347,14223 8324,14886 6329,14815"/>
              </emma:interpretation>
              <emma:one-of disjunction-type="recognition" id="oneOf40">
                <emma:interpretation id="interp197" emma:lang="en-IN" emma:confidence="0">
                  <emma:literal>Node</emma:literal>
                </emma:interpretation>
                <emma:interpretation id="interp198" emma:lang="en-IN" emma:confidence="0">
                  <emma:literal>Mode</emma:literal>
                </emma:interpretation>
                <emma:interpretation id="interp199" emma:lang="en-IN" emma:confidence="0">
                  <emma:literal>mode</emma:literal>
                </emma:interpretation>
                <emma:interpretation id="interp200" emma:lang="en-IN" emma:confidence="0">
                  <emma:literal>node</emma:literal>
                </emma:interpretation>
                <emma:interpretation id="interp201" emma:lang="en-IN" emma:confidence="0">
                  <emma:literal>anode</emma:literal>
                </emma:interpretation>
              </emma:one-of>
            </emma:emma>
          </inkml:annotationXML>
          <inkml:trace contextRef="#ctx0" brushRef="#br1" timeOffset="18829.809">6359 14434 353,'0'0'859,"4"-14"-130,-4 14-51,3-10-26,-3 10-62,2-10-68,-2 10-105,0 0-75,0 0-49,0 0 1,0 0-17,0 0-8,-2 12-48,0-2-28,-3 5-9,3 2-28,-1 1-24,1 2-27,-1 0-15,1 0-20,-1 1-12,2-2-10,-2 0-12,2 0-5,-1-2-11,1 1-3,1-5-9,0 1-59,0-3-58,0 2-40,0-13-18,1 16-36,-1-16-9,4 10-44,-4-10 11,0 0-27,13 5 34,-13-5-8,10-5 27,-3 0 38,-7 5 26,10-16 41,-6 6 8,0 1 36,2-6 3,-5 0 22,2-3 0,-3 2 21,0-3-4,-1 1 41,-1-2 13,1 0 49,-2 5-19,3-3 43,0 4 27,0 0 17,0 2-30,0 12 2,2-18-19,-2 18 56,7-11 3,-7 11 8,13-2-11,-3 6 9,1 1-9,0 3 20,3 2-32,0 1 4,3 2-35,0 0-13,-1 2-17,4 1-20,-2 2-5,0-5-9,-2 3-10,2-3-7,-3 0-5,1 0-43,1-2-51,0 2-46,-1-3-48,0-4-28,-2 2-51,1-2-15,2-2-62,-3-1-35,-1 0-31,1-1-14,-2 0-5,-12-2-5,25-2-16,-13 0 62,0-1-58,-2 0 6,2-2-294,-2-4-217</inkml:trace>
          <inkml:trace contextRef="#ctx0" brushRef="#br1" timeOffset="19039.809">6982 14468 690,'1'-23'361,"1"-2"-15,-2 4-13,0-3 3,-1-1-2,0 5 4,-2-1-30,1 3 32,0-1 3,-1 4-64,0 1 5,-1 0-42,2 3-17,-2 2-39,4 9 2,-7-11 4,7 11 14,0 0 3,-10 6-10,10-6 13,-6 18-15,1-5-8,2 3-1,1 3-17,-1 0-20,-1 7-23,2-3-14,-1 1-17,0 2-23,1-2-5,-1 1-24,0 1 3,1-4-15,0 1-27,2-2-93,-1-5-104,-1 2-101,1 0-91,2-5-141,-1 0-157,4 0-130,-1-1-677,3-4-1115</inkml:trace>
          <inkml:trace contextRef="#ctx0" brushRef="#br1" timeOffset="19419.81">7255 14604 348,'1'-13'746,"-1"13"-145,0 0-78,0 0-41,0 0-82,0 0 2,0 0-73,0 0-31,0 0-45,-11 11-36,11-11-39,-8 18-7,7-6-39,-3-4-17,3 4-24,-2-2-13,3 3-22,0-13 3,2 20-21,0-11 1,2-1-14,1 0 8,0 0-10,1-2 3,1 0-17,-7-6 10,16 7-11,-16-7 9,18 1-15,-5-2 9,-3-2-12,2 0 8,-1-1-8,1-3 14,-1-1 0,0 3-1,-2-4 15,0-1 17,-3 1-5,-1-1-4,-1-1 8,-2-1 1,0-1 8,-2-1-5,-2 1-2,-1-1-6,-3-1-8,1 3 0,-4-1-2,2 3-2,-4-1-10,0 3-8,-1 4 3,1-2-7,-2 5 1,2 0 5,11 1-10,-25 2-21,14 1-69,-4 3-82,3 0-86,-1 1-128,3 3-99,1 1-124,0 2-776,5-3-983</inkml:trace>
          <inkml:trace contextRef="#ctx0" brushRef="#br1" timeOffset="19929.81">7925 14605 477,'9'-8'708,"-1"0"-113,-2-1-23,-3-1-96,0 1-43,-3 9-83,0-18-41,-3 8-30,0 3-49,-3-1-37,-1 1-27,-1 1-26,-2 3-15,-3 1-11,2 3-29,-4 2-6,-1 2-12,-2 4-16,0 2-5,-1 1-21,4 2 10,-3 1-17,5 2 8,-1 0-15,2-3 10,2 2-13,3-3 8,0 1-10,3-3-3,4-11 0,-1 19 8,1-19-13,5 14 6,-5-14-32,12 10 0,-12-10-12,18 5-19,-18-5-23,23 0 13,-12 0-43,3-3 20,0-2-15,3 0 10,-3-2-21,1-2 13,-1 0-4,-1 1 36,2-5 1,-3-1 23,1 0 4,-3-1 21,-1-2-7,0 0 17,-2-2-10,-1-3 17,-1 0-4,-1-2-3,-1-3 11,-2-1 14,-1 1 0,2 0 34,-5-2 1,1 3 46,1 0 23,-2 3-41,2 4 48,-2 2-23,-1 2 6,2 4-19,2 11 38,-8-13-8,8 13 26,0 0 7,-11 9 6,8 2-17,-1 5 8,0 6 7,0 3-8,2 8-9,-2 1-34,0 2-20,1 3-14,0-5-15,0 2-10,3-4-13,-1-3-76,1-2-76,0-1-97,1-5-69,-1-2-137,3-1-123,1-3-88,-1 1-815,3-5-1068</inkml:trace>
          <inkml:trace contextRef="#ctx0" brushRef="#br1" timeOffset="20319.81">8124 14690 728,'0'0'635,"13"-4"-64,-13 4-46,16-7-87,-7 3-11,2-2-51,0-1-45,1 2-35,-1-2-61,0-1-38,1-1-28,1 1-17,-3-1-21,0-2-17,3 2-20,-5-3-3,-1 3-33,1-4 11,0 2-43,-5-1 5,1-1-5,-1-1-2,-2 4-1,0 0 1,-1 10-6,-3-20-10,3 20-3,-12-12-2,12 12-12,-20-2 2,7 4 15,-1 6 8,-5 3 36,2 2 17,-5 3 6,2 5 24,2 2 12,-4 4 14,2-1 5,6-2 18,0 2 7,1-2-28,3 1-9,0-3-22,2-1-6,3-2-19,2-2-5,2 0-13,1-3-2,4-1-16,1 1-3,3-2-1,3-2-9,2-3-69,3-2-91,1-1-73,3-3-70,7-2-109,-1-3-143,1-1-176,5-2-218,6-8-457,3-1-984</inkml:trace>
        </inkml:traceGroup>
        <inkml:traceGroup>
          <inkml:annotationXML>
            <emma:emma xmlns:emma="http://www.w3.org/2003/04/emma" version="1.0">
              <emma:interpretation id="{5E726FB7-9A85-45D9-9256-F0B69B61B5C6}" emma:medium="tactile" emma:mode="ink">
                <msink:context xmlns:msink="http://schemas.microsoft.com/ink/2010/main" type="inkWord" rotatedBoundingBox="9025,14213 12789,13787 12885,14635 9121,15061"/>
              </emma:interpretation>
              <emma:one-of disjunction-type="recognition" id="oneOf41">
                <emma:interpretation id="interp202" emma:lang="en-IN" emma:confidence="0">
                  <emma:literal>(Encode)</emma:literal>
                </emma:interpretation>
                <emma:interpretation id="interp203" emma:lang="en-IN" emma:confidence="0">
                  <emma:literal>(Encoder)</emma:literal>
                </emma:interpretation>
                <emma:interpretation id="interp204" emma:lang="en-IN" emma:confidence="0">
                  <emma:literal>(Encodes)</emma:literal>
                </emma:interpretation>
                <emma:interpretation id="interp205" emma:lang="en-IN" emma:confidence="0">
                  <emma:literal>(Erode)</emma:literal>
                </emma:interpretation>
                <emma:interpretation id="interp206" emma:lang="en-IN" emma:confidence="0">
                  <emma:literal>(Encoded)</emma:literal>
                </emma:interpretation>
              </emma:one-of>
            </emma:emma>
          </inkml:annotationXML>
          <inkml:trace contextRef="#ctx0" brushRef="#br1" timeOffset="21109.809">9229 14434 738,'4'-17'655,"-4"17"-7,1-13-55,-1 13-41,0-13-65,0 13-64,-3-14-56,3 14-32,-7-8-25,7 8-12,-12-4-31,12 4-18,-17 4-10,4 3-4,3 1-7,-3 6-7,-1 1-8,2 6-11,0-1-21,0 5-19,3 3-1,-1-2-8,4 2-29,1-2-19,2-1-60,2-1-45,2-1 0,3 0 0,1-1 0,5-1 0,0-2 0,3-1 0,6-2 0,-1-1 0,4-2 0,1-3-146,1-3-169,3-1-73,1-2-56,1-2-83,1-3-89,-1 1-49,1-2-69,3-4-651,-3 1-985</inkml:trace>
          <inkml:trace contextRef="#ctx0" brushRef="#br1" timeOffset="21319.81">9731 14579 399,'3'-16'749,"-2"5"-107,-1 11 9,1-19-66,-1 19-55,3-14-77,-3 14-90,0 0-40,1-12 12,-1 12-25,0 0 30,0 0-52,0 12 5,0-12-21,-1 20-38,0-7-17,-2 1-33,2 2-38,-2 1-19,2 0-25,-4 0-17,3 0-17,-1 1-11,0-3-7,0 2-19,0-2-42,0-1-55,2-2-101,-1-2-82,2-10-54,-3 20-70,3-20-58,-1 13-107,1-13-82,-3 11-81,3-11-690,0 0-992</inkml:trace>
          <inkml:trace contextRef="#ctx0" brushRef="#br1" timeOffset="21509.81">9691 14541 556,'1'-17'800,"2"1"-130,3 1-55,1-5-97,2 4-40,2-2-95,1-1-25,1 4-66,2 1-17,0-1-49,1 3-40,0 2-37,-2 1-24,0 2-34,0 2-11,0 0-16,-2 3-16,0-1-54,-12 3-74,22 2-66,-22-2-79,19 5-90,-19-5-77,16 8-56,-16-8-118,12 12-609,-12-12-785</inkml:trace>
          <inkml:trace contextRef="#ctx0" brushRef="#br1" timeOffset="21679.81">9752 14614 137,'-5'7'850,"5"-7"-154,-5 8-63,5-8-142,0 0-50,6 7-101,-6-7-39,14 0-83,-14 0-23,21-3-57,-7-1-10,1 1-27,2 0-26,-2-2-72,3 0-74,-3 1-86,2-1-73,-3 1-94,0-1-116,-3 1-168,1 0-308,-2 0-484</inkml:trace>
          <inkml:trace contextRef="#ctx0" brushRef="#br1" timeOffset="21859.81">9761 14766 530,'-8'7'761,"8"-7"-96,-6 15-74,6-15-76,0 0-114,1 13-63,-1-13-78,9 5-40,-9-5-64,18 2-11,-18-2-52,24-1-21,-7-1-82,1-1-58,1-2-64,3 1-38,3-1-134,6 0-144,1-3-685,2-1-748</inkml:trace>
          <inkml:trace contextRef="#ctx0" brushRef="#br1" timeOffset="22359.81">10476 14407 97,'0'0'844,"-14"-9"-174,6 4-39,8 5-25,-13-10-16,13 10-6,-12-10-51,12 10-44,-11-9-17,11 9-40,-8-5-66,8 5-60,0 0-19,0 0-9,-15 3-1,15-3-28,-9 18-18,4-7-29,-1 6-155,1 0-47,-1 3 0,2 1 0,-1 0 0,1 1 0,0 1 0,0-2 0,2-2 0,-1-2 0,0 2 0,0-2 0,1-2 0,-1-2 0,2-2-111,1-11-275,-2 19-15,2-19-33,0 14-29,0-14-55,0 0-31,7 7 11,-7-7-3,0 0-13,12-8 6,-12 8-437,8-14-577</inkml:trace>
          <inkml:trace contextRef="#ctx0" brushRef="#br1" timeOffset="22559.81">10375 14554 971,'0'-16'355,"0"-1"1,2 0-14,-2 0 24,1 0-8,0 1 39,2 1-40,-1 1-4,4 1-42,-1 0-13,2 5-18,1 1 26,2 2-30,2 1-8,1 3-17,3 1-9,-1 2-13,5 4-32,0 1-11,1 0-31,0 4-27,3 2-25,-2 1-20,1-1-15,-1 3-1,0-1-23,-2-1 0,2 1-17,-3-3-12,-1 1-64,0-2-76,-2 1-39,1-2-33,-3-3-35,0 1-32,-1-1-36,0-5-81,-3 3-34,0-2-36,-10-3-23,18 4-81,-18-4-77,15 0-366,-15 0-597</inkml:trace>
          <inkml:trace contextRef="#ctx0" brushRef="#br1" timeOffset="22779.81">10956 14401 54,'-2'-21'711,"1"3"-137,-1-2-39,0-1 2,1 1-34,-2 1-51,2-1-10,-1 3-40,-1 1-30,2 3-28,0 1-31,-2 1-52,3 11-50,-3-15-19,3 15 23,0 0-15,0 0-31,0 0 3,0 0-14,-9 12-15,7-1-24,-1 2-8,1 2-12,-1 1-25,-1 3-18,2 3-6,-2 0-15,1 0-4,1 3-22,-1-1-85,2-2-115,-2 2-88,2-2-85,1-3-104,0 1-111,3-4-99,-1 1-222,3-3-367,3-1-874</inkml:trace>
          <inkml:trace contextRef="#ctx0" brushRef="#br1" timeOffset="23149.81">11178 14434 432,'-4'-12'628,"4"12"-106,-5-9-77,5 9-52,0 0-74,0 0-33,-14 2-42,14-2-6,-8 7-48,8-7 7,-5 15-39,5-15-19,-2 17-28,2-17-29,0 22-30,0-22 14,2 21-37,2-10 8,-1 0-21,2 0 20,2 0-19,3-1 17,-3-2-30,4-1 35,-2-1-30,2-3 30,1 2-28,1-3 17,1-2-25,2 0 33,0-2 14,1-1 4,1-2 12,-3 0 18,2 0 11,-3 1 11,1-3 29,-2-3 5,-2 2 28,-1-1-19,0-3-21,-4 2-4,0-2-13,-3 1-7,-1-2-14,-3 1-12,0 0 4,-2 0-15,-2-1-11,-1 1-15,-2 1-11,0 1 29,-2 3-48,1 2 3,1-1-9,-4 2-2,2 1-6,10 3-66,-25 0-57,15 3-72,-2 0-60,2 4-79,1 0-84,-1 2-94,4-1-63,-1 4-239,4-3-300,0 2-733</inkml:trace>
          <inkml:trace contextRef="#ctx0" brushRef="#br1" timeOffset="23659.81">11782 14466 718,'14'-9'744,"-3"-1"-93,-2 0-28,1-2-82,-4 2-91,-1-2-45,-1 0-40,0 1-53,-4 11-42,0-21-16,-4 9-40,0 3-34,1-1-30,-3 3 2,-2 1-21,-1 0-26,-2 2-22,-1 3-21,0 2-11,-3 2-10,-1 4-9,1 1-6,-3 3-10,0 2 2,4 2-5,0-1 21,2 1-32,2 2 17,2-3-20,1-2 3,3 4 0,4-3-24,0-3-27,0-10-26,4 19-22,3-11-32,0-1-28,2-2-22,0-2-8,1 0-9,4-2-13,-14-1-2,26-3 13,-13 1 15,2-1 39,1-3 22,0 1 36,-1-3 8,2-4 24,-2 2 1,-1-2 23,1-2 15,-3-2 19,1 0 28,-4-5 22,1 2 2,-2-3 34,1-5-23,-3 0 32,0 1-20,-2 1 26,-1-2-1,-2-1 30,-1 4-35,1-1 38,-2 4-19,0 2-19,-2 1 3,1 3 1,-1 2-11,2 2-13,-3 1-6,4 10 3,-6-8 7,6 8 15,-7 7 8,7-7-5,-6 17 8,3-3-7,1 4-6,0 1-17,2 6-14,0 0-11,0 4-11,2-2-2,-1 1-16,0-1 2,0 0-64,3 0-61,-4-3-95,4-2-69,-1-1-79,-1-4-113,2 1-98,-2-2-129,2-4-719,0 0-1003</inkml:trace>
          <inkml:trace contextRef="#ctx0" brushRef="#br1" timeOffset="24019.81">12029 14494 752,'0'0'680,"-4"-9"-77,4 9-84,0 0-51,6-10-63,-6 10-54,12-10-50,-6 3-53,2 0-40,3 1-25,0-2-35,0-1-24,1 1-22,-1 0-21,0-3-26,0 1 4,-2 1-29,2-4 5,-2 1-18,3-2 4,-2-2-38,0 1 4,-1-1-34,-1 2 21,2-1-16,-5 3 26,-1 2-19,0 0 24,-4 10-24,3-13 26,-3 13-20,0 0 25,-9-6-20,9 6 28,-17 8-17,5-1 37,0 7-9,-4-1 28,3 4 17,-3 4 28,-2-1 9,5 2 13,-1 2 14,0-3-31,4-1 9,0-1 5,3 1-6,1 1-15,2-5-14,2 0-6,2 0-13,0-4-7,1-1-7,1 0-4,3-1-10,1-3-20,2-1-46,3-2-61,0-1-45,3-3-47,-1-2-35,6-1-57,5-2-47,-2-2-73,5-5-49,0-1-147,6-2-549,2-3-766</inkml:trace>
          <inkml:trace contextRef="#ctx0" brushRef="#br1" timeOffset="24319.81">12558 13924 26,'-10'-15'915,"3"2"-218,1 1-55,0 0-41,1 4-55,0-2-48,1 1-25,4 9-85,-5-15-28,5 15-63,2-9 18,-2 9-6,12-3-1,-1 6-7,2 1-12,3 4-10,2 3 0,5 4 7,4 6-20,-1 5-150,-1 0-116,0 3 0,-3 2 0,-1 1 0,-1-1 0,-2 0 0,-4 2 0,-1-4 0,-5-1 0,2 0 0,-5 1 0,-1-4 0,-4 3 0,0-1 0,-6 3 0,-1 0 0,-5-2 0,-3 5 0,-2-1 0,-2-1 0,-6-4 0,2 2 0,-4-5 0,0-1 0,-2-3-233,0-1-648,1-4-255,3-3-737,2-2-1594</inkml:trace>
        </inkml:traceGroup>
        <inkml:traceGroup>
          <inkml:annotationXML>
            <emma:emma xmlns:emma="http://www.w3.org/2003/04/emma" version="1.0">
              <emma:interpretation id="{1304C015-9666-4884-B15D-740A219634C3}" emma:medium="tactile" emma:mode="ink">
                <msink:context xmlns:msink="http://schemas.microsoft.com/ink/2010/main" type="inkWord" rotatedBoundingBox="13635,14377 13883,14377 13883,14388 13636,14388"/>
              </emma:interpretation>
              <emma:one-of disjunction-type="recognition" id="oneOf42">
                <emma:interpretation id="interp207" emma:lang="en-IN" emma:confidence="0">
                  <emma:literal>-</emma:literal>
                </emma:interpretation>
                <emma:interpretation id="interp208" emma:lang="en-IN" emma:confidence="0">
                  <emma:literal>_</emma:literal>
                </emma:interpretation>
                <emma:interpretation id="interp209" emma:lang="en-IN" emma:confidence="0">
                  <emma:literal>~</emma:literal>
                </emma:interpretation>
                <emma:interpretation id="interp210" emma:lang="en-IN" emma:confidence="0">
                  <emma:literal>+</emma:literal>
                </emma:interpretation>
                <emma:interpretation id="interp211" emma:lang="en-IN" emma:confidence="0">
                  <emma:literal>=</emma:literal>
                </emma:interpretation>
              </emma:one-of>
            </emma:emma>
          </inkml:annotationXML>
          <inkml:trace contextRef="#ctx0" brushRef="#br2" timeOffset="27839.81">13636 14389 1067,'0'0'1051,"0"0"-216,0 0-158,0 0-34,0 0-76,0 0-46,0 0-34,0 0-43,2-10-64,-2 10-57,0 0-36,0 0-49,16 1-44,-16-1-33,0 0-34,16 3-21,-16-3-23,20 1-83,-20-1 0,23 4 0,-8-4-21,1 0-184,2-2-103,2 2-121,-1-2-100,2 2-164,0-1-190,0-2-739,-2 0-1278</inkml:trace>
        </inkml:traceGroup>
      </inkml:traceGroup>
    </inkml:traceGroup>
    <inkml:traceGroup>
      <inkml:annotationXML>
        <emma:emma xmlns:emma="http://www.w3.org/2003/04/emma" version="1.0">
          <emma:interpretation id="{6EEC2C32-6CF5-4D12-80CB-2568516AFD2A}" emma:medium="tactile" emma:mode="ink">
            <msink:context xmlns:msink="http://schemas.microsoft.com/ink/2010/main" type="paragraph" rotatedBoundingBox="1716,15329 11784,15864 11747,16562 1679,160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24BFC5-A03A-4917-B512-770F5C565752}" emma:medium="tactile" emma:mode="ink">
              <msink:context xmlns:msink="http://schemas.microsoft.com/ink/2010/main" type="line" rotatedBoundingBox="1716,15329 11784,15864 11747,16562 1679,16027"/>
            </emma:interpretation>
          </emma:emma>
        </inkml:annotationXML>
        <inkml:traceGroup>
          <inkml:annotationXML>
            <emma:emma xmlns:emma="http://www.w3.org/2003/04/emma" version="1.0">
              <emma:interpretation id="{4963F15E-0EAC-4191-9423-FC7B1050FA78}" emma:medium="tactile" emma:mode="ink">
                <msink:context xmlns:msink="http://schemas.microsoft.com/ink/2010/main" type="inkWord" rotatedBoundingBox="1713,15383 3174,15461 3143,16039 1682,15962"/>
              </emma:interpretation>
              <emma:one-of disjunction-type="recognition" id="oneOf43">
                <emma:interpretation id="interp212" emma:lang="en-IN" emma:confidence="0">
                  <emma:literal>were</emma:literal>
                </emma:interpretation>
                <emma:interpretation id="interp213" emma:lang="en-IN" emma:confidence="0">
                  <emma:literal>live</emma:literal>
                </emma:interpretation>
                <emma:interpretation id="interp214" emma:lang="en-IN" emma:confidence="0">
                  <emma:literal>here</emma:literal>
                </emma:interpretation>
                <emma:interpretation id="interp215" emma:lang="en-IN" emma:confidence="0">
                  <emma:literal>Were</emma:literal>
                </emma:interpretation>
                <emma:interpretation id="interp216" emma:lang="en-IN" emma:confidence="0">
                  <emma:literal>love</emma:literal>
                </emma:interpretation>
              </emma:one-of>
            </emma:emma>
          </inkml:annotationXML>
          <inkml:trace contextRef="#ctx0" brushRef="#br2" timeOffset="47309.81">1718 15562 602,'0'0'676,"0"0"-74,0 0-14,0 0-45,-4-9-45,4 9-50,0 0-47,0 0-48,0 0 13,0 0-68,-1-12 10,1 12-70,0 0-2,0 0-79,0 0 10,0 0-54,0 0 64,0 0-60,-4 13 34,4-13-51,-3 18 44,1-7-68,2 2 54,-1 0-55,0 3 35,-1 0-50,1 2 30,1 1-52,0-2 34,-1 3-50,2-1 39,-1 0-8,1 1-14,1-3-8,0 2-1,0-2-9,3 2-21,-2-5 0,1 3 0,3-2 0,-3 0 0,3-2 0,1-3 0,2 1 0,-1-2 0,3-2 0,0-1-6,0-2-76,3-1-34,-1-3-56,3 0-62,-1-4-10,5 0-37,0-1 7,0-2-28,3-2 23,2-2-20,-5 2 24,0-3 31,2-1 37,-5 1 34,-3-2 28,0-1 33,1 2 27,-5-2 12,-2 4 20,0 0 29,-2 0 13,-2 2 4,-2 1-4,-3 8 41,4-12-11,-4 12 7,0 0 9,0 0 17,-1-11 22,1 11 12,0 0-18,0 0 4,-5 12 6,5-12-11,-1 12-6,1-12-18,1 15-2,-1-15 0,2 15-6,-2-15-11,7 16-5,-7-16 5,10 15-7,-10-15 6,14 12-11,-7-7-3,3-1-12,0 0-26,-1 0-82,-9-4-39,22 3-39,-22-3-64,20-1-53,-20 1-101,23-6-66,-14 5-166,4-3-265,-2-2-469</inkml:trace>
          <inkml:trace contextRef="#ctx0" brushRef="#br2" timeOffset="47649.811">2141 15520 490,'0'0'518,"0"0"-51,-14 5-28,14-5-30,0 0-55,0 0-3,1 11-4,-1-11-34,9 4-35,-9-4 4,16 1-23,-16-1-16,21 0-31,-10-1-3,2 1-46,0-4-1,2 1-25,-2-1 14,-2 0-29,0-1 19,1 1-14,-3-1 30,0 1-48,0-3 18,-3 1-6,-1-1-8,-5 7-10,8-12 1,-8 12-22,2-16-15,-2 16 9,-2-15-33,2 15-13,-9-14-8,1 8-7,8 6-5,-14-9 0,14 9-7,-18-2 3,18 2-10,-21 2-6,8 4-95,-1 2-23,2 1-86,-3 4-33,2 0-53,3 4-58,0-1-88,1 3-56,2 1-60,3-1-99,-1 1-547,5-4-818</inkml:trace>
          <inkml:trace contextRef="#ctx0" brushRef="#br2" timeOffset="47989.811">2380 15752 542,'0'0'849,"6"-9"-60,-6 9-102,4-11-87,-4 11-64,4-7-101,-4 7-77,0 0-88,7-8-47,-7 8-58,0 0-13,0 0-47,15 5-1,-15-5-40,9 10 11,-9-10-26,10 14 4,-5-5-28,1-3 12,0 3-24,-3 1 10,1-3-16,1 3 13,-1-3-10,0 2 7,1-1-18,-5-8 12,7 16-21,-7-16 23,6 13-8,-6-13 43,5 12-4,-5-12 34,5 9-10,-5-9 50,5 8 19,-5-8 7,0 0-6,8 8-12,-8-8-12,0 0-14,0 0-9,14-2-26,-14 2-13,13-8-11,-6 2-12,1-2-7,4 0-40,-2-2-91,3-4-116,1-1-44,-1-1-86,3 0-76,-2 0-143,4 1-37,1-1 10,-2 3-813,6-3-1019</inkml:trace>
          <inkml:trace contextRef="#ctx0" brushRef="#br2" timeOffset="48329.811">2967 15763 632,'3'10'567,"-3"-10"-61,0 0-69,0 0-67,15-4-54,-15 4-48,10-6-38,-10 6-24,13-10-28,-6 4-23,1-1-20,-1-1-26,0 1-12,-1-2 5,0 0-8,1-3-31,-2 3-2,-2-3 0,1 1-7,-4 11-15,2-19 5,-2 19-16,-1-15 1,1 15-16,-5-13 2,5 13-8,-12-4 9,12 4-13,-18 1 10,9 4 12,-2 0 18,1 3 7,-1 2 21,0 3 21,2-1 2,0 3 13,-1 2 12,3-2 9,1 1 19,2 2-28,0-1 16,2-1-18,-1 1 10,2-3-18,2-1-20,3 0-17,-1 0-10,2 0-8,1-1-5,2-3-12,3 1-17,1-4-59,3 0-89,-1-3-86,5-1-96,1-2-138,0-2-99,7-1-67,-2 0-790,9-3-1005</inkml:trace>
        </inkml:traceGroup>
        <inkml:traceGroup>
          <inkml:annotationXML>
            <emma:emma xmlns:emma="http://www.w3.org/2003/04/emma" version="1.0">
              <emma:interpretation id="{07B16EDD-C69F-421D-B9A3-56E0D519AC4A}" emma:medium="tactile" emma:mode="ink">
                <msink:context xmlns:msink="http://schemas.microsoft.com/ink/2010/main" type="inkWord" rotatedBoundingBox="4021,15639 7159,15806 7137,16224 3998,16058"/>
              </emma:interpretation>
              <emma:one-of disjunction-type="recognition" id="oneOf44">
                <emma:interpretation id="interp217" emma:lang="en-IN" emma:confidence="0">
                  <emma:literal>whose</emma:literal>
                </emma:interpretation>
                <emma:interpretation id="interp218" emma:lang="en-IN" emma:confidence="0">
                  <emma:literal>whore</emma:literal>
                </emma:interpretation>
                <emma:interpretation id="interp219" emma:lang="en-IN" emma:confidence="0">
                  <emma:literal>whole</emma:literal>
                </emma:interpretation>
                <emma:interpretation id="interp220" emma:lang="en-IN" emma:confidence="0">
                  <emma:literal>whos</emma:literal>
                </emma:interpretation>
                <emma:interpretation id="interp221" emma:lang="en-IN" emma:confidence="0">
                  <emma:literal>whoso</emma:literal>
                </emma:interpretation>
              </emma:one-of>
            </emma:emma>
          </inkml:annotationXML>
          <inkml:trace contextRef="#ctx0" brushRef="#br2" timeOffset="49169.81">4044 15928 193,'0'0'762,"0"-12"-116,0 12-24,-1-11-57,1 11-52,0 0-54,-2-14-44,2 14-47,0 0-50,-1-14-42,1 14-53,0 0-14,0 0-20,0 0-8,-9 4-2,9-4-6,-5 14-28,0-4-9,1-1-14,2 2-17,-2 0-24,1 0-3,0 0-27,2 0 3,0 1-20,1-12 9,0 22-21,0-22 7,4 19-13,-4-19 10,6 16 4,1-10-6,0 1-16,2-2 9,3-2-31,0-1 6,1-1-39,4-2 0,1-2-36,1 0-6,3-3 13,-1 0-2,1-1-12,-2-2 11,1-1 10,-2 1 5,-1-1 12,-4 2 10,0-1 8,-2 2 5,-2 2 3,-1-1 2,-9 6-1,14-7 3,-14 7 1,0 0 0,10-4 7,-10 4 0,0 0 1,8 9 3,-8-9 1,2 9 0,-2-9 5,2 13-2,-2-13 6,3 17 0,-3-17 0,8 13 0,-8-13 3,9 16 5,-1-11-1,1 2-3,0-4 2,2 1 6,2-1-2,1-2-9,4 0-1,0-2 2,1-3-2,0 0 4,4 1 0,-2-4 1,-1 0 1,0-1-2,-3-1 4,-2 0 3,-2 0 0,1 0 13,-4-3 9,-1 0 10,-1 1-7,-2-3-3,-2 0 1,-1 3-6,-3-1 0,0 0-11,-3 1 2,-1-1-27,0 2 26,-3-1-15,-1 1-19,1 3 22,-1-1-21,-2 4 3,1-1-80,0 2-41,9 3-86,-19-2-74,19 2-94,-16 0-106,16 0-54,-15 5-240,15-5-347,-8 6-750</inkml:trace>
          <inkml:trace contextRef="#ctx0" brushRef="#br2" timeOffset="50009.811">4941 15766 303,'6'-8'805,"-1"-1"-115,-5 9-48,9-15-78,-9 15-33,9-14-61,-9 14-43,8-12-49,-8 12-54,5-8-64,-5 8-59,0 0-48,5-9-32,-5 9-18,0 0 9,3 12 4,-3-12 2,-3 19 18,2-6-41,0 3-10,-2 1-12,1 1-22,0 0 3,0 1-20,0-1 1,1 0-15,0 2 8,-1-2-14,1 0 8,1 0-17,0-1 9,0-1-11,1-1 8,1-2 0,-2 0-70,2-3-20,1 2-13,0-3-5,-3-9-13,9 14-11,-9-14-5,11 10-20,-11-10-18,11 3-11,-11-3 10,16 0 22,-16 0 15,16-7-28,-7 2 33,1-1 23,0-3 22,-1 1 15,-1-1 15,0 0 8,-3 0 3,0 0 33,3 1 17,-8 8 28,8-12-1,-8 12-5,5-11-7,-5 11-17,0 0 2,0 0 7,0 0-10,0 0-4,0 0 2,0 0-1,0 0-1,0 0 21,1 16-23,-1-16 13,0 13-18,0-13 15,1 15-16,-1-15 0,2 13-3,-2-13 2,5 14-13,-5-14 5,10 14 2,-4-7-13,3-1-15,0-1 10,3-1-30,2 1-3,0-2-5,0 0-13,1-2-23,1-1 2,1 0-5,1-1-21,1-3-2,0 0 22,0 1 18,-2-3 9,0 0 9,0 0 17,-3-2 10,0 0 35,-4-1 22,3 1 22,-4-2 37,-2 1 13,1-1 26,-2 1-5,-1 0 19,-5 9 5,7-14-1,-7 14-13,4-10-13,-4 10-12,0 0-10,0 0-4,-2-14 10,2 14-5,0 0-8,0 0-11,-7 6-24,7-6-12,0 0-6,-5 11-4,5-11-5,-5 12 16,5-12-23,-2 13 18,2-13-19,-1 16 0,1-16 0,1 16-7,-1-16 5,4 15-8,-4-15 9,5 13 0,-5-13 2,7 11-6,-7-11 5,9 11-3,-9-11-13,15 6 18,-15-6 0,19 3 5,-19-3-2,24-1 6,-10-1-17,0-3 16,3 1-13,-2-3 25,1 2 2,-2-2 38,0-2-13,-1-1 43,-2 1 9,-1-2 5,-1 1 6,-1-2 11,-2 2-6,1-1-18,-5 0-14,0 0 6,-2-1-17,-2 1-10,-2-1-15,-3 0-4,0 2-10,-3-2-10,-1 3-11,-2 0-12,-1 0-4,-3 4 1,1-2-79,-1 2-72,1 2-84,-1 0-101,2 3-122,-1 0-168,0 3-206,3 0-579,-1-2-1009</inkml:trace>
          <inkml:trace contextRef="#ctx0" brushRef="#br2" timeOffset="50649.811">6253 15954 227,'0'0'689,"4"-10"-124,-4 10-51,5-10-35,-5 10-49,5-9-44,-5 9-37,5-12-34,-5 12-40,3-10-36,-3 10-33,0 0-31,-1-15-32,1 15-26,-8-8-17,8 8-22,-10-4 0,10 4-1,-14-2-6,14 2-8,-18 0-11,18 0-8,-19 2-5,19-2-8,-18 4-4,18-4-10,-15 8 0,15-8-8,-10 9 7,10-9-4,-2 12 0,2-12 0,5 16 8,3-9-13,2 3 5,3 0-9,2 1 8,3 0-4,2 1 5,2-3-14,-1 1 11,0 0-21,1 1 12,-5-1-2,-1-3 0,-3 1 1,0-1 14,-6-1 26,0 0 25,-7-6 15,2 13 6,-2-13-6,-7 11-8,-2-5-9,-4-2-9,-2 1-10,-2-1-1,-1-1-9,-1 0-4,-1-1 5,0 0-23,0-1 8,0-1-5,0 0-3,1 0-1,1-1-3,2-1 11,0 1-19,2 0-8,0 0-44,4-1-52,10 2-54,-20-3-86,20 3-80,-12-4-107,12 4-98,0 0-89,0 0-735,0 0-955</inkml:trace>
          <inkml:trace contextRef="#ctx0" brushRef="#br2" timeOffset="51009.811">6538 16104 724,'0'0'678,"21"2"-63,-10-1-52,3-1-82,0-1-56,5-1-72,2-2-42,1-1-61,1-2-26,2 1-57,-2 0-16,3-1-41,-3 0-11,1 1-29,0-3-3,-1 3-24,-2-3 4,-1 4-18,-2-2 1,-4 0-5,1 2-13,-3-2 3,-3 1-13,0 1-1,-3-2 0,-6 7-3,5-11 5,-5 11-5,-4-7 2,4 7 10,-12-8-10,1 5-4,0 3-7,-3 0 2,0 0 12,-4 3-10,0 1 15,0 1-13,-2 1 28,3 3 12,-1 2 13,4 0 22,0 1 27,5 2 1,1-2 7,3 0 7,0 0 2,5 0 11,2-2-21,1 3-9,4-2-23,0 1-11,4-2-12,3 0-5,2 0-12,5-1-13,2-2-52,6 1-78,2-2-58,2 0-101,3-2-130,1-1-129,2-2-189,0-2-727,2 0-1059</inkml:trace>
        </inkml:traceGroup>
        <inkml:traceGroup>
          <inkml:annotationXML>
            <emma:emma xmlns:emma="http://www.w3.org/2003/04/emma" version="1.0">
              <emma:interpretation id="{F8C74CAE-D298-46A1-889E-F44220C54F14}" emma:medium="tactile" emma:mode="ink">
                <msink:context xmlns:msink="http://schemas.microsoft.com/ink/2010/main" type="inkWord" rotatedBoundingBox="9914,15765 11784,15864 11752,16453 9883,16353"/>
              </emma:interpretation>
              <emma:one-of disjunction-type="recognition" id="oneOf45">
                <emma:interpretation id="interp222" emma:lang="en-IN" emma:confidence="0">
                  <emma:literal>children</emma:literal>
                </emma:interpretation>
                <emma:interpretation id="interp223" emma:lang="en-IN" emma:confidence="0">
                  <emma:literal>care I dre</emma:literal>
                </emma:interpretation>
                <emma:interpretation id="interp224" emma:lang="en-IN" emma:confidence="0">
                  <emma:literal>care 'd re</emma:literal>
                </emma:interpretation>
                <emma:interpretation id="interp225" emma:lang="en-IN" emma:confidence="0">
                  <emma:literal>care ldre</emma:literal>
                </emma:interpretation>
                <emma:interpretation id="interp226" emma:lang="en-IN" emma:confidence="0">
                  <emma:literal>care \ dre</emma:literal>
                </emma:interpretation>
              </emma:one-of>
            </emma:emma>
          </inkml:annotationXML>
          <inkml:trace contextRef="#ctx0" brushRef="#br2" timeOffset="52869.811">9896 16112 618,'4'-10'704,"0"2"-69,-1-1-54,-1-1-59,2 0-42,-4 10-76,1-18-19,-1 18-33,1-16-12,-1 16-33,2-14-23,-2 14-56,1-10-33,-1 10-48,0 0-27,0 0 17,0 0 8,0 0 1,0 0 2,0 0 0,-8 8-17,7 4-15,0-1-18,0 2-16,-2 2-19,2 1-2,-2 1-17,2 0-5,0 3-11,-1-3 4,1 2-12,1 0-47,-1 1-78,1-3-75,0 3-67,0-4-69,1 3-81,0-2-108,-1-2-112,3-1-47,-2 0-822,2-2-1109</inkml:trace>
          <inkml:trace contextRef="#ctx0" brushRef="#br2" timeOffset="53419.811">10358 16355 124,'11'-12'804,"-2"0"-142,-1 0-69,-1-3-70,1 1-43,-2-2-64,-2 0-38,0 1-33,-3-1-44,1 3-34,-4 0-56,0 0-7,-1 0-46,-3 0-21,-1 3-34,-1 1-8,-1 2-30,-3 2 10,-1 0-36,13 5 1,-23-1-18,11 2 3,-1 4-10,-3 1-3,4 2-4,-5 5 1,4 0-2,-1 2-1,1 1-1,2 0 5,2 1-8,1-2-3,3-1 4,0 1 0,1-1-30,4 0-38,0-14-29,4 22-34,0-13-25,1-1-32,1-1-49,2-2-31,3 0-14,0-3-54,0 1-11,3-3-6,-1-2 39,5-1 11,-4-1 39,3 0 33,-3-4 52,4-1 29,-2-3 22,1-1 27,-3-2 19,4-2-13,-2-5 97,-1 0-3,0-3 77,-2 1-6,-1-4 36,1 1 5,-3-4 29,-1-1 9,1 3 20,-2-3 9,-3 2 8,-1 3 32,-1 2-13,-2 3-3,-1 1 8,0 3-11,-1 0-10,0 3-28,-2 2-20,3 13-4,-4-16 8,4 16 23,-6-6-3,6 6-5,-8 6 5,8-6-8,-9 17 1,4-2-8,0 2-10,0 5-25,1 1-13,-1 7-26,-2 0-6,5 3-24,-1-2 1,2-2-10,0-2-8,1-1-25,1 1-76,0-3-43,1 0-69,-1-5-60,1-1-58,3 1-61,-2-4-71,1-1-68,1 0-62,1 0-119,2-3-360,3-1-654</inkml:trace>
          <inkml:trace contextRef="#ctx0" brushRef="#br2" timeOffset="54069.811">10728 16181 115,'0'0'1004,"13"-5"-231,-13 5-96,15-7-58,-5 4-72,-1-1-71,0 0-97,4 1-50,-1 1-54,3-1-36,0 3-39,2 0-25,1 2-28,1 1-20,3 2-27,-2 1-10,1 3-23,-2 2-7,-3 0-18,0 1-15,-3 2 4,-3-2-8,-1 1-7,-3 0 0,-1 0-3,-1-1-3,-3 0-2,1-1-1,-2-11 5,0 20-8,0-20 16,0 16-6,0-16 12,-2 14 57,2-14 28,-1 11 8,1-11 32,0 0-1,0 0 3,0 0-4,0 0-12,0 0 1,0 0-38,0 0-3,7-9-31,0 1-7,-2-4-49,3 0-10,3-2 0,2-1 0,1-2 0,1 3-31,1-3-89,3 2-49,3-2-63,-6 5-52,3-1-65,0 1-31,0 3-91,-2-2-105,-2 6-41,0-1-148,0-1-566,-4 4-934</inkml:trace>
          <inkml:trace contextRef="#ctx0" brushRef="#br2" timeOffset="54399.811">11422 16262 642,'0'0'686,"10"7"-74,-10-7-68,9 2-71,-9-2-61,17 0-39,-17 0-39,20-2-43,-7-3-55,0 0-31,1 0-24,0 0-18,0 0-28,0-2-30,-1 0-10,-2-3-30,1 2-2,-2 1-21,0-2-2,-3 1-17,-1-1 3,-6 9-13,9-13-1,-9 13-20,-2-11 1,2 11-22,-8-7 8,8 7-7,-16-1 15,2 4-2,0 0 10,-1 2-27,0 0 18,-2 6 7,-1-3 0,4 5 30,0 0 21,3-2 19,3 2 45,-1 0 22,4 0 24,1 0 41,4-1-5,2 0 16,2 1-54,3-1-5,2-2-36,1 1-11,4-3-29,0 1-3,7-3-32,-1 0 9,2 0-83,1-2-61,-2-2-63,1 1-77,0-3-91,-3 0-56,1-2-177,0-1-154,-5 3-834,3-4-1191</inkml:trace>
          <inkml:trace contextRef="#ctx0" brushRef="#br2" timeOffset="51689.811">8174 16150 54,'11'-10'664,"-2"1"-144,-2 2-55,0-1-12,1 1-44,-3 0-41,0 0-26,-5 7-25,8-12-5,-8 12-51,4-10-28,-4 10-30,0 0-10,-3-11-37,3 11 4,-9-4-35,9 4-2,-13 0-10,3 4-6,0 0-11,-3 3-3,0 3-9,-1 2-4,-1 2-10,1 2-11,-1-1-9,-1 7-17,4-5 11,1 1-28,1 1 18,0-2-22,3-1 14,4-1-26,-1 0 25,4-2-25,0-1 26,4 0-26,2-1 12,3 0-70,5-3-44,1-1-75,7-2-57,2 0-64,2-4-66,2 0-25,3-2-27,3-2-12,3-2-66,-2-3-559,4-2-671</inkml:trace>
          <inkml:trace contextRef="#ctx0" brushRef="#br2" timeOffset="52259.811">8662 16087 385,'6'-18'548,"-2"0"-73,0 1-7,-2 0-52,0 1-21,-1 3-19,-1 1-42,0 12-44,-1-20-34,1 20-19,-4-11-19,4 11-24,0 0-8,-13 2 7,13-2-16,-10 14-3,4-1-18,0 1-7,-2 5-25,1 3-6,-1-2-12,2 4-21,-1-2-12,1 2-19,3 0-10,-1 0-7,2 0-24,1-3 16,2 0-20,3 0 18,0 1-25,3-3 14,1-1-19,1-1-7,3-1-43,1-3-7,-1-2-33,2-1-4,-1 0-20,2-5-7,1-1-10,-2-1 5,0-3-10,1-2 16,-1 0 20,2-3 14,-2-2 7,-1-2 18,1-2 50,-2 0-30,1-3 14,-4 0 0,0 2 8,0-1 22,-3 2 11,1 1 17,-2-1 13,-5 11-2,6-14-6,-6 14-4,4-9-2,-4 9 2,0 0 11,0 0 5,0 0-9,0 0 3,0 0-5,0 0-7,1 12 1,-1-12-4,3 11-3,-3-11 0,4 13-7,-4-13-1,6 12-5,-6-12-11,12 13-20,-12-13-52,14 9-31,-5-5-24,0 0-33,3 0-3,1-4 16,2 1-63,1-2-59,3 1-26,3-3 6,1-3-26,0-1 60,5-2 11,-3-2 19,1-1 34,-5 1 31,-1-1 89,-2 1 42,-3-1 111,-2 3 12,-2 1 37,-3 1 5,0 1 33,-8 6 11,6-9 10,-6 9 11,0 0 2,0 0-4,0 0-15,0 0 11,0 0-25,3 12-25,-3-12-8,-2 11-25,2-11-15,-1 13-15,1-13-19,0 13-10,0-13 5,3 14-11,-3-14-15,3 12-4,-3-12-19,7 12-51,-7-12-36,8 9-47,-8-9-43,10 5-41,-10-5-61,10 3-2,-10-3-63,19-3-45,-9 1-558,3-3-519</inkml:trace>
          <inkml:trace contextRef="#ctx0" brushRef="#br2" timeOffset="52609.811">9320 15986 612,'-13'2'608,"2"2"-58,3 1-34,8-5-89,-10 7-59,10-7-14,0 0-58,0 0-3,0 0-66,4 11-27,-4-11-43,14 0-8,-14 0-17,21 0-5,-8-3-31,3 3 3,-1-4-13,1 0 13,-1 0-17,-1-1 1,0 0 6,-2 1-7,-1-4-10,-2 1-12,-1 1-7,-2-2 3,-6 8-13,5-14-8,-5 14-9,-2-15-15,2 15 8,-7-13-5,-1 7-3,-1 2-6,0-1-3,-1 3-1,-4 1 3,2 2-5,-3 0 3,0 5 1,0-2-8,-1 3 7,1 2-29,2-1-42,0 2-30,4 1-33,2 1-59,1-3-31,3 3-71,3 1-56,2-1-58,3-1-72,3 3-70,4-2-488,3 1-653</inkml:trace>
        </inkml:traceGroup>
      </inkml:traceGroup>
    </inkml:traceGroup>
    <inkml:traceGroup>
      <inkml:annotationXML>
        <emma:emma xmlns:emma="http://www.w3.org/2003/04/emma" version="1.0">
          <emma:interpretation id="{6BC4F669-A583-4AD6-9D17-37D17DC09F93}" emma:medium="tactile" emma:mode="ink">
            <msink:context xmlns:msink="http://schemas.microsoft.com/ink/2010/main" type="paragraph" rotatedBoundingBox="2059,16316 15962,16819 15904,18406 2001,17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CFC08A-3061-465B-A4ED-700017C80CEF}" emma:medium="tactile" emma:mode="ink">
              <msink:context xmlns:msink="http://schemas.microsoft.com/ink/2010/main" type="line" rotatedBoundingBox="2059,16316 15962,16819 15904,18406 2001,17903"/>
            </emma:interpretation>
          </emma:emma>
        </inkml:annotationXML>
        <inkml:traceGroup>
          <inkml:annotationXML>
            <emma:emma xmlns:emma="http://www.w3.org/2003/04/emma" version="1.0">
              <emma:interpretation id="{7213A025-374F-4555-B5F0-80638A41FCFF}" emma:medium="tactile" emma:mode="ink">
                <msink:context xmlns:msink="http://schemas.microsoft.com/ink/2010/main" type="inkWord" rotatedBoundingBox="2047,16656 3515,16709 3500,17115 2032,17062"/>
              </emma:interpretation>
              <emma:one-of disjunction-type="recognition" id="oneOf46">
                <emma:interpretation id="interp227" emma:lang="en-IN" emma:confidence="0">
                  <emma:literal>are</emma:literal>
                </emma:interpretation>
                <emma:interpretation id="interp228" emma:lang="en-IN" emma:confidence="0">
                  <emma:literal>one</emma:literal>
                </emma:interpretation>
                <emma:interpretation id="interp229" emma:lang="en-IN" emma:confidence="0">
                  <emma:literal>ave</emma:literal>
                </emma:interpretation>
                <emma:interpretation id="interp230" emma:lang="en-IN" emma:confidence="0">
                  <emma:literal>ace</emma:literal>
                </emma:interpretation>
                <emma:interpretation id="interp231" emma:lang="en-IN" emma:confidence="0">
                  <emma:literal>ate</emma:literal>
                </emma:interpretation>
              </emma:one-of>
            </emma:emma>
          </inkml:annotationXML>
          <inkml:trace contextRef="#ctx0" brushRef="#br2" timeOffset="56279.811">2229 16899 780,'0'0'695,"13"-4"-55,-13 4-56,10-7-67,-10 7-67,12-7-40,-12 7-62,11-8-37,-11 8-37,9-9-5,-9 9-42,7-12-3,-7 12-40,9-12 0,-9 12-34,5-13 19,-5 13-54,2-13 16,-2 13-57,2-15 40,-2 15-59,-3-13 28,3 13-59,-5-15 36,5 15-51,-8-13 35,8 13-53,-13-13 38,6 9-47,-2 0 44,-1 0-52,10 4 48,-22 0-48,8 3 49,1-2-51,-4 5 41,1 1-40,0 5 44,1-2-40,-1 5 39,-1 2-32,4-1 41,0 1-51,2 3 4,2-2 7,0 2 0,1-2 5,4-1 4,2 0 7,-1-1-6,5-2-1,-1-1 5,3 1 4,3-2-4,0 0 1,4-2-5,2 0-31,-1-4-31,1 0-31,4-3-22,1 0-15,0-2-22,2-2 5,-2-2 3,3 0 4,2-3 21,-3 0 12,2-2 14,-3-1-7,3-3 24,-5-1 19,0 0 10,-1-2 13,-1 0 8,-2-1 5,-1-1 12,-2 0 17,-2 2 12,0 3 17,-2-3 36,-2 5 20,0 1-15,0 0 9,-4 9-32,5-16-1,-5 16-30,3-9 7,-3 9-16,0 0 5,0 0-7,0 0 11,0 0-12,-3 13 17,3-13-25,-1 16 6,1-16-2,-3 19-6,3-19 3,0 21 3,2-10-1,-1 0 1,1 0 0,0-1 4,2 1-3,1-4 2,-2 3 2,3-3-5,0 1-23,0-3-14,-6-5-13,17 9-12,-17-9-16,18 6-11,-18-6-40,20 0 14,-20 0-24,22-6-4,-10 4 17,1-6 6,-1 1 2,0-2 20,0-1 16,-1 0 17,1-5 11,-1-1 9,-1 1 11,-1 1 44,-2-1 34,0 3 1,-2 0 10,0 1 5,0 3 13,0-2-18,-5 10-14,5-14-9,-5 14-4,0 0-11,0 0 3,0 0 18,0 0-16,0 0 9,7 7 10,-7-7 22,-1 14-43,1-14 0,1 20-9,-1-20 19,1 18-21,-1-18 2,3 20-4,-1-11 1,-2-9-1,5 17 1,-5-17-4,8 17 5,-8-17-1,10 11-9,-10-11 3,12 9-3,-12-9-11,15 5-28,-15-5-26,15 0-16,-15 0-5,21-5 3,-11 2 11,0-4 13,2 0-1,-2-1 9,1-1 14,-2-3 5,2 0 13,-1-1 2,-2 1 19,-1 1 8,1 0 55,-3 1-4,0 3 12,-1-1 12,-4 8-12,8-14-18,-8 14-18,6-9-12,-6 9 10,0 0 41,0 0-9,0 0 17,11 6-14,-11-6 1,6 12-22,-6-12 10,3 14-25,1-4-1,-1 0-14,-1-1-3,3-1 2,-2 1-6,1 0-1,1-1-55,-5-8-39,9 16-51,-4-8-61,-5-8-76,14 12-56,-6-7-72,1 0-55,2-3-115,-1 4-452,3-4-628</inkml:trace>
          <inkml:trace contextRef="#ctx0" brushRef="#br2" timeOffset="56639.811">3290 16938 508,'0'0'817,"0"0"-99,0 0-83,0 0-92,0 0-67,0 0-81,6-8-39,-6 8-76,13-9-25,5-3 124,-8 5-242,3-2 3,0 2-42,0-3-1,0 3-35,0-4 8,1 2-32,-2 0 7,1-1-25,-2 0 14,1 1-21,-2-3 11,0 4-25,-2-4 5,0 2-29,-3 1 14,0-1-20,-3 1 0,-2 9-21,3-15 8,-3 15-5,-4-10 18,4 10-18,-10-4 28,10 4-5,-16 3 11,5 1-8,1 2 10,-2 5 0,0-2 8,-3 5 1,1 1 24,3 0 7,2 1 45,-1-1-18,1 2 24,0 0-11,2-2 13,2-1-29,1 1 15,2-3-31,1 0 15,1 0-27,2-2 20,1 1-26,3-2 19,0-3-45,2 2-42,1-1-88,4-5-98,0 1-116,4-1-142,2-2-109,-3 1-836,3-4-1050</inkml:trace>
          <inkml:trace contextRef="#ctx0" brushRef="#br2" timeOffset="57849.811">2909 16858 411,'0'0'541,"0"0"-70,0 0-56,10-6-38,-10 6-54,0 0-28,8-9-12,-8 9-10,0 0-39,9-10-23,-9 10-30,5-8-9,-5 8-13,5-9-4,-5 9-4,5-10-6,-5 10-10,4-12-20,-4 12-29,2-12 0,-2 12-21,-2-13-5,2 13 6,-2-15-1,2 15-22,-6-17 10,6 17-21,-7-14-8,2 7-5,5 7-8,-13-12 0,13 12 3,-10-9 7,10 9-4,-12-5 16,12 5-20,-13-3 23,13 3-4,0 0 31,-12 3-14,12-3 21,-8 7-28,8-7 18,0 0-27,-1 11 13,1-11-20,6 8 14,-6-8-32,10 9-32,-10-9-108,18 6-122,-6-4-141,-12-2-147,23 4-199,-11-4-585,4 0-930</inkml:trace>
        </inkml:traceGroup>
        <inkml:traceGroup>
          <inkml:annotationXML>
            <emma:emma xmlns:emma="http://www.w3.org/2003/04/emma" version="1.0">
              <emma:interpretation id="{D8F28FF3-74D6-470F-9E94-853114A4CC7A}" emma:medium="tactile" emma:mode="ink">
                <msink:context xmlns:msink="http://schemas.microsoft.com/ink/2010/main" type="inkWord" rotatedBoundingBox="4389,16637 8627,16806 8575,18115 4337,17946"/>
              </emma:interpretation>
              <emma:one-of disjunction-type="recognition" id="oneOf47">
                <emma:interpretation id="interp232" emma:lang="en-IN" emma:confidence="0">
                  <emma:literal>currently</emma:literal>
                </emma:interpretation>
                <emma:interpretation id="interp233" emma:lang="en-IN" emma:confidence="0">
                  <emma:literal>curranty</emma:literal>
                </emma:interpretation>
                <emma:interpretation id="interp234" emma:lang="en-IN" emma:confidence="0">
                  <emma:literal>curr enty</emma:literal>
                </emma:interpretation>
                <emma:interpretation id="interp235" emma:lang="en-IN" emma:confidence="0">
                  <emma:literal>curr entg</emma:literal>
                </emma:interpretation>
                <emma:interpretation id="interp236" emma:lang="en-IN" emma:confidence="0">
                  <emma:literal>our entry</emma:literal>
                </emma:interpretation>
              </emma:one-of>
            </emma:emma>
          </inkml:annotationXML>
          <inkml:trace contextRef="#ctx0" brushRef="#br2" timeOffset="60889.811">6501 17037 74,'0'0'595,"0"0"-96,-14 0-54,14 0-43,0 0-26,0 0-44,-14 0-21,14 0-31,0 0 20,0 0-23,0 0-24,0 0-9,13-4-44,-13 4-22,15-4-18,-6-1-31,3 1-13,2-1-28,1-2-7,-1 1-26,3-2-5,-3 1-13,2-2-4,-3 1-2,1-1-13,-2 2 6,-1-1-3,-2 1-5,-1-1-10,-8 8-6,7-11-2,-7 11 0,2-11 2,-2 11-2,-8-7-1,8 7 0,-14-2 1,14 2 5,-23 3-11,10 1 5,-1 1-6,-2 0 11,0 4 2,0 2 16,1-1 0,0 4 27,2 0 2,2 1 29,2-1-21,3 1 26,0-1-15,4 1 12,2-1-30,2 0 13,2-1-30,3 0 13,1 0-28,3-2 17,3 0-27,2 1 17,1-3-42,2-1-36,3-1-61,1-2-44,-1 0-48,1-5-50,2 3-52,2-3-33,1 0-23,-3 0 4,1-3 40,0-1 34,-2 0 37,-5-1 39,-2 1 49,-1-2 28,-3 0 42,-1-3 47,-6 1 47,1-1 45,-4 1 51,0-1 14,-3 9 35,3-18 6,-3 18 0,0-14 7,0 14-4,-2-13-12,2 13-25,0 0-44,0-12 27,0 12-7,0 0 10,0 0-5,0 0 7,0 0-4,0 0-23,0 17 1,0-17-4,2 13-14,-2-13-4,1 17-15,-1-17-3,1 15-8,-1-15-5,2 16-6,-2-16-2,2 15-8,-2-15-3,1 13-1,-1-13 1,0 0 3,3 14 4,-3-14-2,0 0 1,0 0-6,2 12-2,-2-12-2,0 0-1,0 0-2,0 0-9,5-12 7,-5 12 11,6-14-13,-3 3 4,0 2 3,2-5-2,3 1-7,-2-2 1,1 3 0,3-5-1,0 3-1,0 0 4,3 1 7,1 1 35,-2 2-7,2 1 41,-2 2-5,2 3 14,-2 0-2,-12 4 34,25 1-4,-13 2 17,1 1-24,-2 1 13,1 4-40,-2-1 8,-1 3-40,-1-1 17,-1 2-38,0-2 19,-1 2-32,-2 0-26,0-3-82,0 1-36,1 0-93,-2-2-67,-3-8-74,7 17-71,-7-17-63,8 14-44,-8-14-176,6 10-355,-6-10-690</inkml:trace>
          <inkml:trace contextRef="#ctx0" brushRef="#br2" timeOffset="61599.811">7333 17070 670,'-18'-1'659,"3"1"-67,15 0-72,-19 0-77,19 0-84,-17 0-50,17 0 0,0 0-26,0 0-41,0 0-52,0 0-29,15-7-32,-2 7-32,6-3-11,5 1-13,5-2-14,4-1-12,3 0-8,-1 2 11,11-4-34,0 0-15,3 1-66,0-2-71,-2 0-28,-1 1-24,-3-3-6,-2 1-18,-8 1-40,-2-1 4,-3 0 65,-5 1 53,-3 0 10,-3-2 2,-4 1 85,-2 1 51,-1-1 27,-4 1 25,0-1 42,-6 9 9,7-14 34,-7 14 0,2-15 20,-2 15 21,0-14 5,0 14 4,0 0 5,-1-15-8,1 15-6,0 0-8,-1-14-26,1 14-29,0 0-18,0 0 16,0 0 21,0 0 37,0 0-29,-9 7-41,4 1 19,2 3 5,-1 1-16,0 5-16,0-2-15,-1 6-18,0 1-11,-1-2-6,1 1-16,0 1-13,2-1-6,-2 0-7,0-1-2,0-2-46,1-1-71,1-2-98,2 1-35,-1 0-49,0-3-78,2-13-80,0 22-106,0-22-92,2 20-209,-2-20-413,3 17-867</inkml:trace>
          <inkml:trace contextRef="#ctx0" brushRef="#br2" timeOffset="61169.81">7503 16883 535,'3'-17'720,"-2"0"-66,1 4-38,-2 0-79,2 1-42,-2 12-40,1-20-45,-1 20-68,0-17-49,0 17-37,0 0-17,-3-12 0,3 12-1,0 0-23,-7 10 12,7-10-26,-7 19-12,3-6-17,0 2-19,-2 2-18,4 1-17,-2 3-14,0 2-18,1 0-20,2 0-12,0 1-8,1-2-4,1-1-7,0 1-11,1 2 0,2-4-7,-1 0-6,1-2 3,4-1-13,-3-1-33,1-2-37,1-1-56,2-1-87,0-1-5,0-1-56,2-2-42,1 0 8,0-5-87,1 1-108,-3 1-55,4-5-41,-2 1-136,-12-1-404,23-3-751</inkml:trace>
          <inkml:trace contextRef="#ctx0" brushRef="#br2" timeOffset="62299.811">8201 17166 843,'0'0'729,"0"0"-37,1-14-74,-1 14-62,0 0-54,0-12-68,0 12-40,0 0-63,0 0-29,-1-12-76,1 12-27,0 0-47,0 0 17,0 0-42,0 0 15,0 0-49,-3 12 31,3-12-64,-1 12 16,1-12-43,0 14 23,0-14-40,0 17 30,0-17-39,4 15 31,-4-15-38,6 17 30,0-10-28,1 0 3,-1 0-58,3-2-4,0 0-34,1-3-15,2 2-41,0-1 2,0-2-11,2-1-3,-1 0 4,-1-1-2,1-2 18,-1 0 25,-1 0 18,1-1 19,-3-1 19,1-1 7,-1-1 12,-1-2 11,0-1 14,-1-2 27,-1 2 23,0-4 17,-3-1-7,1 5 42,-1-4 0,-1 2 10,1 2 6,-2-4 24,0 4-22,-1 10 18,0-19-5,0 19 0,-1-16-3,1 16-9,-4-13-7,4 13 2,-3-10-19,3 10 11,0 0 17,0 0-10,0 0-17,-11 5-14,11-5-7,-1 14-16,0-4-6,1 2-3,-2 2-5,5 24 15,-2-13-31,2 2-2,-1 6-1,1 2 4,0 1-3,0 8-9,1 0 12,0 1 1,-1 1 5,-1 2-9,-1-1-61,1 2 75,-1-2-58,-2-1 64,1-1-53,-4 0 64,1-4-51,-2-7 61,0 2-60,0-4 57,-1-1-40,-3-4 32,-1 0-58,0-5 60,0-4-62,-2-1 57,-3-2-54,0-5 46,1-3-48,-2-2 53,-1-3-55,-4-3 48,-2-4-59,0-2 56,-4-6-55,1-1 52,-2-8-43,2-3 40,1-4-52,3-3 52,0-5-61,3-1 56,5-4-9,4 0 3,1-7 2,3 2-11,6-2-3,6 0-18,3-1-3,10-6-20,4 1-1,7 1-37,5 3-46,6 3-45,3 0-54,6 4-77,5 3-78,4 2-89,1 2-132,0 4-162,-1 1-751,0 6-1143</inkml:trace>
          <inkml:trace contextRef="#ctx0" brushRef="#br2" timeOffset="59219.811">4511 17033 460,'0'0'574,"12"-5"-61,-12 5-33,10-8-36,-10 8-42,10-6-25,-10 6-27,7-8-41,-7 8-26,4-8-43,-4 8-48,0 0-11,0 0-28,-3-13-12,3 13-18,-9-4-13,9 4-28,-14-1 0,14 1-22,-19 5-8,6 0 1,2 2 3,-3 0-8,0 5-4,-2 3 2,3 2-1,1 0 2,2 0 2,0 2 1,1-1-16,1 0 2,3-3-4,1 2-1,2-3-3,2-2-3,3 1-1,0-1-3,3-1-2,1-1 0,4 0-4,0-3-3,3-1-2,2-1-6,2-4-34,0 2-37,2-3-18,5-3 2,0 1-22,-2-3-12,1 0-1,-1-2 9,-1 0 1,-3-1 7,0-2 7,-1-1 15,-4 1 11,-2 0 10,-1 1 6,-5-3 7,1 3 11,-5-2 8,-2 11 14,4-14 16,-4 14 20,0-13 5,0 13 18,-4-8 1,4 8 5,0 0 4,0 0 14,0 0-4,-15 1 10,15-1-10,-5 12-9,5-12-2,-6 15 0,6-15 0,-4 17 13,4-17-22,0 17-9,0-17-10,4 18 0,1-9-8,0-2 2,1 0-8,2 0-4,4 0-11,1-2-39,1-2-22,2 1-27,-1-3-20,3-1-27,2-1-24,-2 0-23,3-2-29,-2 0 16,3-4 0,-2-1-5,0-1 29,-1-1-2,-2-2 35,-3 3 18,0-4 38,-3 1 28,-4 0 41,2-1 43,-4 2 34,1 0 61,-5 1 5,3-1 19,-4 11 29,1-17-5,-1 17-7,1-13-17,-1 13-5,0 0 20,0 0 19,0 0-12,0 0 21,0 0-26,-7 9 26,4 0-68,3-9 42,-1 20-58,-1-10 13,2-10-54,2 24 22,-1-14-48,0 2 26,1 0-42,1 0 15,1-2-53,0 1-33,2-1-82,-1-1-51,2-1-47,-1 0-72,3-1-80,0-2-44,1 1 35,3-3-141,-1 0-244,1-3-314,0 2-703</inkml:trace>
          <inkml:trace contextRef="#ctx0" brushRef="#br2" timeOffset="59499.81">5402 17048 602,'0'0'723,"3"-15"-85,-3 15-111,0 0-121,4-12-25,-4 12-40,9-2-48,-9 2-16,12 1-37,-3 4-38,0 1-17,1 0-22,-1 2-30,2 1-22,-1 0-25,-3 2-12,1 1-17,0-2-9,-3 2-15,-1-4 1,0 2-10,-1 0-6,0-1-3,-3-9 2,1 17-6,-1-17-2,2 14 1,-2-14 3,1 11 1,-1-11 8,0 0 15,0 0 1,0 12 9,0-12 11,0 0-2,0 0-6,0 0 17,4-13-28,-4 13 19,5-17-47,-2 8 15,3-2-26,0-1-1,2 0-74,3-4-60,1 1-83,2 0-63,1 1-94,0 1-108,2-2-141,1 1-640,-1 1-873</inkml:trace>
          <inkml:trace contextRef="#ctx0" brushRef="#br2" timeOffset="59879.811">5781 17029 862,'0'0'699,"0"0"-58,0 0-96,0 0-65,0 0-68,0 0-57,7-10-40,-7 10-41,10-4-24,-1 0-39,-9 4-22,18-3-48,-18 3-12,22 2-32,-11 0 3,1 2-32,3 0 7,-2 4-27,1 0 7,-1-1-26,-1 3 3,-1-1-15,-2 3 13,0-4-19,-3 4 13,-2-1-24,-2-1 21,1 0-24,-3-10 27,1 19-30,-3-9 21,-1 0-17,-2-3 18,0 1-19,-1 0 21,-1-2-25,1 0 19,-1 0-15,7-6 20,-11 8-11,11-8 54,-10 7-7,10-7 36,0 0-27,0 0 17,-14-1-32,14 1 18,0 0-38,-4-16 12,8 6-32,-2 0 23,2 0-30,2-3 8,2 0-74,3-3-26,1 0-69,1 0-56,6-2-67,-1-1-107,-3 5-121,6-5-111,-2 2-781,1 2-1005</inkml:trace>
        </inkml:traceGroup>
        <inkml:traceGroup>
          <inkml:annotationXML>
            <emma:emma xmlns:emma="http://www.w3.org/2003/04/emma" version="1.0">
              <emma:interpretation id="{A99EC158-F90B-448D-B619-209DBECD1ED6}" emma:medium="tactile" emma:mode="ink">
                <msink:context xmlns:msink="http://schemas.microsoft.com/ink/2010/main" type="inkWord" rotatedBoundingBox="9584,16632 11664,17091 11406,18262 9326,17803"/>
              </emma:interpretation>
              <emma:one-of disjunction-type="recognition" id="oneOf48">
                <emma:interpretation id="interp237" emma:lang="en-IN" emma:confidence="0">
                  <emma:literal>being</emma:literal>
                </emma:interpretation>
                <emma:interpretation id="interp238" emma:lang="en-IN" emma:confidence="0">
                  <emma:literal>belong</emma:literal>
                </emma:interpretation>
                <emma:interpretation id="interp239" emma:lang="en-IN" emma:confidence="0">
                  <emma:literal>seeing</emma:literal>
                </emma:interpretation>
                <emma:interpretation id="interp240" emma:lang="en-IN" emma:confidence="0">
                  <emma:literal>Seeing</emma:literal>
                </emma:interpretation>
                <emma:interpretation id="interp241" emma:lang="en-IN" emma:confidence="0">
                  <emma:literal>Being</emma:literal>
                </emma:interpretation>
              </emma:one-of>
            </emma:emma>
          </inkml:annotationXML>
          <inkml:trace contextRef="#ctx0" brushRef="#br2" timeOffset="63079.811">9507 17136 255,'3'-13'481,"1"3"-39,0-1-42,-1 0-29,-1-1-22,1-1-37,-2 1-25,0-1-17,1-2 16,-2 4 10,0-5-24,-2 4-11,2 1-8,0 11-3,-1-20-13,1 20-31,-1-15-47,1 15-31,0 0 1,-3-11 2,3 11 16,0 0-11,-7 14-30,5-3 18,1 2-38,-2 2 17,1 4-28,1-1 15,-2 2-52,2 0 39,-2 1-57,2 3 20,-3-3-53,3-2 52,-1 0-32,0-2 23,1 1-25,-1-1 25,2-2-39,-3 0-26,3-3-17,0 0 4,1 0-21,-1-12 19,2 20-20,-2-20 18,3 14-10,-3-14 26,2 13-20,-2-13 10,7 8-37,-7-8 8,0 0-18,14 1 8,-14-1 1,14-5-3,-6 1-12,1 0-4,1-2 0,1-1-6,3 1 2,-1-1-3,0 0-4,2 0 1,-1 2 6,3-2 7,-2 3-7,2 0 10,-3 2 18,1 0 15,-2 2 15,1 0 3,-2 0 8,0 4 7,-1-1 5,-2 2 7,-1-1 8,-8-4 6,11 10 20,-11-10 5,2 15 25,-2-15 16,-4 13-9,4-13-9,-12 14 8,4-6 1,-2 0 11,-3-1-8,0 0-1,-1-1-11,-1-1 11,-2 1-15,2-2-3,-2 0-6,5-1-5,0-1-2,-2 0-4,4 1-2,10-3-10,-18 0-52,18 0-27,-12 0-62,12 0-68,0 0-75,-5-7-102,5 7-106,8-11-574,-2 4-677</inkml:trace>
          <inkml:trace contextRef="#ctx0" brushRef="#br2" timeOffset="63439.81">9955 17287 664,'13'0'549,"-13"0"-67,0 0-55,18 0-56,-18 0-47,18-4-39,-9 1-14,-9 3-21,19-7-45,-9 3-10,0 0-5,-1 0-43,3-1-9,-5 0-22,2 1-17,0-1 3,-9 5 2,13-6 2,-13 6-7,9-9-11,-9 9-20,6-7-15,-6 7-11,0 0-5,0 0-9,-5-11 2,5 11-7,-10-4-1,10 4-3,-13-2 8,13 2-11,-18 0 7,7 2-8,-1 1 1,2 1-4,0 0 2,-4 2-19,4 1 36,-3 2-26,4 0 26,0 2-18,2 0 14,1 1-15,2-1 8,3 1-15,1-12 11,1 22-11,2-10 15,3-1-32,1 2-39,0-4-45,2 0-61,4 0-38,-3-1-40,5-1-38,0 0-23,2-3 51,4 3-76,2-4-30,-1-2-61,1 1-12,-1-2-8,-1-1-311,2-1-250</inkml:trace>
          <inkml:trace contextRef="#ctx0" brushRef="#br2" timeOffset="63649.811">10332 17398 1230,'13'-6'208,"-4"0"20,-1-3 24,-1 1 18,-2-1 15,-1-1 4,0 0 8,-2 1-14,1-2-10,-3 11 6,3-18-1,-3 18-32,1-15-34,-1 15-23,1-11-43,-1 11-24,0 0 107,0 0-121,0 0 11,0 0-34,0 0 8,0 0-32,1 14 10,-1-14-24,2 14 0,-2-14-19,1 17 13,1-5-24,-2-12 13,6 17-22,-6-17 15,6 17-37,-2-8-12,1-3-27,4 1-55,-2-2-27,3 0-69,-10-5-29,20 6-39,-9-5-24,-11-1-30,26-2-72,-13-1-22,1-2-128,0 0-410,0-5-544</inkml:trace>
          <inkml:trace contextRef="#ctx0" brushRef="#br2" timeOffset="63979.811">10378 17010 682,'-14'0'565,"14"0"-86,-17 2-33,17-2-28,-9 4-31,9-4-27,0 0-27,0 0-22,0 0-36,12 3-45,-12-3-14,20-3-25,-8 2 17,1-2-29,3-1-6,2 0-10,-1-1 21,2 1 2,-4-1 43,3-2-48,-2 1 19,-1-1 3,-2 0-6,-1-1-20,-3-1-15,0 1-26,-1-1-23,-3 1-17,-1-1-15,-4 9-11,1-17-22,-1 17 1,-4-14-18,-1 4-3,-2 3-14,-1-1 0,-1 4-9,-2-3 4,0 4-6,-2 1 2,1-1-9,-2 3 8,-2 3-13,0 0-47,-1 1-54,2 1-78,-2 3-77,0 1-63,1 3-80,2 0-44,0 2-99,3 1-87,0 2-77,5-2-657,2 0-972</inkml:trace>
          <inkml:trace contextRef="#ctx0" brushRef="#br2" timeOffset="65169.81">10622 17259 89,'0'0'878,"0"0"-159,0 0-54,0 0-73,0 0-54,0 0-56,-4-8-75,4 8-71,0 0-66,0 0-13,0 0-24,0 0 6,-5 12-52,5-12 1,-3 13-55,0-3 1,0 1-52,1-1 5,-1 2-39,2 0 13,-2-1-21,1 1-1,0-1-2,2-11 2,0 21-17,0-21-5,3 19 1,0-10-13,-3-9 0,9 14-13,-9-14-21,15 12-19,-15-12-15,17 7-33,-5-6 48,0 0-46,2-1 17,0-1-17,2-2 17,0 0-20,0-2 22,0-2 5,0 0 23,0-3 0,-1-1 21,-3 0-11,0-3 19,-2 3 0,0-2 5,-2 1 1,0 0 23,-4 2 13,1-1 28,-1 2 5,0 2 19,-4 7-25,7-14 11,-7 14-33,7-9 6,-7 9-23,0 0 26,0 0-18,0 0 15,0 0-29,0 0 26,0 0-22,9 7 8,-9-7-13,1 14 15,-1-14-25,4 14-3,-2-3-45,2-2-41,2 0-51,1 3-39,1-2-22,3 0-31,-1-1-32,2-1-27,3 1-14,3-2-42,3 1-5,0-1 17,1-2-25,2 0 5,1-2-30,-3-2 7,1 0 55,-1-1 65,0-1 124,0 0 121,1-2 105,-2-4 54,2 2 17,-6-4 18,2-1 10,-2-1 51,-3-1-4,-1 0 33,-3-2 13,-4 2 11,1 0-11,-5 0-19,1 2-6,-4-1-25,-1 0 9,-2 1-19,-3 1 0,-4 1-22,-1 1 9,-1 4-33,-4-1 13,3 2-10,-2 2-20,-2 2-44,0 0 9,-1 1-51,3 0 12,0 2-37,3 0 12,0 1-19,0 0 1,4 0 9,3 0-22,-1 0-19,7-6 16,-6 12-25,6-12 21,4 10-28,-4-10-11,14 12-43,-4-7 2,4 0-29,2 0 1,0 0-20,2-4 0,1 2-18,-1-2-1,3-1 16,-1 0 11,-3-3 24,2 1 9,-1-1 10,-3-2 13,0 0 8,-2-2 7,0 2 10,-3 0 33,-1-2 30,1 3 36,6-4 86,-16 8-89,9-7 16,-9 7-31,10-7 1,-10 7-37,0 0 12,10-3-20,-10 3 25,0 0-24,5 11 15,-5-11-23,4 17 15,-4-7-22,0 2 16,2 5-13,-1 1 8,0 3-4,2 2 1,-1 3-4,3-2-15,-5 5 17,3 3-16,-2-3 20,-1 5-12,0-1 8,-1 3-16,-1-1 17,-1 1-18,-2-1 16,0 0-18,-3 2 19,-1 1-14,-3-2 33,1-1 22,1-5 13,-3-1-13,-3-1 22,1-2-12,-5-2 13,-2 0-27,1-5 28,-4-1-43,1-3 34,-1-1-38,0-1 31,1-5-45,-1 0 46,2-3 12,0 0 27,3-5-3,0 2-5,1-4 4,2-1-13,0-4 2,0-1-15,3-4-57,-1-4 50,5-2-69,0-3 56,3-6-10,5-4-8,0-3-7,6-3-7,4-7-17,5-1-35,7-8-40,6 0-15,6 3-71,5 0-46,4 1-69,7 6-49,6-3-77,6 5-91,4 0-109,3 5-103,3 0-751,0 4-1073</inkml:trace>
        </inkml:traceGroup>
        <inkml:traceGroup>
          <inkml:annotationXML>
            <emma:emma xmlns:emma="http://www.w3.org/2003/04/emma" version="1.0">
              <emma:interpretation id="{3D81BBD8-9CA8-4DF1-87DC-23E84C6F87D7}" emma:medium="tactile" emma:mode="ink">
                <msink:context xmlns:msink="http://schemas.microsoft.com/ink/2010/main" type="inkWord" rotatedBoundingBox="12383,16689 15962,16819 15904,18406 12326,18276"/>
              </emma:interpretation>
              <emma:one-of disjunction-type="recognition" id="oneOf49">
                <emma:interpretation id="interp242" emma:lang="en-IN" emma:confidence="0">
                  <emma:literal>general</emma:literal>
                </emma:interpretation>
                <emma:interpretation id="interp243" emma:lang="en-IN" emma:confidence="0">
                  <emma:literal>genera 4</emma:literal>
                </emma:interpretation>
                <emma:interpretation id="interp244" emma:lang="en-IN" emma:confidence="0">
                  <emma:literal>genera D</emma:literal>
                </emma:interpretation>
                <emma:interpretation id="interp245" emma:lang="en-IN" emma:confidence="0">
                  <emma:literal>genera &amp;</emma:literal>
                </emma:interpretation>
                <emma:interpretation id="interp246" emma:lang="en-IN" emma:confidence="0">
                  <emma:literal>general 4</emma:literal>
                </emma:interpretation>
              </emma:one-of>
            </emma:emma>
          </inkml:annotationXML>
          <inkml:trace contextRef="#ctx0" brushRef="#br2" timeOffset="66149.811">12535 17411 500,'6'-9'586,"3"1"-83,-1 0-34,-2-2-38,3-3-59,-3 3-36,2-2-31,-1-1-28,-1 0-38,-2-3-15,1 3-30,0 0-34,-5-1-11,0 1-22,0 1-25,-5 0-14,1 2-14,-1 0 0,-1 3-18,-3-1-4,-3 4-11,1 0-4,-3 3-14,-1 1 4,-3 1-7,2 3-5,-4 3-7,1 1 4,2 1-6,-2 0 0,5 2 2,-1 0-4,4-1-2,3 1 3,0 0-4,4 0 7,2-2-3,2-9 16,2 16-24,2-7 9,4-3-12,-1 1-12,5 1-19,1-4-7,3 1-7,3-2-46,-2-3 39,4 0-9,-2 0-20,2 0 36,-1-3 5,3-1 17,-2-1 1,-3 0 7,-2 0 6,1-1 6,-3 1-7,-1-2 10,-4 3 1,1-2 6,-10 6-2,12-8 13,-12 8 11,7-8 9,-7 8-4,0 0 12,0 0-13,0 0 11,0 0 2,0 0 0,2 17-7,-2-4-5,3 0 0,-3 5 6,2 1-3,0 7 17,1 0-8,3 4-3,-3 5 19,5 5-13,0 2-2,0 1-12,1 1 0,0-3-13,0 2-3,2 0-1,-2-2-4,1 1-3,-1-2-3,1-1 0,-2-6 1,-2 1-1,-1-3 4,-1 0 10,-2-5 12,0-1-6,-2-1 12,-2-1-19,-2-2 16,-3-4-10,-1 1 9,-4-2-17,-1-2 19,-1-2-18,-2-2 29,-2-2-14,-5-1 17,4-5-14,-2-1 33,-6-3-14,2-4 26,-6-2-22,-1-4 25,-1-5-16,1-2 25,1-3-34,2-5 16,4-3-36,5-4 18,2-1-32,7-6 14,6 1-30,3 2 20,7-6-33,8-1 20,5 2-21,9-9-39,5 4-28,6 2-35,6 3-50,6 2-14,6 0-23,3 5-23,4-1-17,4 6-8,-2 1-30,0 2-26,3 4-26,-7 2-37,-1 0-36,-11 7-86,-5 2-528,-6 0-623</inkml:trace>
          <inkml:trace contextRef="#ctx0" brushRef="#br2" timeOffset="66939.811">13315 17316 477,'-12'0'726,"12"0"-93,0 0-32,0 0-76,-11-2-57,11 2-71,0 0-44,0 0-53,0 0-55,0 0-32,1-12-45,-1 12-20,8-9-40,-8 9-4,14-11-30,-7 6-1,2-2-26,2 2 4,0-1-24,0-1 7,1-1-20,-1 3 12,-3 0-19,2-2 12,-1 4-20,-1-2 17,-8 5-21,9-7 18,-9 7-26,10-7 11,-10 7-15,0 0 19,0 0-17,0 0 17,-10-5-12,10 5 11,-17 4-8,8 0 8,-3 0-9,1 1 9,-3 2-9,1 0 10,3 3-4,0-2 3,1 1-11,2 2 17,1-3-12,1 2 14,5-10-12,-2 17 13,2-17-8,7 20 7,-3-11-15,5 0 22,2 1-27,3-3-13,-1 1-35,5-1-34,0-2-8,0 0-10,5 0-27,0-2-13,-4 1-30,8-3 3,-6 0-23,0-1-2,0-1 1,0-2 37,-4 1 20,4-1 18,-5-4 12,1 2 23,-1-1 23,-2-2 36,0 0 34,-2-2 40,-3 1 25,1-4 23,-1 1 41,-3 0 11,1-1 22,-2 0 5,-1 3-3,-1-1 12,-3 11-8,6-18-5,-6 18-28,6-13-22,-6 13-32,0 0-3,3-9 8,-3 9 14,0 0-13,0 0 3,-2 12-23,2-12 19,0 17-27,0-17 2,0 22-23,0-12 11,2 3-27,0-1 16,2 0-25,1-2 15,0 3-21,-1-1 14,5-2-20,-2 0 21,2-1-26,0-3-1,0 1-38,3-3-9,-2-1-26,3-3-2,-1 2-11,1-4 8,1 0 12,-1-1 7,2-2 7,-3-2 11,2-1 6,-3-1 13,0-2 3,-1 0 5,-1-1 27,-1 1-14,-1-2 32,0 3 29,0 1 10,-3 1 16,1 1-19,-5 7-1,6-12-29,-6 12 17,0 0-12,7-8 39,-7 8-17,0 0 18,0 0-22,0 0 16,0 17-38,0-17 12,-1 13-25,1-13 12,0 17-23,0-17 11,1 17-28,-1-17-16,1 17-55,-1-17-27,6 16-48,-6-16-29,7 17-27,1-9-131,0-1-96,3-2-82,-2 1-141,2-2-505,2 1-779</inkml:trace>
          <inkml:trace contextRef="#ctx0" brushRef="#br2" timeOffset="67299.81">14182 17348 855,'0'0'675,"0"0"-86,0 0-54,0 0-66,0 0-63,0 0-59,0 0-62,8-7-43,-8 7-42,19-5-16,-8 0-29,3 0 1,1-1-39,1 2 1,-1-2-28,2 0 5,-2 0-21,2 0 3,-1-1-25,-3-2 5,0 2-17,0-1 23,-2 1-17,-1-1 13,-3 3-26,1-4 11,-8 9-28,9-10 8,-9 10-25,0 0 18,0-10-19,0 10 19,0 0 4,-13 0 30,4 3 16,-1 2 35,-2 2-9,1 3 32,-1 0-27,-1 2 35,-1-1 8,3 2-30,2-1-17,-1 1-19,2-1-5,1 1-15,1-1-9,2 0-11,3-2-4,0 0-12,1-10-23,2 20-39,2-11-16,0 1-70,3 0-45,4 0-41,1-2-48,1 0-33,5 2-62,2-3-37,0-1-46,3 0-3,-6-4 4,4 1-45,-1-3-26,-1 0-80,-2 0-246,0-5-378</inkml:trace>
          <inkml:trace contextRef="#ctx0" brushRef="#br2" timeOffset="67969.811">14615 17387 797,'5'-13'544,"-2"1"-73,2 3-28,3-3-56,-1 2-21,6 0-10,-2 3-17,5-3-23,0 5-33,4 0-32,-2 1-31,3 1-8,-1 3-27,2 0-2,-2 3-28,0-1 15,-2 1-39,1 1 3,-1 1-35,-3 1 7,0 0-38,0-1 6,-3 3-35,0-1 12,-3 2-32,0-4 18,-4 3-26,3-1 17,-8-7-24,5 12 17,-5-12-15,4 11 15,-4-11-22,0 0 21,-2 13-20,2-13 18,0 0-18,-5 7 20,5-7-18,0 0 44,0 0-7,0 0 29,-13-3-40,13 3 28,0 0-40,-5-14 8,5 14-75,3-14-14,-3 14-58,5-18-21,1 8-34,1-1-15,2 1-14,5-2-48,-1 0-50,7 2-21,-1 1 34,3-3 16,0 3 39,1 1 46,2-1 41,-3 3 37,0-3 45,-1 3 67,-4 0 48,-1-1 46,-3 2 25,1-1 24,-3 2 4,-2-3 5,-1 2-6,-8 5 4,12-10-20,-12 10-9,5-10-2,-5 10 1,0 0 22,-2-12-19,2 12 9,-11-5-22,11 5 9,-12-1-30,12 1 15,-21 1-20,8 4 24,2-2-44,-3 4 15,1-2-26,0 2 12,0 0-27,2 2 12,2-1-33,-1 2 22,3-1-28,2-1 23,0 1-28,5-9 22,-1 16-26,1-16 12,3 16-10,3-8 2,-1-1-41,3 0 6,2-2-28,-1-1 2,1 1-32,1-1 3,1-2-12,1-1 3,-13-1-3,25 0 28,-12-1 6,-1-3 23,-2 0-1,1 0 18,0-2-3,1-3 36,-3 1 9,8-12 133,-8 7-56,-4 1-12,3 1 11,-3 0-24,0 1 43,0 0-29,-1 1 25,-4 9-48,5-13 7,-5 13-45,5-12 19,-5 12-31,0 0 22,0 0-31,0 0 41,0 0-45,0 0 25,1 12-35,-1-12 33,-1 12-29,1-12 26,0 14-25,0-14 11,3 17-52,2-9-32,0 1-61,-1-3-33,4 3-55,1-3-65,3 1-50,1-3-56,2 1-36,0-2-53,2-1-41,0 0-132,0-3-313,1 0-566</inkml:trace>
          <inkml:trace contextRef="#ctx0" brushRef="#br2" timeOffset="68229.811">15798 17041 592,'7'-22'543,"-4"-3"-79,3 1-15,-4 1-38,5 2-2,-3-1-27,-1 4-27,1 2-24,0 0-13,-3 5-37,2 0-64,-3 11-25,2-17 1,-2 17 0,0 0-16,0 0 7,0 0-3,0 0 14,0 0 10,-9 16-13,4-3-14,2 4 6,-1 3-17,-3 2-9,2 2-17,0 4-20,-3 0-20,2 1-16,0 2-24,-1-2-9,2 1-11,-3-2-9,3-4-8,1 3-3,1-3-6,-1 0-5,0-2-35,1-3-36,2-2-49,-4 0-21,5-2-66,0-1-18,4-2-51,-4 1-43,2-4-52,1 1-58,-3-10-69,8 14-53,-8-14-98,9 8-657,-9-8-900</inkml:trace>
          <inkml:trace contextRef="#ctx0" brushRef="#br2" timeOffset="68439.811">15645 17219 857,'0'0'873,"-11"-9"-152,11 9-103,-7-6-59,7 6-105,0 0-68,-6-9-92,6 9-34,0 0-62,0 0-29,10-8-44,-10 8-8,13-1-42,-13 1 3,21-3-31,-5 3 4,-2 0-27,5 0 6,0 0-63,3 0-66,0 0-68,-1 0-76,2 0-73,2 0-59,-4 0-58,1 0-59,0-2-125,-2 2-371,-2-2-584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37:45.01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62AC4B4E-73F1-4A1C-8D82-67DE16FC7566}" emma:medium="tactile" emma:mode="ink">
          <msink:context xmlns:msink="http://schemas.microsoft.com/ink/2010/main" type="writingRegion" rotatedBoundingBox="15985,16636 17405,16636 17405,17406 15985,17406"/>
        </emma:interpretation>
      </emma:emma>
    </inkml:annotationXML>
    <inkml:traceGroup>
      <inkml:annotationXML>
        <emma:emma xmlns:emma="http://www.w3.org/2003/04/emma" version="1.0">
          <emma:interpretation id="{F1C8BDB6-934C-4544-83CE-6B3C292C4841}" emma:medium="tactile" emma:mode="ink">
            <msink:context xmlns:msink="http://schemas.microsoft.com/ink/2010/main" type="paragraph" rotatedBoundingBox="15985,16636 17405,16636 17405,17406 15985,174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BB7E32-B298-40D6-82CB-7BF5A06C96E2}" emma:medium="tactile" emma:mode="ink">
              <msink:context xmlns:msink="http://schemas.microsoft.com/ink/2010/main" type="line" rotatedBoundingBox="15985,16636 17405,16636 17405,17406 15985,17406"/>
            </emma:interpretation>
          </emma:emma>
        </inkml:annotationXML>
        <inkml:traceGroup>
          <inkml:annotationXML>
            <emma:emma xmlns:emma="http://www.w3.org/2003/04/emma" version="1.0">
              <emma:interpretation id="{63F9A772-192B-42F5-947D-DD6B12B37DB6}" emma:medium="tactile" emma:mode="ink">
                <msink:context xmlns:msink="http://schemas.microsoft.com/ink/2010/main" type="inkWord" rotatedBoundingBox="15985,16636 17405,16636 17405,17406 15985,17406"/>
              </emma:interpretation>
              <emma:one-of disjunction-type="recognition" id="oneOf0">
                <emma:interpretation id="interp0" emma:lang="en-IN" emma:confidence="0">
                  <emma:literal>ed.</emma:literal>
                </emma:interpretation>
                <emma:interpretation id="interp1" emma:lang="en-IN" emma:confidence="0">
                  <emma:literal>eel.</emma:literal>
                </emma:interpretation>
                <emma:interpretation id="interp2" emma:lang="en-IN" emma:confidence="0">
                  <emma:literal>ed,</emma:literal>
                </emma:interpretation>
                <emma:interpretation id="interp3" emma:lang="en-IN" emma:confidence="0">
                  <emma:literal>eel,</emma:literal>
                </emma:interpretation>
                <emma:interpretation id="interp4" emma:lang="en-IN" emma:confidence="0">
                  <emma:literal>cd.</emma:literal>
                </emma:interpretation>
              </emma:one-of>
            </emma:emma>
          </inkml:annotationXML>
          <inkml:trace contextRef="#ctx0" brushRef="#br0">15985 17212 661,'0'0'655,"0"0"-72,0 0-66,2 12-79,-2-12-55,8 3-44,-8-3-43,12 3-27,-12-3-34,16 1-45,-16-1-35,21 1-25,-9-2-15,1 1-13,1-1-19,2 0-10,0-1-21,2 1-6,1-1-11,-1-1-7,0 1-7,0-2 1,-1 1-1,-2-2-5,-1 0-3,0 1-4,-2-3-7,-2 2 4,-3-2-13,1 1-6,-8 6 3,7-12 5,-7 12-3,0 0 5,-4-14-4,4 14 3,-11-7-1,11 7 1,-20-3-3,8 3 5,0 3-6,-4 1 10,0 1 1,0 0 11,-3 3-2,2 1 10,0 1-9,0 1 4,3 0-12,2-1-1,1 1 4,1 2 1,2-2-5,2 2-2,1-4-27,2 3-26,3-12-36,1 22-25,3-12-50,4 0-13,1-1-30,4 1-32,1-1-7,5-1-39,3 1 17,3-2-6,6 1 0,1-1 0,2-2 31,2-2 39,2 3 39,-1-5 64,0-1 55,-1-2 46,-1-3 40,-2 0 57,-4-1 53,-3-2 40,-3 0 22,0-2 17,-5 0 1,-2-2 5,-1-2-5,-2 0 2,-5 1-20,-1 1-23,-1-2-22,-4 2-24,-2 0-29,-2 4 0,-2-4-5,-2 4-1,-1-1-20,-2 4 0,-2 0-22,1 2 6,-2 2-21,-2 1 7,1 0-17,1 4 7,-3 1-21,2 0 10,1 3-18,0-1 10,0 3-13,3-1 10,0 3-21,1-2 22,3-1-25,1 1 16,4-10-20,-2 19 18,2-19-16,3 17 11,1-9-15,3 1 14,3-1-20,0-3-2,3 1-20,1-2-9,0 0-4,4-2-24,-2-2 11,1-2-8,2 0-9,3-3-32,0-2-2,1-3-8,-3 0-2,3-7-14,0 0-3,0-7-5,0-4-4,-2-2 15,-2-1 3,-1-7 12,-3-1 21,0-1 18,-2-4 21,-3 1 24,2 0 38,-4-1 40,-2 5 20,-1 6 36,-1 1 12,-4 3 13,0 4 6,-1 4 18,-1 2 2,0 2 0,-2 2 1,-1 2 10,0 5 17,5 8 11,-13-8 4,13 8-16,-15 3 13,8 4-9,-3 3 20,2 3-33,-1 5 8,3 6 2,-4 3-20,3 4-26,1 1-6,-1 3-32,5 0-19,-2 2-15,3-1-10,2 2-16,1-1-37,1-3-70,5 6-92,0-8-81,1-1-88,2-1-60,2-4-131,2 0-189,1-3-138,1-3-670,3-3-1144</inkml:trace>
          <inkml:trace contextRef="#ctx0" brushRef="#br0" timeOffset="171.885">17355 17254 644,'5'-10'1130,"-5"10"-82,6-13-105,-6 13-16,5-12-107,-5 12-80,6-14-76,-6 14-102,4-12-69,-4 12-273,4-12-220,-4 12 0,5-12 0,-5 12 0,4-11 0,-4 11 0,4-9 0,-4 9 0,0 0-41,7-12-659,-7 12-224,0 0-1130,0 0-1817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25:06.843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AA030FE9-B872-49B3-B8E4-B5E253E26994}" emma:medium="tactile" emma:mode="ink">
          <msink:context xmlns:msink="http://schemas.microsoft.com/ink/2010/main" type="inkDrawing" rotatedBoundingBox="16323,18894 16463,2604 16534,2605 16393,18894" shapeName="Other"/>
        </emma:interpretation>
      </emma:emma>
    </inkml:annotationXML>
    <inkml:trace contextRef="#ctx0" brushRef="#br0">16523 3023 43,'0'0'428,"0"0"-116,-12-4-37,12 4-68,0 0-12,-9-4-66,9 4 8,0 0-52,0 0 11,-8-5-36,8 5 6,0 0-20,0 0 26,0 0-15,0 0 23,-6-6 4,6 6 1,0 0-21,0 0-7,0 0-15,0 0 9,0 0-21,0 0 2,-1-12-15,1 12 12,0 0-10,0 0 2,0 0-8,0 0 11,0 0 2,0 0 20,0 0 4,7-7-14,-7 7 5,0 0 16,0 0-6,0 0-4,0 0 12,0 0-6,0 0 2,0 0 1,8-5 3,-8 5-8,0 0 19,0 0-1,0 0 4,0 0-14,0 0 12,0 0-17,0 0-5,0 0-11,8-5 6,-8 5 4,0 0 36,0 0-33,0 0 36,0 0 1,0 0 1,0 0 9,1-12-14,-1 12-15,0 0 5,0 0-25,2-13 0,-2 13-4,1-11-11,-1 11-4,0-12-24,1 1 30,-1 11-33,0-24 20,0 10-18,0 1 25,0 0-29,0-1 35,0-1-1,0 2 28,0-1-32,3-2 4,-3 2-13,1-2 30,-1 4-26,0-1 22,0-1-11,0 14 14,-1-22 2,1 22 10,0-18-8,0 18 13,-2-16-13,2 16 0,0-11-7,0 11 0,0 0-9,2-15-2,-2 15-6,0 0 2,-2-12-20,2 12 9,0 0-5,0 0 5,0 0-2,-1-12 0,1 12-4,0 0-2,0 0-2,0 0 0,0 0-4,0 0 4,0 0-15,0 0 14,0 0-9,-1 15 2,1-15-3,-1 21 9,1-7-12,-2 4 22,2 3-16,-1 4-2,0 1-5,-1 7 4,2 2 31,-1 2-12,0 8-7,0 1 2,-1 1 3,1 0 6,0 2-4,-2 1 5,3 1-5,-1 1 0,0 3 6,0 1-19,1 0 41,-2 13 3,1 1-9,0-1-9,-1 1-2,2 0-8,-1 2 14,0 1 1,1 2-5,-1-1 3,-1 2-14,1 1 62,0 1-65,1 1 48,0 2-58,-2 3 0,2-1-4,-1 4 52,0 0-59,1 1 50,-2 3 1,2 2 2,0 3-56,0 4 42,-1 0-24,1 2 22,-1 18-18,1 1 40,1 1-44,-2 1 9,1 0-4,0 1-13,1-1-2,-2 2 37,1 1-30,-1 3-10,1-2-12,0 2 13,0 2 25,1 2 6,0 3-36,-2-1 4,2 1-3,-1 0 22,1 4-20,-1 2 31,2 1-46,-4 3 20,2-3-21,0 4 43,0-1-32,0 3 25,0-1-40,0 1 35,0 4-24,-1-3 34,0 0-38,0 1 31,-1 1-36,1-2 39,-1 2-34,0 1 20,0 4-35,1 0 27,-2 5-15,2-1 32,-2 2-42,1-1 4,0 2 28,0 3 9,-1 1-32,1 3-6,-1-1-2,-1 0 47,2 1-38,0 1-44,0 0 47,-1 2 30,1 4-65,0-2 56,0 3-53,-1 4 53,2-1-40,-3-2 40,2 0-56,-1-2 48,2 5-32,-4 5-15,2 2 3,1-3 1,-1 3 34,1 1-3,-1-1-5,0 2-8,2-2 19,-2 1-5,2-1 6,-3-1-40,2 9 13,-1 41 21,1-47-24,-1 4 13,-1 51-1,2-55-8,-5 54 6,0-62-3,-6 52-13,1-51-4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39:59.878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1644 813 174,'0'0'415,"0"0"-128,-8-6 16,8 6-62,0 0 37,-10-7-57,10 7 11,-6-6 5,6 6 25,-8-4-22,8 4 21,-9-7 10,9 7 0,-5-7 12,5 7-20,-6-7-23,6 7-17,-5-9 7,5 9-9,0 0-6,-4-13-8,4 13-23,1-12-22,-1 12 11,5-13 5,1 6 46,0-2-70,4 1 45,0-1-81,3 1 45,2-3-60,2 2 32,0 1-62,2 1 29,-3 1-79,1 1 55,-1 0-68,1 1 9,0 1 60,-3 3-67,1-2 33,-1 4-47,0-2 41,-2 3-54,2 2 42,-4 2-46,0-2 59,0 4-44,-2 1 34,-2 2-41,-3 2 42,-2 0-34,-2 1 31,-3 3-56,-2 3 51,-4 0-46,-1 2 54,-3-1-45,-2 4 43,-2-4-38,1 0 32,-2-1-46,2-1 45,-2 0-46,2-1 42,-1 0-36,3-4 41,0-1-45,2 0 44,2-3-50,0 0 49,2-2-85,1-1 86,0-1-38,8-7 44,-9 12-50,9-12 45,0 0-51,4 10 58,-4-10-55,13 3 52,-13-3-61,24-3 59,-5 3-50,0-2 55,8-1-49,1-1 42,4 1-62,5-2 66,3 1-52,6-1 63,0 0-13,2-2 71,1 2-14,-5-2-43,-4 1-39,-4 2 0,-1 0 0,-6 0 0,-2 1 0,-3-1 0,-3 1 0,-4 1 0,0 0 0,-3 0 0,-2 1 0,-12 1 0,21-2 0,-21 2 0,17 0 0,-17 0 0,13-2 0,-13 2 0,0 0 0,0 0 0,0 0 0,0 0 0,0 0 0,0 0 0,0 0-367,0 0-234,0 0-171,0 0-174,-7 7-793,7-7-1426</inkml:trace>
  <inkml:trace contextRef="#ctx0" brushRef="#br0" timeOffset="1130.553">4122 1022 141,'6'-6'562,"2"-1"-57,-2-1-79,2 2-2,0-2-42,-2 0-45,0-1-19,2-2-24,0 0-22,-2 0-15,1-3-10,-1 2-7,-2-1-30,-1 0 18,0 0-24,-2 1 9,1 0-54,-2-1 27,-2 2-56,0-1 13,-1 2-46,-2-1 13,-2 1-42,-2 0 15,-2 2-49,-3 4 22,0-2-21,-4 4 15,3 2-38,-4 1 24,-3 3-31,0 3 22,-1 3-27,-2 2 23,1 3-25,1 1 2,2 1-2,1 1 6,1 1 4,3 1 19,3-1-33,2-1 19,3 2-12,3-5 1,1 2 3,3 0 5,1-1-4,4-3 20,1 2-30,4-3 26,2-1-34,3-3 40,3-1-50,0-2 35,2 0-39,0-5 5,4 0-47,1-5-8,2 0-18,3-2-1,0-4-19,1-1-1,-1-2 3,2-4-8,0-2 8,-2-4-10,0-3-15,-2-2 3,2-3-23,-3-1 18,0-2 24,-2-1 24,-2 0 19,-3 0 13,-2 2 3,-5 0 22,0 5-6,-3 2 41,-4 3 42,-1 3 39,-2 3-29,-2 0 21,-1 3-10,-1 0 20,-2 3-24,-2 1 15,0 3-18,-3 1 17,2 2-8,-4 2 3,11 3-23,-20 3 9,7 2-8,-1 2 7,1 3-16,-2 2 12,2 5-11,-1-1 19,1 6-4,2 4 23,1-1-29,2 4 29,0 0-28,4 2 20,2-4-21,2 0-12,0-2-2,2 0-9,2 2-13,1-4 2,4 5 6,4-3 4,-1-1 6,3-3-16,3-2-1,1-1-4,2-2-1,-1-4 2,2-4 2,-1-1-8,2 0-2,2-4-2,-4-3-7,0 0-21,1 0-7,-2-3 1,2-3-11,-3-2-8,1 0-6,-3-3 0,-1-4 3,1 0-1,-4-2-7,-2-3 21,-1-1-6,-2 4 26,-1 0-12,-3 2 18,-1 0-2,2 4 1,-3-1 2,-2 12 0,2-17 4,-2 17 2,-2-10 7,2 10 3,0 0 12,0 0-14,-9 8-3,9-8 5,-4 14 3,4-14 4,-3 21-1,2-8 3,1-1-1,0-1 0,0 2 5,3-1-7,-2 2-1,3-3 1,-2 0 8,5 1-4,-2-1 0,0-2 1,0 0-3,2-2-14,0 0-25,1-1-12,-8-6-51,16 6-68,-16-6-49,21 0-32,-10-3-67,3-2-75,-1-2-32,2-1-92,-3-4-538,2-2-665</inkml:trace>
  <inkml:trace contextRef="#ctx0" brushRef="#br0" timeOffset="1443.04">4721 645 592,'-10'12'516,"2"-2"-85,0-2-39,5 1-22,3-9-38,-8 12-12,8-12-28,0 0-13,3 12-10,-3-12-17,0 0-1,14 1-53,-14-1-30,12-5-6,-12 5-18,18-8 0,-10 1-12,2-1-3,0-2-36,-2 0-13,0-2-16,-3-2-2,1 2-9,-1-2 0,-2-3-22,-1 2 11,0-2 5,-2 5-12,-2-1-21,1-1 1,-1 4-15,-2-2 13,0 3-8,-2 2 2,-1 0-16,7 7-6,-17-7-50,17 7-13,-20 1-46,10 2-37,-4 2-77,2 2-87,-2 2-83,3 0-89,-2 5-216,2-4-332,3 2-663</inkml:trace>
  <inkml:trace contextRef="#ctx0" brushRef="#br0" timeOffset="2130.521">5217 751 137,'9'-4'777,"2"1"-109,-2-2-27,3-1-80,-1-2-39,-1-2-65,2 0-72,-1-1-52,1 1-53,0-5-30,2 1-31,-3-1-40,3-2-27,-4 0-43,2 1-16,-1-1-18,-2 0-9,-1 0-19,1-1-6,-4 3-14,0-1 6,-2-3-22,-3 1 8,0 4-17,-3-1 17,-2 1-15,-1 2 2,-3 0-22,-2 3 14,-1 1-13,-2 1-9,-1 3-5,-1 2 2,3 1-1,-2 1 3,2 2-2,-2 1 22,1 3-10,0 1 6,3 1 0,0 5 9,2-2-13,1 4 15,-2 3-11,5 3 7,1 1-4,2 0 0,0 3 20,4 3-4,0 5 4,3 1 8,0 8 23,3 1 16,-2 1-2,3 2-2,-1 2-8,-2 0-16,2 1-6,1 2 24,-1-1-36,-2 0 14,2 0-23,-3-2 20,1-1-1,1 0-20,-4-1 31,1-1-36,0-2 34,-1-5-29,-1-2 19,2-2-31,-3 2 25,2-5-24,-1-4 17,1-2-23,0 1 32,0-2-24,0-2 18,1-4 4,0-2-6,1 1-14,0-2 12,-1-1-28,1-4 28,1-1-15,-1-1 25,4-2-29,-1 0 19,-8-6-13,17 4 13,-17-4-20,20-3 26,-10 2-30,0-5 24,2 0-21,-1-4 25,1 0-29,-1-4 20,-2 2-20,2-5 20,-2-1-16,-1-3 16,-1-1-4,-3 0 4,-2-2-12,0-2-29,-4 0 26,-2-4-43,-2 0 20,-4 1-22,-3 2 26,-4-6-15,-2 4 8,-2 1 1,-5 1-6,-2 2 20,-1 0-2,-2 3-3,-1 2-1,0 1 14,1 1-3,4 2 6,2 1 18,3 1-24,3 2 7,0 2 0,5-1 3,1 1-8,1 1-2,2-1-21,4 1-1,0-1-29,2 1-29,4 9-41,2-19-40,6 7-77,3-4-94,8-2-66,3-1-123,8-1-688,3-4-834</inkml:trace>
  <inkml:trace contextRef="#ctx0" brushRef="#br0" timeOffset="2916.092">5685 845 242,'-9'6'726,"1"0"-170,8-6-84,-11 9-14,11-9-24,0 0-44,0 0-46,0 0-49,0 0-59,15 0-26,-6-6-42,5 1-11,2-4-26,4-2-17,-1 0-19,5-3-7,0-2 1,-1 0-32,3-1-6,-4 2-4,-1-1 1,-2-4 8,-3 6-5,0-6-10,-4 4 3,-2-2-10,0-1 7,-3 2-14,-1 0 13,-3 1-17,-1 1 3,0 1-11,-2 0 5,-2 3-10,0-2 6,-2 4-11,0-1 10,-2 1-10,-1 2 18,-2 1-32,0 2 7,9 4-1,-17-5 16,17 5-15,-17 0 0,17 0-14,-19 4 30,10 1-25,-2 1 14,1 1 2,1 2-6,0 1 1,1 4-5,-1-2 9,1 6-1,-1-1 19,0 2-16,3 3 6,-1 2-2,1 5-2,0 0 12,0 5 35,4-2 15,1 4-11,-1 1-2,2 0-18,3 8 19,1 1-28,1 0 9,2 0-23,1 2 9,1 0-18,1 1 13,0 1 7,-1 0-9,1-2 2,1-1-14,-3 0 16,-2-3-29,3-1 25,-3-1-13,-1 0 14,0-7-17,-2-2 13,0 0-25,2-1 24,-4-5-18,1-1 17,0-1-24,-1-2 26,0-3-3,1-2-4,-1-1 0,0-3-4,0 0 6,1-3-9,-2-11 11,1 20 37,-1-20 21,3 13-23,-3-13-8,6 6-4,-6-6-8,0 0 0,19-4-12,-10-1-31,2-2 36,2-3-37,3-2 30,-1 1-33,3-4 32,-1 1-26,0-6 33,1 3-29,-1-2 22,-2-2-33,2 0 32,-4 0-13,-1-1 5,-1-3 4,-1-1-12,-5 2 6,0-1-7,-2 0-2,-2-1-33,-1 0 35,-3-3-35,-2 0 12,-4 0-26,-2 1 6,-7-2-23,-1 4 8,-4-1-25,-3 2 9,-2 2 13,1 1 12,-3 2 8,5 3 7,1 3 5,-2-1 11,2 1-3,1 2 0,4 0 17,1 3-4,4 1-1,0-2-5,2 4-8,3-3-13,1 2-26,4-2-20,4 9-39,-4-15-48,4 15-99,6-18-86,4 7-84,3-2-183,8-4-576,1 0-813</inkml:trace>
  <inkml:trace contextRef="#ctx0" brushRef="#br0" timeOffset="3594.255">6196 948 760,'0'0'585,"0"0"-101,0 0-27,0 0-50,0 0-15,0 0-40,14 1-43,-4-5-24,3-1-37,3-3-22,2-1-41,4 1-35,0-2-20,3-3-35,1 2-6,-3-2-29,1-1-1,-2 1-17,-4 0-6,0 2-7,-3-1 8,-5 1-18,0 1 9,-3 2-4,-1 1-2,-6 7-3,3-13-2,-3 13-25,-6-9 26,6 9-30,-13-3 29,13 3-14,-16 0 4,5 4-7,-1 0 6,0 3-10,1-3 3,0 6 24,-2-1 13,4 1 12,-1 1-8,1 0-6,2 1-3,1-1 1,2 0-13,3 0 9,0 0-9,1-11 4,5 20-13,-1-12 2,3 2-4,3 0-22,2-2-42,0-1-53,3 0-71,0-2-14,2 1-28,2-2-29,0-3-66,2 0-75,0-2 23,0 0-24,3-3 46,-2 0-2,-2-3 33,2-1 29,-2-3 70,-2 1 94,0-1 101,-4-3 47,0 3 59,-1-4 23,-2 4 64,-2-1 31,-1 2 2,1-1 30,-3 0 1,1 3-10,-2-1 0,0 2-34,0-1-8,1 1-45,-6 7-17,12-10 9,-12 10-13,15-4-23,-15 4-10,18 1 2,-5 5-16,-1-3 6,0 5-13,1 2-23,0 0-2,0 0 5,-1 3-16,0 2 18,1-2-14,-4-1-23,-2 0 16,2 0-1,-2-2-4,-3 0 2,-1-1 8,1-1-1,-4-8 9,4 13 17,-4-13 19,0 0-1,0 13 17,0-13 18,0 0 14,0 0 0,0 0-12,0 0 22,-13-5 5,13 5-28,-4-14 62,4 14-87,-2-18 38,0 7-61,4 0 22,-1-2-52,3 0 33,1-3-56,3 3 43,2-3-49,0-2 26,3 3-43,2 0-17,2 0-93,2 0-67,1-1-45,-1 4-46,2 2-65,0-3-72,-1 4-47,2 1-61,-3-3-92,-4 6-573,2 0-803</inkml:trace>
  <inkml:trace contextRef="#ctx0" brushRef="#br0" timeOffset="3919.655">7427 727 363,'0'0'590,"0"0"-80,15 5-67,-15-5-50,16-2-76,-16 2-40,21-5-29,-7 1-29,0-1-16,1 2-36,1-2-13,-1-1-1,-1 0-29,0 2-13,-3-2 7,0 3 5,0-2-5,-11 5-10,14-7-16,-14 7-20,10-4-3,-10 4-35,0 0 4,0 0-9,-10-3 7,10 3-12,-13 5 2,4 0 19,-2 2 19,-1 0 11,-2 3 22,4 0-30,-3 4 19,2-2-9,1 4 6,1 0-15,-1 0 34,2 1-21,1-2-23,3-1-5,2 1-10,2-1-10,1-1-4,3 1-12,3-1 0,2-2-22,3 0-25,2-1-38,7-1-46,-1-2-68,6-1-56,2-2-53,1-2-65,1-2-42,-1-2-64,0-2 29,3-2-42,-1-1-82,-3-5-278,-2 0-374</inkml:trace>
  <inkml:trace contextRef="#ctx0" brushRef="#br0" timeOffset="4316.688">7991 776 69,'4'-14'665,"1"5"-166,-5 9-37,4-14-42,-4 14-58,2-12-65,-2 12-8,0 0-28,0 0 5,0 0-2,0 0-35,0 0-2,7 8-2,-7-8-49,5 15-26,-5-15-11,6 19-18,-3-10-20,2 1-6,-3 1-29,2 0-14,-1-2-11,1 0-4,0 0-9,-4-9-12,3 16 4,-3-16-6,4 12 3,-4-12 6,4 10-5,-4-10-6,0 0-8,0 0 3,0 0-6,-2 10 6,2-10-5,0 0-8,-7-8-17,7 8-11,-6-12-9,3 2 12,1-2-35,-1-3 4,3-1 6,0-2 13,4 0-16,0-3 14,3 0-8,5 2 2,2-4 32,2 3-18,3 4 35,1 0-32,-1 3 24,0 3-15,3 4 28,0 1-9,-4 2 7,2 2 10,-2 2 0,1 2 5,-1 2 27,0 5 42,0-1 5,-3 1 42,0 2-32,-2 3 18,-1-1-9,-3 3-25,0 0-13,-4-2-8,0-1-17,-3 2-9,1 0-2,-2-4-9,0 2-2,-1-3-18,0 2-90,2-4-54,-2-9-71,2 19-54,-2-19-40,5 14-15,-5-14 10,9 13-118,2-9-40,-1-2-111,2 0-363,1-5-515</inkml:trace>
  <inkml:trace contextRef="#ctx0" brushRef="#br0" timeOffset="4600.88">8996 460 626,'6'-14'634,"-1"2"-60,-3 2-36,2 1-42,-4 9-95,5-16-34,-5 16-81,3-10-22,-3 10-11,0 0 0,0 0-4,0 0-12,-3 10-27,3-10 12,-3 18 13,1-7-22,1 5 16,0 0 4,1 2-73,0 2 44,-2 4-31,2 2 5,-1-1-60,1 1 18,-1 1-70,1 2 40,-1-1-71,1-1 51,0 2-71,0-3 38,0 0-51,2 2 48,1-5-60,-1 1 45,2-3-45,1 0 48,0-3-85,4-2 16,-1-2-91,1-1-45,2-2-110,1-2-42,1-2-43,3-4-96,-3-1-143,4-2-121,-4 0-816,3-3-1172</inkml:trace>
  <inkml:trace contextRef="#ctx0" brushRef="#br0" timeOffset="4788.374">8984 717 253,'-19'1'884,"3"-1"-219,2 1-112,14-1-97,-20 2-54,20-2-12,-13 2-24,13-2-62,0 0-49,0 0-62,12 3-32,-12-3-32,28 0-19,-9-1-34,6-1-24,4 0-49,1-1-71,6 1-58,1-4-98,3 2-107,3-1-153,-7 0-786,9-3-878</inkml:trace>
  <inkml:trace contextRef="#ctx0" brushRef="#br0" timeOffset="6166.491">10763 828 466,'0'0'612,"-8"-11"-42,8 11-59,-6-10-70,6 10-47,-7-9-33,7 9-17,-5-8-36,5 8-56,0 0-51,-9-8-40,9 8-1,0 0-24,-11 6-9,11-6 2,-11 14-10,6-5-1,-1 1-19,1 3-25,0 1 1,1-2-16,0 1-12,1-1 4,1-1-15,2 1 2,-1-1-12,2-1 7,1 1-8,-2-11 3,7 15-5,-2-8-9,1 0 5,4-5-5,1 1-4,0-1 0,3-2-10,3-4 7,1 1-14,-1-1 7,3-4-37,2-1-20,-1-1 0,-1-2-3,-1 0 5,1-5-7,-2 4 20,1-5 9,-4 5 8,-1-2-7,-3 5 19,-2 1-1,1 0 2,-2 1-16,-8 8 7,10-7 12,-10 7 3,0 0-9,0 0 19,14 3-3,-14-3 5,5 12 2,-5-12-15,8 17 5,-4-9-5,1 3 4,1-2-4,0 2 10,2 0 2,1-1-11,2 0 15,1-1-3,2-2-1,-1 1-5,3-3 5,1-2-6,1 0 4,1 0-6,2-3 3,-1-2 1,4-2-1,-1 1 8,2-4-2,-1 1-8,-1-2 6,0-5-11,1-1 11,-6 2-7,-3-1 23,1-2 15,-3 1 29,-4 2-14,-1-2 15,-4 0-25,-1 3-2,-2-2-7,-2 3-3,-3-2-6,-1 1 6,-4 2-7,0 1-9,-3 2-10,0 1-2,0 2 2,-3 3 1,-1 0-6,-1 0 22,-1 6-90,0-2-72,1 3-74,1-1-70,1 2-77,2 3-83,1-3-78,2 2-166,2-1-330,3-1-632</inkml:trace>
  <inkml:trace contextRef="#ctx0" brushRef="#br0" timeOffset="7447.685">11720 828 168,'10'-7'715,"-1"0"-122,-4 0-82,0 0-36,-1-2-10,-4 9-62,4-14-27,-4 14-44,2-15-28,-2 15-64,-2-12-16,2 12-43,-4-10-14,4 10-49,-9-6-1,9 6-41,0 0 5,-20 4-23,11 0 5,1 5-21,-2 0 10,1 2-16,0 1-10,1 2 6,2-2-10,-1 0-9,4 1 1,0 1 3,3-5-5,0-9-9,0 21 2,3-10 5,0-2-7,4-1-4,-1-1 8,4-1-12,-1-2-2,2-1-10,-11-3-25,23 2-21,-11-3 13,1 0-66,2-4 23,1-2 19,-2-1 3,1-2-13,-2-2 8,1-1 6,-1-2 17,-3 4 10,-2-3 6,-1 2 15,-1 0 8,-3 3 11,2-1 9,-2-1 7,-3 11 8,2-14-8,-2 14 11,-2-8 9,2 8-5,0 0 13,0 0 15,0 0 27,-15 1-20,15-1 7,-9 13-13,5-5 4,0 0-23,4-8 17,-6 18-29,4-7-5,2-11 10,-1 20-2,1-20-2,1 17-8,4-8 1,0-1-9,-5-8-5,11 14 7,-3-10-4,2 0 10,1-2-21,0 0-17,-11-2-20,25 0-12,-9-2-39,-1-3-12,1 0 23,2-2-10,1-5-10,-1 2 68,-1-2-29,2-1-11,0-4 29,-2 1 9,-3 2 9,0 1 10,-5 1 8,3 2 8,-5 1 25,-1 2-17,-6 7 11,9-12-5,-9 12 11,0 0-21,0 0 46,0 0 2,0 0 24,0 0-6,-2 14-3,2-14-1,-7 14-7,5-4-9,2-10-11,-2 20-4,0-11-6,2-9 1,2 18-3,0-7-1,2-3-6,1 3-2,1-5-6,4 3 4,1-2-4,5 1-4,0-3 2,6 2-17,1-4-10,4 2-19,-4-3-24,7-2-6,-3 0-10,2-1-14,0-2 18,1-1 34,1-5-52,-2 0 10,-1-2 6,-3-3 20,-1-1-4,-2-2 30,-6 3-13,-1-1 28,-1 1 2,-2-1 16,-1 3 16,-4-2 16,-1 1-19,-1 2 51,-1 1-7,0 0-8,-3 1-1,4-1-5,-5 10 5,2-13-7,-2 13-16,2-10-5,-2 10-4,0 0-2,0 0 18,0 0 12,0 0-5,-4 10 48,-2-3-19,4 6 17,0 3-16,-2 2 19,0 5-5,-1 6 74,1 5-22,2 0 37,-1 10-92,3 2 37,0 1-73,0 3 58,3 3-12,-1 1-21,4 1-15,1 8-9,1 3-12,2-4 0,-1-1-17,-1-11 4,0 1-4,1-2-3,-1-3-6,-3-3 3,-1-2-1,1-7-5,-2-2-8,-3-6 4,0-5-6,-2 0 7,1-3 0,-6 0-1,0-2-7,-1-3 3,-1-1-5,-3-3 22,1 0-22,-5-5 6,3-1-5,-3-3 9,-2-6-6,-4 0 5,-3-9-26,-4-5 7,1-4-18,-1-5 2,2-3-17,1-3-4,-1 0-27,4-4 21,2 2-8,5-1 8,3 2-32,2-2 14,7 4-30,2 2 22,4 0-41,4-1 15,4-3-32,8-2 2,3 1-4,6 3-13,8-6-8,5 2 16,3 0 8,4 3 27,5-3-10,1 2 12,2-3 34,1 5 11,0 0 22,0 0 6,-5 1-8,-3 3 18,-12 6 5,-2 2 19,-3 1 2,-8 5 25,-5 0 30,-3 2 10,-1-1 5,-5 3-5,-5 1-24,1 2-5,-5 9-11,0-16 4,0 16-14,-5-10 2,5 10-6,-13-7-9,13 7 8,-16 0 0,16 0-5,-20 7-5,11 0-5,2-1 12,1 4-4,-1 1 6,2 2 0,5 3-4,0-1 6,0 1-2,7 3-2,2 1 9,0 0-7,0-1 3,5 0-5,-3-2-1,2 1-4,0 0 53,-1-3 10,1 0-10,-4-4-9,1 0 4,-2-2 12,-1 0-12,-7-9 3,7 14-1,-7-14-15,2 11-10,-2-11-4,-11 10-19,4-5-55,-5-1-87,1-1-128,-7-1-180,1-1-218,-6-1-838,0-1-1129</inkml:trace>
  <inkml:trace contextRef="#ctx0" brushRef="#br0" timeOffset="8197.659">15773 689 301,'0'0'495,"4"-19"-111,-1 9 15,1-1-44,0 0 10,1-1-31,3 0 4,-3 0 9,3 0-4,-3 3 4,-1 1 2,0 0-61,-4 8-7,6-14-36,-6 14-33,5-10-50,-5 10-28,0 0-26,0 0-26,-9-7-10,9 7-20,-19 7-16,4 0-6,-2 3 5,-2 2-4,3 1 3,-2-1-25,1 2 22,3 0-26,1 1 13,-1-1-19,5-1-4,1-2 1,-1 1 1,4-1 2,2-1 0,3-10-1,1 16 3,-1-16 5,11 12-4,-1-8 1,2-1 4,2-3 19,1 0-33,3 0 15,1-3-18,3-3 19,0 1-23,-2-3 10,-1-1-52,3-1 2,-5-3 8,-1 1 8,-2-1 5,-1 0 8,-5-1-3,-2 0 2,-2 3 12,-3 0-7,-1 11 10,-4-21 3,-1 13-2,-3 0-13,-3 2 18,-2 1-9,0 2 16,-2 0-25,2 3 29,-2 0-17,2 0 14,1 3-14,0-2-8,3 3 8,-1 0-17,10-4 14,-13 10-27,13-10-3,0 0-23,0 11-11,9-5-46,2-4-33,2 1-42,6-1-35,2-2-37,2 0-18,4-2-28,1-1 14,4-2-5,1-2 40,5-4-51,3-1-34,-4-1-392,-1-2-251</inkml:trace>
  <inkml:trace contextRef="#ctx0" brushRef="#br0" timeOffset="8687.319">16280 409 557,'11'-14'309,"-4"0"-25,-2-1-49,-2 1 18,-1 2-3,-2-1 21,0 0 2,0 1-24,-2 2-10,-1-2-5,0 3-15,3 9 17,-5-16-16,5 16-12,-6-12-41,6 12-55,-8-9-6,8 9-4,0 0 2,-11-3-9,11 3 20,-7 4-27,7-4 33,-5 19-30,0-8 21,3 7-5,0 1 14,0 6-16,1 4 10,-1 3-9,2 4-26,0 1 14,3 7-15,-2 3 9,3 3 37,1 1 8,-1 2-52,1 0 2,-1 1-43,0 3 35,0-4-47,-3 4 33,0 0-52,-1-2 13,0 1 8,-1-3-5,0-2-9,-1-2-6,1 0 11,1-4-6,0-7-1,0-5-5,0-5-2,1-1 2,2-3-11,-2 0 12,2-7-13,-1 0-28,3-4-13,0-2 29,0-1-20,3-3 20,2-4-24,-10-3 29,21 4-11,-8-5 17,2-5-22,1 1 4,3-4 0,0-1-10,4-6 7,-2 0-13,2-3 3,0-2-13,-1 0 14,-4 0-5,0-3 29,-3 0-34,0-1 23,-3-2-26,-4 1 32,-2 2-17,-5 0 3,-2 1 18,-8-5-18,-4 2-9,-8-3-2,-6-1-14,-5 2-7,-4 4 10,-9-5-3,-2 2 14,5 5 5,0 2 8,1 4 13,2-1-2,5 2-1,4 2 0,5 0 7,5 5-3,4-3 2,2 2-5,7 0-6,1 0-33,6 9-40,6-24-98,5 9-93,11-1-109,11-4-121,3 3-787</inkml:trace>
  <inkml:trace contextRef="#ctx0" brushRef="#br0" timeOffset="9611.474">19027 623 298,'11'-12'611,"-4"4"-101,2-1-72,-2 0-20,-2 0-74,0-1-33,-1 2 24,-2-2-32,-2 10-20,0-15-59,0 15-35,-6-14-36,-2 6-39,-2 3-18,-3 1-7,-1 1-16,-5 5-14,-1-1-3,-4 3-11,-1 2 7,-3 3-34,0 3 5,0 1-5,0 1 4,2 0-21,4 2 20,2-4-4,3 2-8,3 1-15,2-1 19,2 0-8,5-3 13,0 0-13,4 0 13,1-11-6,2 14 4,4-5-3,0-5-16,5 0 12,1 0-11,3-4-10,1 0 26,1 0-40,1-4-5,2 0 6,1-2 7,-2-1-14,2-1 22,-1-2-8,0 0 0,-3 1 7,0-1 5,-2 3-6,-2-2 7,0 1 0,-2 1 1,-2 2-16,1-1 12,-2 2 6,-8 4 24,16-4-36,-16 4 33,14 2-37,-14-2 30,14 12 8,-5-2 1,-3 3 25,3 6 13,-3 2 3,4 8 59,-2 0 2,3 8-27,-3 1-14,1 3-16,-1 1-14,-2 1-9,2 3 12,-3-2-28,0 1 13,-1-1-17,-1 0 1,-3-6 2,0 3-6,-2-3 0,0-1-2,-2 0 0,-1-4-7,-3 1 5,1-4-21,-4-1 22,1-1-18,-4-3 18,0-2-20,-1-1 17,-2-4-20,-2 1 27,-1-5-27,1-2 15,-1-2-10,-3-3 12,1-2-17,1-4 17,-1-2-2,-4-3 2,-2-4 8,0-6-7,-2-3-3,-1-7 9,2-1 17,3-4 12,0-3-35,5-3 29,0-2-32,4-3 22,4 0-19,2 0 19,4 0-27,3 5 20,4-2-31,1 3 31,3 1-35,5-6 21,5 2-20,3 0 22,4 1-31,6 2 26,2 1-52,3 2-37,8-3-78,-5 6-71,9-1-52,1 0-136,-7 7-134,4 2-143,-2-2-575,1 3-879</inkml:trace>
  <inkml:trace contextRef="#ctx0" brushRef="#br0" timeOffset="10316.128">19430 674 644,'0'0'669,"0"0"-94,0 0-91,0 0-52,0 0-67,10-5-26,-10 5-47,13-8-20,-4 2-51,0-3-38,2 3-24,1-3-32,0 1-20,-3-1-11,3 0-18,-1-2-6,-2 2 2,0 0 4,-2 0-4,0 1-8,-3 0-15,-4 8-14,3-14-7,-3 14 18,0 0-31,-5-11-4,5 11 0,-14-3-8,14 3 1,-18 5 1,6 1-6,3-1 9,-4 4-9,1 2 2,0 0-6,1 0 17,1 2 1,2 2 26,1-3-6,0 2 16,3 0-15,3-2 14,2-1-18,2 2 18,1-2-16,4 1 4,1-2-23,3-1 10,4 1-13,5-3 10,-1-3-26,5 0-8,-1-1-52,0-3-17,3-2-36,-1 0-7,0-3-7,0-1-25,-2 0 26,-1-2 11,-1-3-12,-3 0 19,0-1 13,-5 1 2,2-3 39,-5-1 5,-2 3 25,0-2-16,-3 1 25,1 1 7,-3 3 14,0-2 6,-4 11 34,3-15-19,-3 15 36,0 0-28,4-11 41,-4 11-20,0 0 13,0 0 25,-4 11-4,4-11 17,0 14-2,0-14-20,3 17-7,-3-17 14,2 20-4,1-9-26,1-1 12,1 0-20,0-1 6,3-1-28,2 1 9,0-2-21,2 0 10,3-1-9,0-4 9,5 3-29,1-4-4,-1-1-45,4-4-21,-1 0-15,0-2-4,0-1-22,-4-2 39,1-1-16,3-4 3,-4-3 11,1-1-2,-4-1 28,-2 5 20,-2-1-21,0-2 54,-4 6-11,0 0 30,-3 2 21,3 0-7,-8 9 3,7-11-6,-7 11 5,7-7-17,-7 7 16,0 0 19,0 0 20,0 0-10,7 9-13,-7-9-4,4 12-6,-4-12 4,4 15-15,-4-15 3,5 15-14,-2-5 15,1-2-17,-1 0 7,3 1-13,-1-1-12,2 0-31,0-2-25,4 2-76,2-1-58,0-3-100,2 2-51,-1-2-75,1-3-108,-2 2-682,0-4-816</inkml:trace>
  <inkml:trace contextRef="#ctx0" brushRef="#br0" timeOffset="10629.247">20609 565 260,'0'0'690,"0"0"-107,0 0-90,0 0-51,0 0-88,8-10-42,-8 10-59,15-7-57,-6 3-3,4-3-36,1 1-17,-1-2-19,1 4-20,0-4-34,1 0 16,-2 2-21,1-1 13,-4 2-27,-1-1 48,-1 3-28,1-3-8,-9 6-3,8-9 3,-8 9-28,0 0-9,0 0-15,0 0 5,-7-8-7,7 8-8,-14 6 15,7-1 19,-1 1-30,-1 1 42,-1 1 6,1 4 7,1-2 7,1 2 4,0-3-9,3 2-12,0-2-2,0 3-7,3-2 8,0 1-16,1-11 7,4 20-21,0-11 5,-1 0-64,4-2-43,2 0-74,-3 0-50,2-2-47,1-1-53,1 0-39,-1 0-46,3-1 23,-12-3-80,23 1-514,-11-2-553</inkml:trace>
  <inkml:trace contextRef="#ctx0" brushRef="#br0" timeOffset="10926.109">21007 497 127,'6'-7'564,"3"-1"-148,-9 8-19,14-9-73,-5 4-1,-9 5-44,21-4-31,-21 4-29,25 2-5,-13 2-14,3 2 27,-1-1-6,0 2-56,-1 2 17,0-1-15,-2 2-8,-2-2-17,-1 4-15,1-1-10,-6-1-28,1 0 5,-4-10-4,3 19 1,-3-19-17,-3 20 15,-1-12-28,4-8 11,-10 13-8,5-6 20,5-7-16,-13 7 16,13-7 7,-12 6 32,12-6-24,-13 0 14,13 0-37,-11-3 18,11 3-22,-12-10 13,12 10-32,-5-16 6,5 16-43,-2-16 0,2 16-85,6-20-49,-3 11-52,6-3-67,-1 3-42,2-1-78,3 0-12,2 0-58,7 3-3,7-4-31,6 3-87,7 1-455,4-2-603</inkml:trace>
  <inkml:trace contextRef="#ctx0" brushRef="#br0" timeOffset="11567.204">21706 456 421,'24'-3'436,"-6"3"-75,0-1 45,-5 0-28,-1 0-29,-12 1-66,13-6 16,-13 6-26,0 0 13,0 0-3,-5-6-11,5 6-18,-17-1 2,5 2-39,-3 0-4,-2 2-35,0-1-15,-2 4-25,-3-3-34,4 5-12,-1 1-12,0-1-3,5 1-4,0-1-22,0 3-7,2 0-19,2-1 15,4 1-10,2-1-2,4-10-7,-1 18 16,1-18-29,7 18 23,0-10-12,4-2 2,2 1-25,2-2-44,1-1-46,1 1-24,1-3-25,1-2-38,2 0-3,-2-2 1,0-3 7,3 0-8,0-1 0,-3-2 2,0 0 44,-4-5 3,1 2 35,-2-4 2,-3 2 49,1-3-1,-5 4 37,1-1 21,-3 1 35,2 1 20,-7 11 3,6-18 5,-6 18-8,5-11-7,-5 11-2,0 0 4,0 0-1,0 0 35,0 0-30,0 0 13,0 0-7,-9 8-29,9-8 4,-4 14-13,4-14 5,0 18-9,0-18 22,3 20-17,-1-10-16,1-1 2,2 1-8,4 0 10,2 0-9,5 2 2,3-5-35,-1 3-48,2-3-37,3-2-47,0-3-23,-1 1-35,1-2-28,4-2-39,-2-2 36,2-1-4,-3-2 44,0-2-13,3-3 58,-3-2 4,-5 2 23,1-4 16,-2-6 77,-5 4 25,1-5 54,-2 2 18,-3 1 45,-1 0 27,-1-2 7,-1 3 5,-2 0 47,0 1 26,0 3 15,-2-1 2,1 4 10,-2 0-49,0 0-1,-1 11-50,2-17-4,-2 17-55,0 0 23,-3-12-15,3 12 14,0 0-24,-10 8 33,5-2-19,0 2 29,0 5-27,-1 1 8,3 2-14,-4 2 1,3 1-15,-1 2-4,1-1-10,1 2-6,0-3-11,2 0-17,-1 3 27,1-5-39,1 3 18,0-4-26,1 2 18,2-2-30,-2-1-11,2 0-38,1-1-57,0-3-58,2 2-39,2-4-66,-1 1-82,1-3-66,0-1-66,2-1-210,-1-1-443,-9-4-754</inkml:trace>
  <inkml:trace contextRef="#ctx0" brushRef="#br0" timeOffset="11895.321">22272 499 120,'-13'-1'673,"13"1"-167,-13-1-88,13 1-103,0 0-32,0 0-89,9-4-20,5 1-35,3 3-28,5-2-32,3-1-8,2 3-17,1-2-2,0 1-20,2-2 2,0 3-26,1-1 17,0 1-18,-2 0 8,-2 1-14,-5 1 18,-2-1-11,-3 2 13,-1-1-3,-3 3 17,-2 0 6,-2-1 36,-1 3 13,-1 1 3,0-1 18,-2 4-11,-1-1-8,0 0 10,0 1-15,0 0-22,1 1 2,1 1 14,-1-1-31,2-2 10,-2 2-30,0-4 15,2 1-27,0-2-10,1-1-32,-1-1-46,5 0-43,-3-2-51,2 0-66,-11-3-46,24 0-21,-10 0-40,-1-3-78,2-4-437,1 1-398</inkml:trace>
  <inkml:trace contextRef="#ctx0" brushRef="#br0" timeOffset="12206.313">22702 348 488,'-14'1'514,"4"1"-84,10-2-32,-14 4-33,14-4-5,0 0-27,-6 8-15,6-8-5,9 6-13,-9-6-36,19 4-21,-6 1-15,1-5-15,3 3-21,2-3-11,1 0-14,2 0-3,-3-3-27,1 2-11,-1-3 26,-1 3 4,-1-4-12,-2 1-12,-1-3-29,-1 0 0,-2-1-15,0 0-8,-4-2-23,-1-1-14,-4 2-4,-2 9-9,3-17-12,-6 7 5,-1 1-8,-1 2-4,-1 0-12,-2 2-5,-3 0-13,-1 3-45,12 2-30,-27 1-46,11 2-38,-1 4-15,-3 1-75,3 2-88,0 3-114,2 1-33,0 0-58,2 3-729,2-2-894</inkml:trace>
  <inkml:trace contextRef="#ctx0" brushRef="#br0" timeOffset="13249.503">23083 606 603,'0'0'648,"0"0"-89,0 0-66,0 0-73,0 0-49,0 0-10,0 0-37,0 0-31,-7 8-14,7-8-52,-4 10-31,4-10 16,-5 16-27,5-16-21,-2 15-43,2-15-3,0 15-40,0-15 21,3 15-31,-3-15-2,9 14-27,-3-7 9,3 0-28,-1-2 14,2 0-6,1-1-9,1 0-19,2-2 13,0-1-23,0-1-6,3-1-32,2-2-7,-2-2-9,0-1 11,1-3-9,3 0-7,-2-3 17,-2-1 9,2-1 6,-4 0 4,2-1 13,-3-1 1,0 2 6,-4 3 3,-1-1 12,1 2 10,-3 0 11,-1 4-7,-1 0 2,-5 6 11,9-7-23,-9 7-2,0 0 5,0 0-4,9 5-8,-9-5 10,4 10-9,-4-10 4,4 14 4,-4-14-2,6 19 9,-1-10-16,0-1 5,2 3-30,0-1-29,1 1-52,3-3-54,1 3-3,5-1 15,2-2-39,3 1-37,2-3-41,1 0-9,2 1 21,2-4 13,3-4-4,0 1 19,6-1 17,0-2 20,-1-4 58,5-1-3,-2-3 50,-4-2 20,-2-3 101,-8 1 2,-1-2 75,-2 2 22,-6 1 46,-3 1-14,-4-1 43,-3 1-17,-3 2 20,-2-1-24,-2 12 2,-8-19 7,2 13-18,-5-1 33,-4 4-49,-2-1 6,0 4-4,-3 2 14,-1 1-35,-2 2 0,0 0-20,2 4-8,1 0-28,0 1-13,3-1 8,0 2-34,4-2 14,2 2-14,1-1-4,-1-1-25,6 0 17,0-1-16,5-8 8,-1 14-29,1-14 28,9 14-34,-9-14 24,13 10-22,-3-5 22,1-1-28,1-1-3,2-3-41,0 0 0,1 0-8,2-3 6,1 0 1,-1 0 0,0-2 2,0 0 3,1-2 17,-2 2 6,0-2 5,-1 2 9,-1 2 4,-2-2-1,0 2-2,-3 0 11,-9 3-8,18 2 0,-18-2 18,17 8-3,-9-2 29,-1 6 34,0 0-20,0 9 48,3 6 22,1 3 22,-1 8-51,3 1 40,0 6-77,2 12 38,0 2-23,3 5 7,0-2-21,0 5-8,2-1-2,-3 1-2,-1-2-4,0-1-6,0-3-4,-5-1-14,-4-10 21,1-2-26,-4-2 5,-3-7 11,-2-1-13,-2-3 11,-4-3-25,0-2 8,-2-2 17,-3-3-5,-4-3 33,-1-3-16,-4-3 23,-3-3-12,-1-5-2,-1-3-12,-4-4 15,-6-3-20,-7-7-3,-3-6-14,-8-6 4,3-6-14,-1-7 23,3-1-18,7-5 7,5-5-10,7-4 11,6-4-13,6-3 16,8-5-14,9 6 2,6 1-6,9-13-1,5 7-56,8 1 64,8 3-62,4 3 59,6 2-62,5 3 40,1 4-33,3 4 41,0 0-8,0 4-30,-4 2 52,0-1-38,-7 3 47,-5 5-28,-4 2 30,-4 0-43,-3-2 54,-9 5-63,-3 0 41,-6 2-55,-3 1 5,-5 1-60,-2 0-57,-7 1-86,-1-2-96,-12-1-205,1-1-137,-7 1-894,2 4-1231</inkml:trace>
  <inkml:trace contextRef="#ctx0" brushRef="#br0" timeOffset="14642.838">25948 665 246,'0'0'515,"1"-10"-130,-1 10-57,4-12-70,-4 12-37,4-11-30,-4 11-55,0-11-14,0 11-18,4-11-31,-4 11-3,0 0-21,3-12-5,-3 12-25,0 0-18,2-9-32,-2 9 1,0 0-17,0 0-6,0 0-7,5-12-9,-5 12-30,0 0 16,0 0-44,0 0 26,0 0-4,0 0 30,0 0 4,0 0 28,0 0-10,0 0 62,0 0-23,5-5 79,-5 5-20,0 0 43,0 0 12,0 0 34,4-9 47,-4 9 7,0 0-47,2-12 59,-2 12 11,2-12-11,-2 12 12,2-12-5,-2 12 19,3-15 2,-3 15-6,2-15-22,-2 15 1,4-16 11,-4 16-7,2-12-3,-2 12 4,2-11-13,-2 11 13,0 0-34,0-14-1,0 14-62,0 0-2,0 0-42,0 0 14,0 0-39,0 16 90,0-3-48,0 7 55,0 1-11,3 6-31,-2 2 3,3 7-10,-4 7 21,2 2-1,0 1-25,0-2-24,0 0-5,-1 1-17,-1-5-6,4 3-2,-2-5-4,0-1-5,0-2 0,-1-1-17,4-1-53,-3-6-13,2 0-72,-2-4-51,1-3-59,-1-2-60,2-2-30,-1-2-70,-1-3-74,2-1-47,-4-10-53,8 15 8,-8-15-755,6 6-928</inkml:trace>
  <inkml:trace contextRef="#ctx0" brushRef="#br0" timeOffset="14955.327">26116 652 745,'-6'-19'603,"1"0"-89,1 2-24,0 0-85,-1 2-60,5-2-43,0 4-45,0-3-9,2 3-26,3-1-29,4 1-5,-1 2-36,4 1-17,1 2 8,6 0 3,-2 5 10,6 1-7,-3 2-9,7 2-1,-5 3-32,1 3 1,-3 0-15,-2 5 13,0-3-34,-5 4 24,-1 0-37,-5-2 20,-3 3-30,-2-1 13,-2 1-8,-4-1 4,-3 2-19,-1 1-14,-7-1 12,2-1-7,-5 1-11,3-2 0,-3-1-6,-1 1-3,2-1-36,-2-3-77,2-1-33,1 1-77,3-7-70,1 3-126,1 0-127,2-3-97,9-3-787,-14 4-1027</inkml:trace>
  <inkml:trace contextRef="#ctx0" brushRef="#br0" timeOffset="15552.036">26486 609 597,'-8'-10'812,"-1"3"-106,7-2-74,-4 0-81,2 0-80,0-1-29,4 10-73,-2-18-44,2 18-26,8-18-26,0 11-33,1 0-16,7 0-7,-1 6-51,2-1 12,4 4-56,-2 2 23,4 2-55,-4 3 20,2 1-71,-3 3 38,-3 0-12,-1 3-19,-1 0 14,-1-1-33,-5 2-2,-1-1 8,-2-2-14,-3 0 6,1-2-14,0 0-14,-2 0-47,0-12-40,0 17 3,0-17-30,0 14-4,0-14-48,0 0 9,-2 14-20,2-14-13,0 0-25,0 0 7,14-6-9,-6-2 39,-1-1-10,2-1 12,5-6 5,-4-2 20,5-4 27,-2-2 18,1 2 32,-1-1-1,-2 5 19,1 1 5,-2-1 29,2 4 26,-3 1-2,0 5 4,-3 3 28,-6 5 19,14-3-5,-14 3 11,13 5-3,-3 0 2,-4 3 2,1 2 13,2 1-1,0 0-8,0 0-3,-2 1-2,1 0 11,2-1 10,1 0-17,0 1 33,3-4 0,-1 1-10,3-2-8,1-2-21,0 2-4,-2-6-15,5 1-2,-3-1-24,2-2 18,-1 1-11,-3-3 6,2-1-13,-2-3 9,-1-1-8,-3-1 8,1 0 3,-4-4 23,-1 1 36,-2-1-34,-3-2 10,-2 4-10,0-3 1,-5 2 4,-1 0-27,-1 2-10,-5 0 11,1 3-5,-2 0-15,-3 2 12,3 1-9,-3 3-1,3 0-37,-5 2-51,2 3-60,0-1-46,3 1-117,-1 2-84,5-3-98,1 3-34,-2-1-155,10-5-379,-6 11-672</inkml:trace>
  <inkml:trace contextRef="#ctx0" brushRef="#br0" timeOffset="16052.788">27400 355 32,'-2'-12'800,"2"12"-148,-3-17-49,3 17-30,-2-17-64,2 17-70,-2-12-46,2 12-48,-2-12-91,2 12-42,0 0-54,0 0-11,0 0-29,0 0 4,0 0-25,6 15-28,-3-5 0,2 6-12,-1-1 11,2 6-26,-2-2-2,1 2-11,2 1-3,-2 0 13,-1 0-8,1-3 2,-3-1-30,0-2 24,2 0-31,1-2 27,-2 0-26,-1-3 18,2 0-14,-2-3 19,1 3-27,-3-11 28,2 13-26,-2-13 21,4 9-21,-4-9 18,0 0-22,0 0 15,0 0-11,0 0 8,0 0-13,12-5 2,-12 5-18,9-14 19,0 2-37,-3-1-4,6-1-3,-1-2-13,3 0 9,1 0 4,3 4 4,-1-1-2,0 1-5,2 3 24,0 2 2,1 2-5,-2 1 1,0 4 35,3 1-23,-2 2 2,-2 2 11,2 2-3,0 2 38,-2 1 24,-1 2 32,-2 0-3,-3-1 9,-2 0 9,-1 0-5,-2 0 16,-2-1-19,-4-10 39,0 19-25,-3-9 31,-3-2-12,-1 1-6,-2-1-16,-2 0-16,-3 0-16,1-2-14,-3 1-5,3-1-14,-3-3-9,1 1 1,0-1-33,2 0-86,1 0-101,12-3-73,-21 0-122,21 0-118,-16-3-119,16 3-114,-12-8-656,12 8-993</inkml:trace>
  <inkml:trace contextRef="#ctx0" brushRef="#br0" timeOffset="16327.106">28115 340 579,'4'-17'843,"-4"17"-59,-3-12-111,3 12-44,0 0-93,-1-14-85,1 14-75,0 0-77,0 0-55,-5-10-2,5 10-20,0 0 12,-5 11-33,5-11-44,-3 17 36,2-4-70,-1 2 39,2 1-93,-2 3 45,2 1-84,0 0 51,0 1-65,0 0 51,0 1-6,2 2-30,0-4 5,-1 5 0,2-6-24,-1 3-108,1-5-102,1 1-62,1 0-47,2-2-83,0-2-95,-3 0-96,5-1-80,-2-2-776,2-1-1048</inkml:trace>
  <inkml:trace contextRef="#ctx0" brushRef="#br0" timeOffset="17234.698">28277 649 488,'0'0'711,"4"-11"-98,-4 11-55,13-12-95,-5 5-40,3-2-26,1 2-44,4-4-36,2 0-46,3 2-38,0-3-30,2 0-44,2 0-11,-5-1-5,2 4-27,-4-4-10,-1 2-9,0-1-22,-2 2-15,-3 0-3,-3 0 1,0 1-18,-4 1 6,-5 8-7,5-14-5,-5 14-6,-4-11-5,4 11-25,-10-4 14,10 4-1,-20 0-9,11 4-9,-5 3 9,2 1 4,-2-1-3,2 4 1,1-2 12,-2 6-6,3-2-5,2-1-3,1 1 12,2 2-2,3-4 15,2 1-23,2 0 20,3 2-34,2-2 12,4-1-58,1-2-34,5 3-60,0-4-39,2-1-39,4 0-10,-4-3-29,3 1-10,-2-3 23,2-2 2,-3 1 3,3-4-27,-2 1 1,-2-4-15,1 0 94,-1-3 15,0-2 72,-4 0-9,1-1 87,-2-1 32,-1 2 57,-2 0 27,-2 0 40,2 1 23,-4 2 16,1 3-17,-3-3-10,-4 8-15,11-9-3,-11 9-11,0 0 7,13 0 15,-13 0-14,10 5-1,-10-5-18,11 13 33,-6-6-21,-5-7-32,8 16 16,-4-6-13,-1-2-9,-3-8 0,6 16-11,-6-16-9,4 15 4,-4-15-19,2 12 8,-2-12-31,4 11 16,-4-11-5,0 0 24,4 13 17,-4-13 17,0 0-13,0 0-16,0 0-11,5 7-15,-5-7 7,0 0-16,0-11-2,0 11-4,4-13-12,-4 13 6,4-18-2,1 7-5,-1-1 11,1-2-10,1-1 9,1 1-6,1 2-4,1-1-4,2 1 11,0 3-16,1-3 14,-1 4-10,3 0 3,-1 4-2,1 2 13,-14 2-1,26 0 3,-15 2-2,2 5 16,2-2 7,-3 4-6,2 2 11,-3-2 24,3 3 8,-1 2 10,-1-2-13,-1 1-16,-2-1 8,0 0-34,0-2 25,-3 0-26,-1 0 21,1-2-31,-1 0 29,-5-8-26,7 13 23,-7-13-24,5 9 21,-5-9-23,0 0 5,0 0-20,0 0 17,0 0-31,0 0 18,0 0-33,0 0-15,-6-7 4,6 7-9,-1-18 4,1 18-9,1-23 13,3 6 7,1-2 3,3-4 9,2-1-5,4-2 14,1 1 4,4 3-3,3 0 1,1 4 10,2 1 36,5-1 31,-2 7 10,3 1 30,-4 5 35,1 5 1,0 0 2,0 4 63,3 3-44,-1 4 93,-3 2-78,0 5 42,0 4-53,-7-3-43,-2 3-121,-4 2 0,-1 1 0,-4 2 0,-5-4 0,-1 2 0,-3-5 0,-2 6 0,-2-3 0,-2 2 0,-4 2-397,-3-1-157,-1 1-229,-4 4-226,1-8-713,-3 5-1403</inkml:trace>
  <inkml:trace contextRef="#ctx0" brushRef="#br0" timeOffset="18819.108">2351 2285 267,'10'-9'493,"-2"1"-97,-1-1-25,3 0-25,-2-2-11,1 2-32,-1-1-22,0-1 19,-1 0-22,1 0 1,-3 2-3,1-2-22,-2 1-27,-1 0 1,-2-2-46,-1 12-21,0-17-10,0 17-2,-5-18-47,-1 10 10,-1 1-27,-3 2-1,-1 0-25,-4 1 6,0 1-18,-2 3 4,-3 0-25,1 3 17,-4 2-26,-2 1 14,1 1-27,0 5 22,2-3-40,0 4 37,3-1-34,4 1 31,0 1-27,2 0 18,5-2-18,2 3 19,0-2-24,5 1 26,2-2-24,6 2 18,-1-1-24,6 1 30,3 0-22,1-1 29,3-2-34,4 2 31,0 1-23,0-2 17,4-1-2,-6-2-28,0 0 33,-1 2-25,1-2 22,-5 0-22,0-1 23,-4-2-22,1 1 27,-3 1-23,-2 0 23,-3-2-23,0 2 25,-5-8-19,0 15 20,0-15-17,-9 14 40,2-7-28,-3 1 20,-2-1-29,-1-1 26,-2 0-32,-1-3 20,-1 1-22,-1-1 20,0-1-25,-4-2 24,5-2-25,0-1 13,0 2-33,-1-5 4,3 1-55,-1-2-13,4 0-44,0-2-41,3 1-69,3-4-80,2 2-58,3 0-67,3-3-100,1 2-666,6-6-825</inkml:trace>
  <inkml:trace contextRef="#ctx0" brushRef="#br0" timeOffset="19115.975">2852 1994 741,'13'-9'645,"-2"0"-67,-5 1-91,-1 0-50,-5 8-6,7-11-22,-7 11-49,-1-11-27,1 11-35,-4-8-22,4 8-43,-5-8-8,5 8-51,0 0-7,-12-1-35,12 1-4,-10 6-44,10-6 14,-9 15-16,5-5-3,0 3-23,0 3 30,2 2-30,-1 0 11,2 1-6,0 0-6,1 2-1,2 4 78,1 0-46,-1 1-7,1-1-5,-1-1-28,2 1-4,0-1 1,3-1-29,-2-3 18,1-1-16,0 0-9,2-5 1,0 0-15,1-2-1,-3-1-42,2-4-58,-2 1-52,2-1-34,-8-7-48,14 5-45,-14-5-49,12 1-44,-12-1-44,12-4-22,-12 4-32,8-9-65,-8 9-636,2-13-789</inkml:trace>
  <inkml:trace contextRef="#ctx0" brushRef="#br0" timeOffset="19957.872">2665 2201 382,'-15'0'641,"15"0"-93,-22 0-56,22 0-54,-18 0-74,18 0-35,-13 0-82,13 0-20,0 0-57,-12-2-20,12 2-41,0 0-11,0 0-27,16-1-2,-16 1-30,28-3 0,-10 1-25,9-3-12,5 1-59,5-3-56,8 0-16,1 1-5,4-3 3,2-1 15,5 3 17,10-5 7,2 0-48,1 0-22,-1 2 6,-4-2 4,-10 3 20,-3 1 17,-3-1 1,-5 1 19,-7 1 22,-7 2 49,-6 0 27,-4 2 31,-4-3 25,-4 3 4,-12 3 43,12-3 21,-12 3 23,0 0 13,0 0 4,0 0 17,-21 3 0,7 1-2,0 3 19,-6-1 9,-1 4-5,1 0-31,-5 3-16,2 0-9,0 1-11,2 2-21,-1 0-19,5-3-20,2 0-14,0 2 6,3-1-24,3-2-4,3-1-13,-1-2 5,5 1-12,2-10 2,0 16-7,0-16-2,10 12 2,-2-7-6,2-2-7,4-3-35,0 1-32,4-2-1,1-2-51,4-1-33,1-1-23,-1-3 14,-1 1-29,4-4-6,-6 2 0,-1-2-19,0-2 38,-1 2 20,-4-4 16,-1 2 44,-3 2 30,-2-1 32,-1 0 36,-1 3 25,-2-2 32,-1 4 11,-3 7 1,2-12 18,-2 12-2,0 0 10,-4-10-4,4 10 11,0 0-20,0 0 19,-10 6-22,10-6 1,-4 11-16,4-11-14,-3 14 4,3-14-10,2 15-1,0-5-6,2 0-10,1-2 3,0 1-6,0-1-16,3 0-15,3-2 15,1 1-2,2-3-6,1 1-35,4-3-23,-1-1-30,4-2-46,4 0-32,2-4 2,4 0-43,1-3-26,-2 0 39,1-3 3,2-1 29,-6-3-10,0 2 11,-3-3 17,-2-1 25,-3 2 8,-1-3 41,-6 1 22,0-1 35,-3-2 42,-2 2 29,-2-1 40,-3 4 35,2-1 22,-4 3 31,-1 1 6,0 0 25,-1 1 0,1 11-25,-5-20 2,5 20-20,-5-14-23,5 14-28,-6-9 1,6 9-12,0 0-5,-12 1-9,12-1 0,-9 11-18,5-1 24,-1 0-23,1 4 47,1 1-29,1 2 17,-1 1 12,1 0-27,0 3-12,1-1-18,1 0 10,0 2-16,1-3-23,-1 1 8,3 1-28,-2-2-1,2-2-12,1 2 10,-2-2-18,2-3 16,0 1-22,-1-2 11,0-1-17,2 0-24,-1-4-52,-4-8-41,9 16-53,-9-16-45,9 7-49,-9-7-82,13 5-51,-13-5-58,14-1-47,-14 1-157,15-6-472,-8-1-750</inkml:trace>
  <inkml:trace contextRef="#ctx0" brushRef="#br0" timeOffset="20160.637">4076 2130 304,'-12'2'846,"2"1"-188,10-3-107,-15 3-73,15-3-77,0 0-17,-12 1-36,12-1-54,0 0-48,0 0-40,10-4-29,-10 4-30,22-4-35,-6 1-15,3-2-18,4 3-29,1-5 4,7 2-24,2-3 3,0 1-48,0 1-60,0 0-78,2-1-68,-2-1-73,2 3-54,1-2-32,0 1-81,-2 2-649,0-2-727</inkml:trace>
  <inkml:trace contextRef="#ctx0" brushRef="#br0" timeOffset="20519.033">4782 2037 53,'2'12'637,"-2"-12"-141,0 0-41,0 0-33,0 0-39,3 9-48,-3-9-25,0 0-23,0 0-36,15-3-20,-15 3-33,14-4-17,-5-1-20,0 3-17,-9 2-24,17-8-16,-8 3-17,0 2-8,1-1-18,-2-1-7,-8 5-14,14-8-14,-14 8 5,13-9-3,-13 9-6,8-10-3,-8 10-4,4-10-2,-4 10-7,0 0-9,-3-11 30,3 11-25,-9-5-5,9 5-7,-16-1 5,16 1 3,-19 4-4,8 0 1,0 0 2,-2 1 23,0 2-4,0 2 19,1 2 13,1-1 28,2 3 15,0 1 53,3 2 13,0-1 22,2 0-14,1 2-18,2 0 16,2-1-33,3 1-4,0-2-33,2-1-2,4 2-29,-1-4 12,4 2-40,4-5 19,-2 2-34,3-5 2,4-1-76,0-1-109,2-1-82,4-4-118,0-2-139,4-2-111,2 1-137,2-2-675,6-4-1035</inkml:trace>
  <inkml:trace contextRef="#ctx0" brushRef="#br0" timeOffset="20690.891">5621 2117 684,'0'0'897,"14"-4"-114,-14 4-58,0 0-41,13-4-29,-13 4-63,0 0-41,9-4-70,-9 4-42,0 0-37,0 0-56,10-6-32,-10 6-73,0 0-24,0 0-63,0 0-128,0 0-26,6-7 0,-6 7 0,0 0 0,0 0 0,0 0 0,0 0-146,0 0-271,5-12-126,-5 12-154,0 0-248,0 0-775,-5-7-1402</inkml:trace>
  <inkml:trace contextRef="#ctx0" brushRef="#br1" timeOffset="82319.859">1560 4456 684,'-4'-10'731,"4"10"-79,-7-14-17,7 14-60,-5-11-33,5 11-39,-4-10-56,4 10-40,-4-8-56,4 8-53,0 0-46,-6-9-52,6 9-13,0 0 14,0 0 11,-6 13-27,4-3-3,1 2-30,-1 2-12,-1 4-32,-2-1-17,3 1-17,0 2-16,0 0-6,-2 2-7,2 0-16,-2-2 1,1 0-18,2-2-10,-2 0-54,1-1-96,2-2-112,0-4-89,0 1-89,0-1-110,2-1-180,-2-10-263,3 14-446,-3-14-1048</inkml:trace>
  <inkml:trace contextRef="#ctx0" brushRef="#br1" timeOffset="82857.35">1630 4001 345,'-11'-8'801,"0"2"-94,0-1-66,-3 1-44,1 2-68,-2-2-55,-2 3-41,1 1-66,0 0-12,-2 2-65,-2 2-36,0 0-5,0 1-17,-3 3-24,3 3-28,-7 2-16,3 2-21,-2 2-17,2 4 3,-3 3-15,2 3-14,1 0-17,1 4-14,-2 4 28,0 3-2,4 1 5,-2 3-2,0 1 8,0 8-9,2 1-89,2 1-8,4-5 0,1 0 0,1 0 0,5 0 0,2 0 0,3 0 0,3 0 0,5-2 0,3-1 0,2 1 0,6-5 0,2-2 0,6-1 0,4-4 0,3-2 0,3-5 0,4-2 0,5-6 0,-1 0 0,3-6 0,3-5 0,1-2 0,0-5 0,3-4 0,0-3 0,1-5 0,5-5 0,-3-4 0,-1-2 0,-4-5 0,-3-3 0,-2-4 0,-7 0 0,0-5 0,-6-3 0,-4 0 0,-3-4 0,-10 5 0,-1-3 0,-5-1 0,-5-1 0,-2 0 0,-5-1 0,-4 1 0,-3 1 0,-9-7 0,-4 1 0,-4 5 0,-6 2 0,-3 4 0,-4 3 0,-3 5 0,-2 3 0,-3 5 0,5 8 0,1 2 0,-1 4 0,1 3 0,6 4 0,1 2 0,6 3 0,3 1-184,1 5-262,4 1-97,1 3-136,7 4-158,2 1-901,2-1-1425</inkml:trace>
  <inkml:trace contextRef="#ctx0" brushRef="#br1" timeOffset="83312.029">2722 4311 814,'-7'-10'866,"2"4"-69,5 6-53,-8-11-37,8 11-58,-8-9-99,8 9-64,-5-8-94,5 8-58,0 0-84,-10-3 2,10 3 3,-4 11-20,2 0-20,-1 3-37,1 3-25,0 3-2,0 0-23,-1 2-93,1 4-35,0-1 0,-1 1 0,1 1 0,1-1 0,0 1 0,0-2 0,-1 0 0,1-2 0,1-4-51,0-1-264,0-3-68,1-1-36,1-1-69,0-3-93,-2-10-89,4 17-133,-4-17-621,7 7-1032</inkml:trace>
  <inkml:trace contextRef="#ctx0" brushRef="#br1" timeOffset="83843.429">2661 4305 9,'0'-21'885,"0"3"-156,0-2-62,1 1-80,2 1-40,0 1-32,2-2-40,1 1-56,4 1-44,1 2-17,0 2-45,4 1-23,-2 3-48,2 4-13,0-1-59,0 6-20,-1 0-29,1 7-27,-1 0-25,2 6 6,-4-1-21,-1 5 1,-1 3-22,-2 1 6,-5 3-9,0 1-5,-3-1-9,-1 1-1,-3 1 5,-3 0-8,0 1-2,-3-1-4,-1-1-5,2-4-2,-2-2 3,2-1 6,0-4-8,0 0-8,1-3-12,2-2-7,1-1-7,5-8-17,-10 10-12,10-10 0,0 0-3,0 0 20,0 0-12,0 0 8,0 0 5,9-15 13,0 9 1,1-1-4,5 0 12,-1 0 1,4 2 5,4-2 6,-3 4-1,5 0 1,-1 2 3,-1 2-1,4 2-7,0 2 11,2 4 2,1 2 6,-3 1 13,-1 4-2,-3-1 0,-2 4 1,-4 1 2,-3-2 3,-4 0 21,-1 2 4,-4-1 14,-3 0 0,-2-2 27,-5 3 3,-1 0 6,-3-2-10,-4 3 8,-4-3 13,-4 1 13,-2-4 4,-2 0-13,-3-4-6,-2-1-104,-2-2 0,0-1 0,0-3 0,4-1 0,0-3 0,1 0 0,0-3 0,1-1 0,1-1 0,0-3 0,0-1 0,-1-1 0,8-2 0,-4-2 0,4 3 0,5 2 0,0-1 0,3 0 0,2 1 0,2-3-402,4 3-101,3 9-80,3-17-119,3 9-146,1 1-783,3-3-1290</inkml:trace>
  <inkml:trace contextRef="#ctx0" brushRef="#br1" timeOffset="84337.487">3765 4677 900,'11'-6'744,"-3"1"-40,-8 5-85,8-14-27,-8 14-68,1-15-67,-1 15-53,-6-17-40,1 8-38,-5-1-41,1 2-28,-3-1 6,-1 4-69,-1 0-29,-2 3-34,-1 1-20,1 1-17,-4 2-8,2 2-6,-3 3-10,0 2-20,1 2-14,1 1 0,2 2-8,0 1 16,3-1-25,0 2-3,3 0-10,1-1-1,2 0 11,3-2-13,1-1-3,3 1 10,1-13 0,1 21-6,3-12 0,1-2-3,1 1 0,5-3-2,-2-3 8,2 1-5,2-1-10,0-1-14,1-4 0,1-1-9,2 0-12,-2-3-1,3-4-10,-3 1 21,3-5-9,-4 1 8,1-1 12,-2-2-7,0 0 12,-3 1 5,-1-1-1,-1 4 3,-2-1 20,-1 4 1,0 0 13,-1 1 1,0-1 7,-4 10 6,8-11-28,-8 11 0,4-8-1,-4 8 2,0 0-3,0 0-11,6 5 20,-6-5-1,3 12-4,-3-12-7,2 17 12,1-8-12,-3-9 6,4 22-19,-2-10-5,4 0-79,-2 2-86,1-1-76,1 0-58,1-1-94,3-1-73,-1 1-70,2-2-114,1 1-163,2-3-343,3 0-780</inkml:trace>
  <inkml:trace contextRef="#ctx0" brushRef="#br1" timeOffset="84615.318">4284 4518 234,'-1'-16'859,"-3"2"-168,-1 1-29,-2-1-53,-3 2-55,0 0-50,-3 4-61,2 1-54,-3 2-32,-3 2-31,3 3 1,-4 2-50,3 2-18,-2 1-11,-2 4-23,4 3-23,-2 3-8,4-1-31,1 3-19,1 0-32,2 0-16,3 2-17,0 2-14,3-5-9,2 2-7,2-1-17,0 1 0,2-2-29,2 1-3,1-3 0,2 0 0,2-2 0,3 0-93,0-3-72,2-1-71,1-2-45,1-3-35,1 0-58,1-3-13,0 0-83,1-3-26,-1 0-5,3-4-17,-2 0-60,-1-5 6,0 1-429,2-6-601</inkml:trace>
  <inkml:trace contextRef="#ctx0" brushRef="#br1" timeOffset="84818.844">4450 4446 857,'4'-26'506,"-1"1"-46,-2 1 32,-1-1-27,0 4-8,-1 1-15,-2 2-27,0 1 1,1 2-34,-2-1-51,2 5-39,-1 1-44,3 10-24,-6-14-11,6 14-21,0 0 17,0 0-6,0 0-17,-8 10 0,8-10-4,1 24-7,0-7 3,2 1-27,0 4-13,0 0-31,0 3-23,1 0-84,1 0 0,0 0 0,-2 0 0,0 0 0,1 0 0,-1-1 0,-1 1 0,1-1 0,3-2-212,-2 0-159,0-1-74,1-2-81,-1-2-161,1-4-149,-1-3-783,3 1-1275</inkml:trace>
  <inkml:trace contextRef="#ctx0" brushRef="#br1" timeOffset="85119.609">4857 4368 691,'-4'-18'675,"-1"1"-71,-2 1-40,0 2-56,-1-1-34,-1 4-70,-4 0-30,0 2-76,-2 2-22,1 2-46,-1 2-28,1 2-34,-4 3-2,2 3-13,1 2-16,-2 4-12,1 2 5,2 3-2,0 2-16,1 4 20,4-1-7,1 1 16,3 3-17,1-1-4,4-1-3,2 0-8,3 1-13,0-3-10,5 3-7,2-1-15,3-4-12,0 1-11,2-4-11,-2-2-3,3-3-7,0-1 0,2-3 3,-1-1-45,0-3-80,1-3-84,0 0-78,0-3-72,5-1-85,-2-1-135,-1 0-126,-2-3-178,1-3-537,-1 1-1001</inkml:trace>
  <inkml:trace contextRef="#ctx0" brushRef="#br1" timeOffset="85766.44">5425 4180 285,'-10'-10'753,"10"10"-120,-6-11-51,6 11-16,-8-10 2,8 10-45,-8-12-34,8 12-53,-6-9-7,6 9 0,-6-11-41,6 11-47,-6-6-44,6 6-43,0 0-56,-6-6-37,6 6-32,0 0 14,-7 9 27,7-9-22,-3 23-7,-1-7-13,3 2-128,-2 0 0,3 7 0,-1 0 0,1 2 0,1-1 0,3 5 0,0-4 0,1 2 0,0 2 0,1-3 0,2 0 0,1-1 0,-1-4 0,1-1 0,2-4 0,-1 0 0,3-2 0,2-3 0,1-3 0,0 0 0,0-3 0,3-3 0,-1-1-65,0-2-252,1-2-71,-1-1-43,0-3-61,-1 3-105,-1-5-66,-1-1-131,0-1-619,-3-2-1017</inkml:trace>
  <inkml:trace contextRef="#ctx0" brushRef="#br1" timeOffset="85975.116">5263 4432 93,'-22'8'906,"-1"-2"-180,5-1-71,3 0-72,1 0-82,2-3-66,2 2-67,10-4-38,-16 6-1,16-6-27,0 0-45,0 0-40,0 0-31,0 0-43,13 5-24,0-5-23,5-5-24,1 2-12,7-1-16,6-1-45,1-1-99,0 0-88,6-1-112,-4 1-112,3 2-111,-1-1-143,0 0-677,0 0-945</inkml:trace>
  <inkml:trace contextRef="#ctx0" brushRef="#br1" timeOffset="86334.481">5681 4400 612,'-17'-2'723,"17"2"-101,-14-3-53,14 3-47,-9-6-110,9 6-45,0 0-62,-3-10-25,3 10-47,11-6-11,-1 4-49,3-1-17,1 3-28,6 0 0,1 3-31,2 2 0,1 1-22,0 1 1,3 3-12,0-1-13,-8 3-2,2 0-10,-2-1-12,-3 2-1,0 2 12,-5-2-23,1 3 7,-5-4 3,0 2-6,-5-2-2,0 0 2,-2-12 0,-3 22-1,-1-12 4,0 0-1,-1-1 8,-4 1 7,2-4 42,-2 0-6,-1 1 14,10-7-16,-17 7 15,17-7-16,-18 3 22,18-3 0,-14-2-8,14 2-9,-15-8-21,10 1-5,-1 0-7,2-3 3,1 0-13,3 10-3,0-22-14,3 10 1,1-1-5,4-1-14,3-3-42,4 3-92,1-1-70,5-2-72,2 1-36,2 1-104,3 1-82,2 0-62,5 1 26,5 1-29,3 2-126,2 0-295,2 1-583</inkml:trace>
  <inkml:trace contextRef="#ctx0" brushRef="#br1" timeOffset="86740.727">6651 4311 544,'14'0'632,"-14"0"-85,15 0-33,-15 0-50,0 0-1,0 0-65,0 0-18,0 0-33,-10 10-25,0-6-29,-2-1-18,-2 2-21,-3 1-12,-2 2-14,0 1-28,-3 1 6,-3 1-24,-1 3-37,2 0-6,0-2-26,-1 3-24,2-1-17,2 1-17,4-3 0,-1-1-17,4 2 25,1-1-40,4-3-13,0 2 1,4-2-3,1-1 4,4-8 2,-3 14-10,3-14 0,6 10 1,-6-10-3,10 7 1,-10-7-3,19 3-15,-19-3 1,26-1-20,-9-1-29,2-2-6,1-2-9,2-1 30,0 0-10,-2-3 29,2-1 0,-2 0-7,-2 0 4,0 0 12,-1-3 5,-2 1 4,-2 2 3,1-4 8,-5 5 7,1-1 21,-2 0 13,-2 3 21,1 1 16,-1 0-9,0 0-4,-6 7-12,8-10-13,-8 10-19,6-7-1,-6 7-3,0 0 3,0 0-7,0 0 10,9 8 0,-9-8-12,2 12 6,-2-12 4,2 12-11,-2-12 5,-2 17-15,2-17 23,0 19-23,0-19-23,0 18-80,0-18-104,2 16-72,-2-16-67,4 18-34,-4-18-148,6 17-105,1-10-80,0 2-640,2-4-955</inkml:trace>
  <inkml:trace contextRef="#ctx0" brushRef="#br1" timeOffset="87037.584">7183 4394 753,'-1'-12'695,"1"1"-32,-4 0-71,1 1-77,-3-2-39,0 2-46,-2-2-43,0 4-64,-3-1-41,0 2-33,-1 2-17,1 2-25,-2 1-22,-1 4-29,-2 0-11,1 3 12,0 3-20,-3 2-29,0 3-12,3 2-17,0 0-4,0 1-18,4 4-14,-2-2-4,4 1-7,-1 1-15,2-2 7,4-1 18,1 0-26,1-2-20,1 0 13,4-1-4,0 0 4,3-2-55,2 0-26,1-1-64,2-2-47,3 1-50,-2-3-51,5-2-65,-2-1-51,3 1-57,-2-1-43,3-3-140,-5 1-600,6-4-850</inkml:trace>
  <inkml:trace contextRef="#ctx0" brushRef="#br1" timeOffset="87297.953">7514 4267 359,'-2'-22'715,"-1"1"-119,-2-1-45,-1 0-44,-2 1-56,-2 0 0,0 3-64,-1-2-13,0 5-57,2-2-21,0 6-33,0 0-33,2 3-42,0 0-26,7 8-12,-12-7-11,12 7 32,-8 5-10,8-5 0,-5 17-8,3-3-25,2 2 3,2 3 8,-1 3-10,0 3-30,2 0-6,-1 1-18,2 0-15,-3 2-10,2 0-7,-2-1-10,0 2-8,1-3-5,-1 2 2,-1-2-11,-1 0-59,1-1-62,0 1-88,-2-3-34,4-2-81,-2-3-95,0 0-142,0-1-88,2-2-92,0-1-734,0-2-1084</inkml:trace>
  <inkml:trace contextRef="#ctx0" brushRef="#br1" timeOffset="87803.573">7818 4376 186,'-2'-17'798,"0"3"-164,-4-1-41,1 2-34,-3 1-71,-3 2-73,1-1-35,-2 4-49,-2 0-32,0 1-47,-2 4-12,0 1-35,-2 1-14,0 2-17,-1 2-4,-1 4-3,1 1-33,-2 6-4,1-1-2,3 3-13,-1 3-13,7-2-22,-2 2-8,4-3-15,1 3-3,4-2-17,2 0 0,2-1-12,1 0 4,4-2-16,3 2 4,2-1-6,4-3-23,1-2-54,1 1-11,1-3-40,3-1-29,2-3-24,2 0-59,0-2-72,2-1-37,1-2 11,-2-2 0,2-2 35,-1 0 34,-2-1-9,0-4 25,1 1 49,-1-4 38,-1 0 32,-5-2 36,2-3 35,-3-1 29,-1-3 48,-1 2 45,-3-1 34,1-2 36,-2 3-2,-2 2 8,0 0 58,0 5-14,-2-1 4,-2 4-65,-1 0 11,-4 9-54,6-8 40,-6 8-21,0 0 33,0 0-19,3 14-8,-3-14-9,0 21 11,-2-8-5,1 3-20,0 0-5,0 0-1,1 0-37,-2 1 11,2-3-30,2 1 18,-2-4-31,2 4 14,-1-3-19,2-2 17,2 0-24,-1-2 15,-4-8-34,10 13-18,-10-13-64,13 8-25,-13-8-59,18 2-59,-7-3-8,2 0-89,1-4-83,1 0-151,1-4-68,2 1-414,2-5-674</inkml:trace>
  <inkml:trace contextRef="#ctx0" brushRef="#br1" timeOffset="88132.454">8058 4185 440,'-7'8'645,"7"-8"-61,-5 14-40,5-14-38,0 0-31,6 14-40,-6-14-28,17 4-38,-5-3-40,-12-1-41,26-1-10,-10-1-31,0 0-14,2-3-13,-1-1-15,1 1-6,-2-4-12,0 2-5,0-2 9,0-3-28,-6 0-40,1-2-13,-3 0-22,-3-3-20,-1-1-12,-3 0-19,-1-1 3,-2 0-19,-2 0-4,-1 2-2,-2 3-8,-2 1-5,-2 3-4,1 2 1,-6 5 2,3 0 1,-4 3 5,0 7-4,-3 2-18,-5 4-69,4 3-53,0 2-74,2 1-62,2 1-87,2 2-81,5-3-148,0-1-94,2 3-878,4-4-1205</inkml:trace>
  <inkml:trace contextRef="#ctx0" brushRef="#br1" timeOffset="89363.128">8564 4475 309,'-9'-16'855,"5"6"-121,0 2-78,-1-1-65,5 9-47,-7-15-40,7 15-75,-5-12-81,5 12-65,-4-10-63,4 10-43,0 0 3,0 0-11,0 0-26,-6 10-11,6-10-1,0 19 1,0-7-29,1 1-16,-1-1-23,3 5 5,-1-3-15,1 3-6,0-3-21,0 1 4,3-3-16,0 3 12,-1-3-14,3-2 11,-2 2-23,2-3 16,2-1-16,-1-2 8,1 0-16,2-4 3,-1 1-31,3-2-8,-1-1-38,2-1-1,1-4-33,1 0 17,4-2-22,-1-5 21,5-1-13,-2-4-5,-1-1 17,0 0 8,1-9 6,-5 5 22,1 0 4,-3 0 26,-2 0 3,-3 4 13,0 1-15,-4 2 41,0 1 5,-1 2 23,-1 2-10,-1 1 4,-4 9-16,4-15 17,-4 15-13,0 0 25,0 0-17,0 0 11,0 0-8,-14 3 12,14-3-2,-8 14 0,8-14-5,-6 19-10,6-8-5,-3 0-6,3-11 0,0 23-7,0-23 0,1 23-3,2-12 15,2-1-12,0 1 13,2-2-52,3 0-6,-1-1-62,2 0-9,2-2-46,0 1-10,2-2-47,2 0-20,2-2-27,3-1-67,3 1-8,1-1 58,5-2 62,7-4 0,1 1 5,6-5 7,1-1 56,-1-5 34,-2-1 45,-3 1 34,-2-6 42,-2 1 40,-5 0 57,-10-1 41,1 3 30,-7 0 4,-3 1 28,-3-1 25,-4 3-53,-1 1 26,-4 0-47,-5 2-1,-2 0-24,-2 0 1,-5 4-20,-1 1 10,-3 4-19,-1 2 2,-3 1-14,-2 3 6,-2 1-4,3 4 0,-5 0-16,3 2-5,0 1-11,5 1-11,3-1-13,0 1-1,4-1-3,-1 1-13,6-1-1,0 0-5,4-3 7,4-9-12,-1 18 4,1-18-7,8 17 5,-2-10-9,2-2 1,3-1 2,1-1-10,0 1 7,3-2-1,-1-2-16,5-1-21,0-1-17,-1-2-7,5-2-13,-1-1 17,0-2-3,-1 1 19,1-2 0,-3 1 16,-1-1 2,-3 2 4,-1 1-1,-2-1 17,-1 4-9,-2-3 14,0 2-12,-9 5 7,14-7-5,-14 7 13,0 0 6,13 0 21,-13 0 3,0 0 7,3 14-11,-3-14 13,-3 17 11,1-5-7,-2 2-3,0 2 6,0 0 13,-1 5-27,0 3 16,0 2 34,4 2 22,1 8-25,3 6-2,2 3 5,2 1 1,0 3 8,3 0 8,3 10 11,0-2-16,2 3 5,-2-4-27,1 2 23,-1 0-34,-2-9-2,1 10-7,-2-10-5,-2 0-6,1 1-10,-5-3-7,0-3-4,-4-6-2,-3-4-1,-1-1-6,-5-4-14,-1 0-6,-3-4 0,-2-2 0,-2-3 0,-4-2 0,-4-2 0,0-4 0,-4-2 0,2-5 0,-3-2 0,0-2 0,-5-5 0,3 0 0,0-4 0,3-4 0,2-1 0,3-4 0,-1-7 0,5 0 0,4 1 0,4-5 0,4-1 0,6 1 0,3 1 0,4-5 0,5-7-11,8 3-8,4-3 0,10-6 12,2 3-4,6-3-1,5 2-7,1-2 6,5-1-13,1 1 4,2-2-8,-1 1 3,4-4-6,-1 1 1,0 0 8,-3-2 10,-1 1 2,-2-1 1,-5-2 3,-5 2 2,-5 0 1,-6 3-4,-9 8-1,-7 1 6,-6-2 14,-6 9-9,-6-1 8,-5-3-9,-8 3-6,-4 2 3,-3 2-7,-5 3 4,-2 3-1,-1 4 1,-1 2-1,3 5-9,0 2-95,2 2-108,3 1-118,4 1-97,3 3-203,4 3-196,2 0-811,13 0-1306</inkml:trace>
  <inkml:trace contextRef="#ctx0" brushRef="#br2" timeOffset="91182.98">11456 4342 172,'0'0'783,"0"0"-142,-15 0-15,15 0-69,0 0-11,0 0-40,-14 0-37,14 0-61,0 0-46,0 0-26,0 0 0,0 0 9,0 0 5,0 0-35,0 0-1,12 7-19,-12-7-15,19 2-2,-4-1-6,3 1-272,1-2 0,0 1 0,3 0 0,2 0 0,1-1 0,0 0 0,-3 2 0,0-2 0,1 0 0,-3 0 0,-1 1 0,0 0 0,-2-1 0,-2 2 0,-1-2 0,-3 1 0,0 1 0,-11-2 0,18 0 0,-18 0 0,15 0 0,-15 0 0,13 1 0,-13-1 0,0 0 0,16 0 0,-16 0-452,0 0-234,0 0-173,12-1-1092,-12 1-1691</inkml:trace>
  <inkml:trace contextRef="#ctx0" brushRef="#br2" timeOffset="98609.432">13364 4316 743,'-2'-13'714,"2"13"-23,-2-12-73,2 12-26,-2-12-54,2 12-34,-3-12-67,3 12-25,-2-9-34,2 9-48,0 0-60,-2-10-52,2 10-61,0 0 22,0 0 10,0 0-14,-9 8-37,9-8 3,-7 19 3,5-7-7,-3 4 0,1 1-30,0 0-20,1 1-21,-1 2-12,-3 0-19,4 1-35,-3 0 0,2 0 0,1-1 0,-1-3 0,2 0 0,0 0 0,-2-1-16,2-3-132,2 0-81,0-2-25,0-11-49,0 18-48,0-18-41,2 13-109,-2-13-77,0 0-78,10 4-125,-10-4-477,7-6-865</inkml:trace>
  <inkml:trace contextRef="#ctx0" brushRef="#br2" timeOffset="98968.795">13355 4146 770,'-2'-16'666,"0"2"-47,0 3-30,-2 0-71,4 11-33,-3-19-54,3 19-45,-3-15-77,3 15-43,0-10-36,0 10-6,0 0 15,0 0-23,10-3 2,-10 3-19,15 9 2,-3-2-16,5 4-5,0 0-27,7 4 4,2 2-17,4 3-12,3 1-5,0 1-14,0 0-24,3 1-3,0 1 10,0 0-15,2-1-11,-2 1-18,-2-2-48,0 0 0,-3 0 0,-2-2 0,-8-3 0,-2-2 0,-2 0 0,-4-2 0,-7-1 0,2-1 0,-6 1 0,-2-12 0,-5 20 0,-4-7 0,-6-2 0,-2 1 0,-8 1 0,-2-3 0,-6 2 0,-3-1 0,-4 2 0,-3-4 0,2-1 0,-3 1 0,10-2 0,-4 0 0,6-1 0,1 0 0,4 1 0,5-3 0,1 2 0,3-2-169,5 0-189,-1 1-57,14-5-43,-11 7-107,11-7-112,0 0-154,0 0-666,11 7-1123</inkml:trace>
  <inkml:trace contextRef="#ctx0" brushRef="#br2" timeOffset="99579.633">14187 4549 200,'0'0'959,"11"-5"-147,-11 5-93,7-5-53,-7 5-90,10-4-58,-10 4-104,13-9-35,-5 4-47,3-4-41,1 3-35,3-4-19,1 1-40,2-3-29,3 0-29,-3-1-24,6 0-24,-2-1-21,-3 2-14,-2 0-3,0 1-5,-2-2-6,-3 2 19,-2 2-21,-3-1-5,2 0-13,-9 10 0,4-15-23,-4 15 13,-6-12-9,6 12-3,-16-8 2,5 7-3,-3 1-13,1 1 22,-3 3-12,1 3 8,-3 3 5,0 1-15,0 2 10,2 1-7,2 2 7,1 0-2,-1 3 0,6-1 0,-1 0 0,4-3 1,3 2 0,3-3-2,1 1 4,6-1-1,1 3 4,4-5-24,5 0-51,1 0-64,4-4-32,2 0-72,5-2 2,3 1-25,-1-4-24,2 2-53,-4-5-23,-2 0-1,-1-5 12,0 2 17,-4-4 30,1 1 17,-6-4 46,2 0 54,-4-4 23,-3-1 61,-1-2 60,-2-1 57,-2-1 66,-3-1 65,-1 2 27,-2 1 49,0 2 86,-2-2-13,2 5 3,-2 0-20,0 12-17,2-20-36,-2 20-43,0-14-23,0 14 1,0 0 41,0 0-29,0 0 31,-8 8-21,8 2 4,-1 4 0,-2 4-2,3 2 8,-1 6-1,1 9 46,0 2-13,0 2-224,-2 8-3,2 2 0,0-3 0,-2 3 0,2-2 0,0-2 0,0-5 0,0-1 0,0-3 0,0 1 0,0-4 0,0-4 0,0-2 0,0-1 0,0-6 0,0-1 0,0-1-173,0-4-206,2-2-40,0 0-14,-2-12-79,4 11-109,-4-11-58,0 0-178,0 0-448,9-9-907</inkml:trace>
  <inkml:trace contextRef="#ctx0" brushRef="#br2" timeOffset="99856.489">14720 4532 141,'-7'-22'790,"2"1"-154,2 2-37,1-1-70,2 2-73,3 0-40,6-1-47,0 1-9,7 1-52,3 0-6,6 2-27,2 3-11,3 4-7,2 0 0,-2 4-26,-1 4-2,2 3-34,-2-2-16,-2 4-45,-2 3-6,-4 0-16,-1 1-5,-4 3-18,-4-2-2,-3 2-23,-3 1-4,-6-1-9,0-1 0,-4 3-13,-3 1-6,-3-1-7,-4 1-4,0-2 0,-4 0-7,1 0-2,0-1-37,-1-3-62,1 0-48,2-1-87,2-2-49,1-1-90,2-1-69,10-4-136,-14 6-103,14-6-193,0 0-474,0 0-938</inkml:trace>
  <inkml:trace contextRef="#ctx0" brushRef="#br2" timeOffset="100142.365">15305 4250 888,'5'-15'775,"1"1"-31,-2 2-98,-2-1-4,0 2-53,2-1-55,-1 2-46,-3 10-56,4-18-41,-4 18-70,2-13-64,-2 13-55,3-10-37,-3 10-30,0 0-31,0 0 39,0 0-31,0 16-15,-2-4-11,1 4-3,-1 2 8,0 2-9,1 2-17,0 2-16,-1 3-3,2-3-22,0 3-24,0-3 0,2 1 0,0-2 0,0 1 0,3-2 0,1-1 0,-1-1 0,3-2-23,-1-5-88,0 3-39,6-5-37,-4 0-22,3-2-46,-2-2-19,2-1-48,0-2-22,-1-2-77,2 0-24,-13-2-50,24-2 2,-11 0-120,0-3-600,-2-2-822</inkml:trace>
  <inkml:trace contextRef="#ctx0" brushRef="#br2" timeOffset="100695.095">15327 4322 543,'-31'0'689,"2"-1"-70,1 1-20,5 1-137,1-1-27,4 0-93,2 1-19,4 1-50,12-2-25,-14 3-49,14-3-16,0 0-43,0 0-19,10 4-20,3-3-15,7-2-24,7 1-7,4-2-27,6 2 7,4-5 0,6 2-10,1-1-20,-1-1 4,-2-2-41,-1 0 6,-7 1-34,-2-3 18,-1 2-39,-2-3-2,-6 1-14,-5 1 48,0-1-15,-8 0 38,1 2-16,-4-1 40,-4 0-14,2 3 27,-2-2-17,-6 7 35,7-9-29,-7 9 27,0 0-29,0 0 38,0 0-2,0 0 34,6 8-21,-6-8 13,1 17-14,1-4 31,-2 2-3,1 1 12,-1 2-4,1 2-9,-1-2-11,-1 1-10,1-1-9,-1 0 37,-1 2 15,1-2-2,1 0-34,-1-2 4,-2-3-26,2 0 11,0-1-23,-1-2 14,0-1-22,2-9 17,-4 15-31,4-15 23,-4 13-25,4-13 15,0 0-22,-10 6 27,10-6-26,0 0 25,-6-8-20,6 8-9,-2-14 5,2 14 2,2-21-2,0 6 5,1 0-1,2-2-1,2-1-1,2 0 2,3 1 3,2 0-3,0 3 13,2-1 3,3 5 28,0 1 50,2 3 6,-3 2 16,3 2 29,-1 4-11,-2 1-10,2-1 8,-3 3-20,2 4-24,-2-2 0,-3 1-23,-2 2-16,0 0-7,-3 2-8,0 2 7,-1 0-28,-3 2-3,0 1-75,-1 1-95,-2-1-172,1 1-167,0 7-233,-2 0-288,4-1-624,0 1-1307</inkml:trace>
  <inkml:trace contextRef="#ctx0" brushRef="#br2" timeOffset="101946.291">17505 4232 609,'0'0'655,"0"0"-48,0 0-48,-1 11-42,1-11-40,0 0-37,0 0-32,14 1-48,-14-1-41,14-3-20,-14 3-35,18-9-6,-5 4-23,-2-1-37,2-2-22,3-1-30,-4 0-18,5-3-22,-3 0-19,1 0-23,0-1-5,0-1-16,-4-1 2,2 1-22,-3-1 3,-2 1-7,-3-1 4,1 1-9,-3-1 4,-2 2-12,-1 0-1,-2 2-7,-5-2 7,0 0-16,-1 5 11,-2-2-2,-3 3 7,0 0-12,-1 3 9,1 0-12,-1 3 22,2 0-17,-2 3-2,-1 2 1,1 3 7,-1 0-5,2 4 11,-1 3-9,3 3 8,1 2-15,2 3 4,1 1 7,2 0 7,3 8-3,-1 5 15,1 1 10,-1 6 0,2 3-15,1 0-3,-1 4 12,1 0-5,-2 3 1,2-1-4,-1 2 0,0-1 3,-1 3-14,0-3 15,1 0-17,-2-2-4,2-2-4,-1-1 8,1-4-4,1-6 44,0-2-42,0-2 27,1-7-47,2-2 47,0-2-42,-1-3 38,2-3-36,0-3 34,3-2-37,1-3 45,1-1-51,2-1 41,1-4-42,1-1 41,1-2-29,4-2 24,1 0-40,3-5 36,1-1-39,2-2 5,1-2-2,-1-2-6,1-3-5,-2 1-7,-2-1 12,1-3 0,-3 1 17,-3 1-23,0-3 4,-6 1-12,-1 1 10,-5 0-24,-2 0 3,-4 0-24,-3-2 19,-7-5-20,-4 1 10,-6-4-16,-6 1 27,-3 1-14,-3 0 22,-4 2-22,0 0 12,-4 0-14,2 3 26,-1 1-4,1 2 29,1-1-10,5 5 24,6 1-20,5 3 35,3 0-24,3 0 21,4 3-20,4-2 23,5 0-22,3 10 6,3-18 1,7 8 3,2-1 4,5-3-3,7 2-5,3-2 4,7-3 3,2 2 1,4-2 3,2 5 2,0-2-2,0 0-4,-1 3 5,0 1-8,-8 1 7,-2 4-1,-4 0-8,-4 1 11,-4 3-5,-4 1 9,-1 3 0,-2 1-9,-3 3 17,0 1 17,-4 2 12,0 2 20,-2 1-18,-1 1 17,1 0-25,-2-1 6,2 3-20,-2-3 16,2-1-26,0 0 21,1-2-31,0 1 16,2-3-16,2 1 11,1-3-13,1 1 11,2-3-42,0 0 4,1-2-58,2-2-30,0 0-61,2-2-51,0-2-61,1 1-67,-1-4-84,2-3-106,-1 1-753,-2-5-902</inkml:trace>
  <inkml:trace contextRef="#ctx0" brushRef="#br2" timeOffset="102246.688">17967 4231 305,'-14'7'659,"4"-3"-109,2 0-37,8-4-45,-8 9-42,8-9-71,0 0 2,0 0-35,0 0-30,5 6-28,-5-6-36,11-3-17,-11 3-8,17-5-19,-8 1-3,-1-1-11,2-1-20,-1 2-18,-1-3-11,-2 1-11,2-1-7,-3 0-15,0 0-7,-1-1-5,-4 8-29,1-14-12,-1 14-1,-2-12-15,2 12-4,-9-11-3,9 11-1,-16-6-8,16 6 1,-15-4-1,15 4-1,-19 1 2,19-1-8,-20 3-19,20-3-65,-19 5-67,9-1-95,10-4-83,-14 8-89,14-8-76,-9 12-96,5-3-796,4-9-990</inkml:trace>
  <inkml:trace contextRef="#ctx0" brushRef="#br2" timeOffset="102906.654">18169 4388 307,'11'1'782,"-11"-1"-83,0 0-47,17-1-37,-17 1-51,15-6-48,-15 6-66,20-4-69,-7 3-57,0 1-23,2 0-7,3 2-61,0 1-22,3 1-28,0 1-18,1 2-35,0 0-18,-2 1-26,0 2-23,-1-1-8,-3 0-9,1 1-9,-4 0-20,-1-1 20,-3-1-11,-1 1-7,-2-3 31,-2 3-38,-4-9 32,3 12-53,-3-12 9,-3 11 2,3-11-1,-6 9-2,6-9-11,-12 4 23,12-4-6,0 0 13,-16 0-9,16 0-2,-13-7-10,13 7 7,-8-10-11,8 10-1,-6-12-9,6 12-17,-1-16-44,1 16-33,3-18-72,1 9-40,1-3-45,3 0-28,2 2-69,2-1-32,2-3-11,1 2 6,3-1-11,0 2 40,6-5 39,3 3 36,1-1 58,2-1 52,3 1 90,-3 1 69,-1 0 62,-3 1 49,0 1 58,-7 2 37,0-1 37,-2 0 25,-2 3-18,-3 0 33,0 0-51,-3 0 11,-1 2-41,-1-1 11,-7 6-19,8-9-2,-8 9-21,0 0 0,0 0-6,-1-11-3,1 11 1,0 0-20,-16-3 1,16 3-2,-17 4-17,7-1-16,0 2-22,0-1-15,-1 4-3,1 1-12,2 0-8,-1 0-2,3 4-4,1-2-2,2-1-1,2 2 1,1 2-6,1-2-1,3 2 22,1 1-31,2-1 26,1 0-25,3 2 16,-1-3-16,3 3 13,-4-5-22,0 1 28,1-2-20,-4 0 11,1-3-11,-2 1 21,-5-8-19,7 13 14,-7-13-17,0 12 16,0-12-6,-7 11 4,7-11-23,-14 9 21,5-7-16,-1 2 20,-1 0-22,11-4-17,-23 4-62,23-4-27,-24 0-46,24 0-23,-23-2-46,12-1-108,0-1-100,0 1-78,11 3-113,-14-9-618,7 2-859</inkml:trace>
  <inkml:trace contextRef="#ctx0" brushRef="#br2" timeOffset="103234.209">19210 4150 344,'4'-9'837,"-4"9"-131,5-14-42,-5 14-66,3-14-60,-3 14-21,1-10-67,-1 10-66,0 0-56,1-15-52,-1 15-54,0 0-46,0 0-23,0 0 14,0 0 20,0 0-23,0 12 9,-2 1-20,-1 2 12,1 3-33,-1 3-16,-1 1 13,1 3-16,0-1-19,0 5 29,-2 5 32,3-2-28,0-5-127,1 2 0,1-1 0,1-2 0,1-1 0,0 0 0,3-1 0,-1-3 0,1-1 0,2 0 0,-1-6 0,3 0 0,0-3 0,0 0 0,1-1 0,1-3 0,0-1 0,0-2 0,-1-2-163,-10-2-156,19-1-33,-19 1-73,18-7-46,-8 0-51,-3 2-56,-2-4-42,0-1-107,-2 0-541,-1-2-877</inkml:trace>
  <inkml:trace contextRef="#ctx0" brushRef="#br2" timeOffset="103381.06">19162 4459 63,'-21'-1'871,"2"-1"-151,1 2-57,4-1-84,0 1-72,14 0-73,-21-1-56,21 1-60,-13 0-48,13 0-34,0 0-44,0 0-29,12-3-39,1 1-19,7 2-27,6-3-14,8-1-10,2 0-12,4 0-14,8-1-34,1 0-121,3-2-155,3 1-197,0 1-227,0-3-656,2 2-964</inkml:trace>
  <inkml:trace contextRef="#ctx0" brushRef="#br2" timeOffset="103568.545">20434 4371 260,'0'0'-89,"-11"8"30</inkml:trace>
  <inkml:trace contextRef="#ctx0" brushRef="#br2" timeOffset="104084.487">20347 4385 290,'0'0'787,"-2"-12"-146,2 12-4,-1-12-74,1 12-67,0 0-42,0-15-66,0 15-75,0 0-23,3-8-29,-3 8-8,0 0-31,16 4-29,-16-4-24,14 12-35,-5-5-2,0 5-20,0-1-3,0 0-42,-1 2 6,1 1-27,-1 0 2,0-1-8,-2 1-11,-1-2-2,-1-2-8,-1 1 0,-1-1 1,-2-10-9,3 18-2,-3-18 7,-1 14-10,1-14-15,-7 11-17,7-11-7,-8 7-18,8-7-2,-11 4 13,11-4 1,-10-3 5,10 3 4,-9-8-14,4 1 25,-2-1-11,4-3 22,0-3-11,3-2 23,0 3-16,1-6 3,1 3 6,1-2 24,5-3-4,0 3 7,2 1 16,3 1 3,-1 0 24,5 5 19,0-1 16,3 2 10,-1 3 38,4 3-14,-1 1-11,1 3-10,0 1-11,1 5-22,1 0-3,-3 2-16,0 4-14,-3 0-9,1 0-8,-6 0-6,1 3-6,-3 0-6,-3-1 14,-1-2-74,-3 0-57,1 2-77,-3-1-74,-1-1-134,0 0-43,0 0-181,-1 0-138,-1-12-904,1 20-1321</inkml:trace>
  <inkml:trace contextRef="#ctx0" brushRef="#br2" timeOffset="104464.573">21161 4323 762,'-1'-20'653,"1"20"-60,-5-13-8,5 13-134,-9-8-28,9 8-64,-13-4-30,13 4-44,-13 1-49,3 2-28,3 3-28,-1 2-7,-1 1-31,0 2-11,3 1-33,-1 2-18,2-1-10,1 0 10,3 0-36,0-1 30,2 0-45,0 0 15,3-1-19,1 1 15,3-1-29,1-1 17,4-1-4,0-1-20,2-3 24,1 0-33,4-4 24,-1 2-18,1-2 24,2-2-21,0 1 31,2-4-8,-2 0 21,-2-2-9,0 0 11,-4 0 5,2-5 21,-5 2 1,-3-1-10,1-2-4,-4 1-9,-2-2-5,-3 4-10,0-4-9,-5 3 3,0-1-16,-3 1-7,-2 0-4,-3 1 1,-1 1 0,-2 1-8,2 0-3,-4 4-53,0-1-61,-2 1-82,2 3-71,-1 3-117,0-2-145,-1 4-146,4-1-835,-3 3-1142</inkml:trace>
  <inkml:trace contextRef="#ctx0" brushRef="#br2" timeOffset="105006.714">21854 4411 197,'22'-8'869,"-4"-1"-112,-1 0-80,-1-3-51,-4 2-58,-1-2-64,-3 0-87,-1 3-28,-3 0-80,-2-1-55,-2 10-55,-2-15-37,2 15-33,-11-12-30,3 7-17,-3 3-19,11 2-13,-25 1-7,8 3-3,1 1-19,-5 4-7,3 1 6,-1 2-11,0 2-6,4-1 2,0 1 1,2 0 19,1-1-28,5-1 20,0 0-24,2-1 17,4 0-17,1-11 11,0 17-12,4-10 8,2 0-17,-6-7 17,16 10-28,-5-5 9,0-3-29,3-2 8,-1 0-24,5-2 17,-3-1-46,5-2-6,0-4-18,-1-1-1,3-1-14,-1-4 0,1-3 1,-1 0-11,-1-3 37,-3-2-18,1-1 37,-1-6-7,-4 2 27,2-6-3,-3 0 29,-3 2-1,-1-1 35,-1 2-3,-1 0 51,-3 5 21,-1 0 24,-1 3 37,-1 3 0,-1 2-4,-1 1-11,0 3 18,-1 2-13,-2 2-1,5 10-10,-10-10 40,10 10 1,0 0 30,-13 9-13,9 0 26,-1 5-1,0 4 3,0 4 19,0 4-15,1 6-21,1 1-8,1 3-15,-1-2-27,2 3-23,1-2-19,1 0-64,2 0-16,-1-1 0,2-1 0,1 0 0,-1-2 0,3-4-47,0 1-173,2-1-53,-1-7-90,2-2-89,-1 0-115,0-5-95,0-1-22,0-2-153,0-3-457,-1-1-897</inkml:trace>
  <inkml:trace contextRef="#ctx0" brushRef="#br2" timeOffset="105328.327">22311 4445 448,'6'-11'665,"-6"11"-85,5-11-68,-5 11-43,11-12-64,-3 6-31,1-1-34,3 0-1,1 0-40,1-2-7,0 2-53,4-2-17,-4 0-30,2 1-31,-2-2-25,-3 1-31,3-1-6,-3 1-19,0-2-12,-3 0-15,-3 3-3,0-2-20,-1 1 8,-4 9-19,1-14-2,-1 14-11,-6-10 5,6 10-9,-13-6 8,13 6-10,-22 1 5,8 2-7,-3 3 4,1 2 7,-1 4 17,-1 0 27,0 5 33,1 3 13,2-1 31,2 0-2,2 0-2,3 1-47,1-1-6,2 2-11,2-5-12,5 1-5,0-1-7,5-1-1,3-1-19,3-2 0,3 1-7,1-3-6,3-2-52,2-1-75,-2-1-83,6-4-52,1 1-107,-2-3-201,3-2-199,2-1-830,-3-2-1246</inkml:trace>
  <inkml:trace contextRef="#ctx0" brushRef="#br2" timeOffset="106132.431">23891 4436 756,'-4'-11'730,"0"3"-80,4 8-28,-6-17-77,6 17-72,-9-7-61,9 7-58,-13 0-41,5 5-6,0 2-11,-2 0-59,3 5-3,-2 1-21,4 1-24,0 1-34,2 1-21,2-1-27,1-1-17,2 2-10,2-1-12,3-1-8,1-3-15,3 2-7,4-2-2,3-3-8,4-1-7,1-2-7,0-3-1,0-2-8,4 0-10,-1-4-33,5-2-24,-2-2-10,-1-3-14,1 0 11,-3-2-20,-2-2 17,-3 1-12,0-3 10,-7 3 20,0 1 10,-5 1 7,-2 0 9,-1 5 3,-6 7 9,4-10-3,-4 10 5,0 0 16,0 0-8,-11 4 6,11-4 23,-10 16-21,6-7 21,1 1-17,1 1 23,2 2-22,1-1 10,2-2-14,3 1 23,2 0-18,3-2 11,2-1-17,1-1 20,4-2-28,2-1 24,-3-3-24,4 0 23,0-2-25,-1-2 19,2-1 7,0-1-24,-2-3 28,-2-1-25,0 0 21,-6-1-17,-1-2 45,0 1-19,-4-3 19,-2 0-21,-2-2-6,0 0 10,-5 1-8,1-2-10,-4 3 0,0-1 2,-3 2-4,-1 2-5,-1 0 10,-2 3-6,1 1-20,-3 1-67,0 4-92,2-1-96,-3 3-145,2 3-117,-2 2-130,5-2-727,0 2-993</inkml:trace>
  <inkml:trace contextRef="#ctx0" brushRef="#br2" timeOffset="106366.794">24746 4396 679,'7'-4'783,"-7"4"-83,0 0-65,0 0-58,0 0-50,0 0-57,0 0-73,-12 6-49,12-6-44,-9 14-72,3-5 1,3 2-65,-2-2-14,2 3-34,0 1-24,3-1-13,2-1-22,0 2-25,5-1 13,-2 0-26,2 0 13,2-1-33,3-3-2,-2 0-60,3-1-25,1-2-59,-3-2-27,3-1-58,1-2-43,0 2-89,-1-4-55,-1 0-66,4-1-143,-1-4-600,-2-1-831</inkml:trace>
  <inkml:trace contextRef="#ctx0" brushRef="#br2" timeOffset="106679.288">24726 4231 233,'-21'-2'747,"4"4"-134,3-1-91,0-1-55,3 3-75,11-3-1,-20 3-47,20-3-5,0 0-39,-9 5-43,9-5-27,0 0-18,0 0-15,20 1-11,-20-1-14,20-3 1,-8 0-8,-1-1 3,5-1 5,-3 0-8,1-1-25,-3-1 7,0 1-33,1-3-13,-3 1-6,-1-2-11,-1-1 5,1-1-20,-3 0-19,0 1 0,-5 1-7,0 10-7,0-22-4,-3 14-22,-2 0 5,0 0-3,-5 3-1,0 1 0,-3 4-12,-2 1 1,-3 2 0,-3 4-8,0 3 1,-4 2-68,2 2-93,3 1-65,3-1-83,4 1-63,1-1-120,5 1-72,5-2-59,2 0-224,2-1-347,6 1-811</inkml:trace>
  <inkml:trace contextRef="#ctx0" brushRef="#br2" timeOffset="106929.472">25184 4150 794,'-5'-13'849,"1"-1"-81,0 2-48,-1 0-88,0 2-81,0 0-69,2 2-49,-4 0-77,7 8-63,-9-9-31,9 9-23,0 0-35,-13 3 0,7 4-34,2 3-7,0 5-27,0 2-24,1 6-30,1 1-12,0 3-9,0 0-8,1 5-13,-1 2-2,1-1-18,1-4 3,0 4-4,1-3-9,1-1-1,1-2-36,-1-1-53,2-2-49,1-3-81,1-2-45,2-2-62,-2-4-64,3 0-108,-2-1-94,0-5-111,-7-7-775,11 10-1089</inkml:trace>
  <inkml:trace contextRef="#ctx0" brushRef="#br2" timeOffset="107485.218">24854 4393 779,'-18'-5'811,"4"2"-147,2 0-100,1-1-93,11 4-76,-10-3-58,10 3-57,0 0-56,0 0-37,15-4-29,-1 4-11,8 0-37,8-3-22,10 3-4,0-1-31,10-2-10,-3-1-9,2 3-12,-4-4-7,-7 0-12,1-2-12,-5 2 7,-1-2-2,-1-1 2,-3-1-18,-2-1 0,-8 2 11,0-3-16,-5 2 17,-3-2-7,-4 2 25,4-1 3,-6 3 30,-1-3 1,-4 10 14,5-14 3,-5 14-4,6-9 0,-6 9 8,0 0-1,0 0 5,0 0 1,0 0-2,4 11-11,-4-1-2,2 3-8,-2 3-9,2 2 3,-2 1 8,0 0-29,-1 2 53,1 2-23,-1 0 28,1 2-3,-2-5-16,0-1-14,0 0-4,2 0-11,0-4-7,-2-1-16,2-2 14,-2 1-2,1-3 21,1-10-30,-1 16-6,1-16 5,0 0-3,0 14 3,0-14-9,0 0-6,0 0-2,0 0-24,0 0-1,2-14-13,-2 14 13,4-22-15,-2 8 29,2-1-20,4-5 2,-2-1 7,5-2 5,4 0 6,2-1 3,7 0 10,-1 4 16,6 0-6,3 4 23,-1 4 33,1 2 27,0 5 23,-4 1 39,2 3 9,-3 2-1,0 3 14,0 1-31,-5 2-2,0 1-22,-3 2-10,-4 1-11,-1 0-16,-5 1-38,-5 1-41,0 0 0,-4 0 0,-2 3 0,-2-1 0,-3 0-181,-2 1-258,-4 1-267,-6 2-350,6-2-777,-5-3-1542</inkml:trace>
  <inkml:trace contextRef="#ctx0" brushRef="#br2" timeOffset="108207.256">27144 4296 693,'-7'-5'772,"7"5"-31,-9-9-90,9 9-34,-7-8-76,7 8-85,0 0-103,-9-7-60,9 7-8,0 0-4,-6 12-17,3-3-12,-1 7 4,2 1-29,0 4-1,-1 4-36,0 0-30,1 0-29,0 4-23,2 0-16,0 5 30,-2-1-9,2 0-24,0-4-20,0-1-11,0-1-6,0-4-9,0-2-14,0-2-2,0-3-27,0-3 0,0-1 0,0-12 0,0 19 0,0-19-17,2 8-35,-2-8-5,0 0-13,10-6 0,-4 0-9,1-6-4,3 0 4,4-4 7,0 1 6,6-3 18,-1-2 1,2 2-3,4 0 9,0 2 13,2 0 8,2 4 3,1 2 5,1 2-2,-2 3 5,0 3 4,-1 2 4,-2 2 8,-1 2 34,0 2-27,-1 1 21,-6 3 2,0-1 11,-3 1-6,-7 2 19,1-1 4,-5 0 9,-4-11-7,-2 24-1,-3-12-10,-5 0-10,-4 1-7,-1 0-8,-8 0-5,0-1-10,-4 0-4,0-2 5,0-1-7,-2-1-5,3-3-34,1-1-18,0-2-71,4-1-79,1 1-42,0-5-149,7 2-79,1-2-161,3-3-117,1 0-903,8 6-1314</inkml:trace>
  <inkml:trace contextRef="#ctx0" brushRef="#br2" timeOffset="108551.552">27890 4542 627,'15'-7'830,"-5"0"-127,-10 7-92,11-7-57,-11 7-55,0 0-42,0 0-51,0 0-31,-19 2-10,9 4-24,-2 3-15,-3 3-38,1 0-65,-2 1-32,1 2-28,3-1-34,1 0-7,2 0-49,0-1-5,7 1-8,-1-2-20,2-2-6,3 2 1,2-2-19,5-1 5,0-1-6,5-1 9,1-2-16,1-3-1,2 1 5,4-2 2,-1-2-13,3-2 5,1-2-14,3-2 13,-2-2-11,1-1 7,-2-2-8,-3-3 2,0-1 6,-3-1 3,-4 2 1,-4-2 8,-1 1-5,-5 1 7,-1 2-14,-2 1 11,-4 1-2,-2 1-11,-1 1-6,-5 0-1,0 2 2,-3 2 2,-2 2-3,-2 1 0,1 2-40,-2 1-110,0 1-77,1 1-124,2 1-81,0 1-128,2 2-67,2-1-165,3 1-606,1-2-1007</inkml:trace>
  <inkml:trace contextRef="#ctx0" brushRef="#br2" timeOffset="108973.38">28406 4542 154,'-4'-10'1049,"4"10"-182,-9-8-85,9 8-73,-11-7-82,11 7-96,-13-5-69,13 5-43,-16 2-58,16-2-57,-18 7-41,10-2-26,2 3-27,-1 0-35,3 0-19,-1 4-14,3-1-20,2 0-12,2 1-15,5 1-18,-2-1-20,4 1-7,1-2-12,2 0-7,3-1-3,3-1-11,-4-3-11,6-1-17,1-2-19,-2-1-26,0 0-38,5-4-34,1-1-24,-2-3 7,0 0-20,-1-2 17,0-3-7,-4-1 50,4-3-5,-8 1 29,0-3 12,-1 0 23,-3 2 25,-4 3 17,1-2 31,-3 1 37,-2 3 9,-2 10 0,3-14 9,-3 14 10,0 0 6,-5-11 27,5 11-20,0 0 25,-13 9-2,9-2-27,-1 2-14,0 0-7,1 2-22,0 1-15,2 0-6,-1 0-2,3 0-11,4 1-8,-3-1-55,3-3-47,0 1-67,5-1-91,-4-2-65,5-1-63,0-1-70,2-3-100,-1 0-53,2-1-41,-13-1-124,25-2-456,-13-2-826</inkml:trace>
  <inkml:trace contextRef="#ctx0" brushRef="#br2" timeOffset="109332.745">28907 4521 779,'2'-12'665,"-2"12"-48,1-17-10,-1 17-82,1-12-67,-1 12-74,0 0-47,2-13-67,-2 13 2,0 0-16,0 0-17,4 11-14,-4-11-13,4 15-9,-1-2-19,-1 2 1,0-1-15,2 1-25,-3 0-21,0-1-25,2 2-7,-2-3-24,0-1-11,1 0-20,-1-2-3,-1-10 4,3 19-17,-3-19 3,3 15-4,-3-15 7,0 0-15,1 13-2,-1-13 10,0 0-15,0 0-11,0 0-24,0 0 6,-4-10-3,4 10-9,-2-13 8,2 13 1,0-24 7,2 12 0,2-5 13,0 3-1,1-3-7,3 2 8,2-2-5,2 3 8,1-1 5,2 3-1,0 2-8,4 0 9,-1 4 23,0 3 32,1 1 21,1 2 27,-1 2 21,0 1 0,0 3 5,-1 2 1,1 1-7,-5 2-14,-2-1-69,-1 2-41,-3 2 0,0-1 0,-5 0 0,2 0 0,-2 0 0,-2 0-56,-1 1-293,0-1-53,0 1-134,1 2-186,1 0-220,0-2-699,2-2-1301</inkml:trace>
  <inkml:trace contextRef="#ctx0" brushRef="#br2" timeOffset="110026.495">29866 4606 559,'9'-15'869,"-2"-3"-60,0 3-109,-4 0-67,-3 1-74,0 1-79,-1-1-56,-4 1-46,-2 2-44,-1-1-50,-4 1-33,-2 5-59,-1-1-22,-3 3 5,-2 3-54,-1 2-13,-3 3 4,-2 3-28,-4 0-11,0 5-7,-4 3-31,6-1 8,-3 5-16,5-3 7,3 1-11,3 0-12,2-1-1,5 1 10,2-3-10,4-2 1,5 1-4,2-13-2,4 21-18,1-12-26,6 0-41,1-1-25,4-2-22,1-2-23,3 0-21,3-3-25,-1-1-22,6-2-53,4-3-19,2-3-49,-1-2-2,4-4-12,-2-2 3,-1-4 25,-1-1 17,-2-4 61,-2-4 62,-1 2 26,-2-7 52,-3 1 49,-4-1 60,0-3 44,-4-1 50,-2 2 38,-4 5 23,-4 1 17,-2 6 35,-3 4-28,-3-4 29,-2 5 3,-3 2-19,-1 3 4,-2 4 7,-1 2-9,0 4-3,-1 3-26,0 2 9,-4 3 6,3 4-10,-3 2 16,-3 8-13,4 3 46,-1 1-17,3 6-7,-1 1 6,5 3-20,2-1-1,0 1-20,4 0-19,3 2-100,4-2-43,-1 0 0,7 0 0,0-1 0,4 3 0,5-5 0,2 0 0,1-3 0,4-4 0,1-4 0,-1-2 0,3-3 0,0-1 0,1-3 0,-3-4 0,-1-2-107,-1-3-83,2-1-40,-1-6-16,1 1-1,-2-6 8,-1-4 14,0-1 9,-1-1 52,-4 0 25,-2-3 14,-4 4 38,-1 1 4,-3 2 23,-2 1 26,1 2 32,-5 1 0,-2 10 23,5-14-5,-5 14 26,0 0 5,0 0 13,-6-7-9,6 7 14,-6 7 14,6-7-4,-4 12-20,4-12-3,-3 16-10,3-16-6,0 16-6,0-16-10,3 19 4,1-9-9,-2-1 4,3-2-4,-5-7-5,12 13-1,-12-13-6,13 9-53,-13-9-49,16 5-87,-16-5-32,22 0-78,-8-3-115,3 1-71,2-2-77,-2-3-800,4 1-961</inkml:trace>
  <inkml:trace contextRef="#ctx0" brushRef="#br2" timeOffset="110338.979">30435 4411 622,'-30'2'853,"-6"1"-79,3 2-89,6-1-89,4 1-72,0 2-88,5-1-39,5 1-62,2 1-32,3-3-19,8-5-36,-6 15-23,6-15-4,5 9-50,1-4-4,6 0-16,-2-1-3,4-1-18,3-1 4,-1-1-19,1-1-11,2-1-17,0-1-14,-3-2-10,1-1-12,-2-1-12,0-1 1,-4-2-2,1-1-5,-2 0-5,-4-1-5,-2 1-13,-1-1 9,-2 0-9,-3 0 0,-2 1-13,-1 0 13,-5 2-16,-1 1 9,0 2-7,-5 0 3,4 3-14,-4 1-39,1 2-33,-2 2-88,2 1-79,0 1-76,1 2-91,2 0-65,2 3-98,2 2-39,2 1-127,2-1-638,3 1-990</inkml:trace>
  <inkml:trace contextRef="#ctx0" brushRef="#br2" timeOffset="111292.071">30546 4691 312,'6'-13'911,"-6"13"-121,6-10-63,-6 10-50,5-11-62,-5 11-65,5-8-80,-5 8-75,0 0-65,8-7-22,-8 7-11,0 0-37,15 4-28,-15-4-25,11 11-31,-7-2-29,1 0-27,1 1-21,-4 0-16,2 2-7,-1 1-19,0-3-17,-1 1-8,-1-1-6,1 2-4,-2-12-3,2 15-1,-2-15-2,0 14-3,0-14-1,-1 12-5,1-12 4,0 0-3,-9 5-23,9-5-9,0 0-10,-10-4-9,10 4-2,-10-13 0,4 5-5,4-1 10,-1-3 4,2-1-5,1-3 9,1-1 6,2 0-24,5-5 34,-1 3 5,5-6-1,2 4-2,2 0 1,2 3 26,3 1-16,0 3 19,1 3 22,0 3 13,1 1 4,0 1 33,-3 4 0,2 2 17,1 1 2,0 3 10,-1 3-117,-2-1 0,1 3 0,-6 1 0,0 4 0,-2-1 0,-4 0 0,-1 1 0,-2 2 0,-2 1 0,0-1 0,-2 1 0,1-2-133,-2 0-220,-1-1-55,2-1-60,-2-13-19,3 23-21,-2-13 1,-1-10-8,6 19 19,-1-12-53,0 0 29,-5-7 47,15 8 55,-6-4 77,1-1 148,3-2 183,0-1 54,1-1 78,1-3 2,3-4 59,1 1 23,2-3 65,3-4-11,2-1 15,-2-1 39,4-4 32,0-2-31,-1 0 8,0-2-18,-7 4-11,0-1 32,-3 4-23,-3 0 4,-2 5-36,-3-2-19,-3 1-54,-2 3-34,-4 10-41,-1-19-9,1 19-17,-13-12-4,1 9-3,-2 1-4,-1 3-11,-3 0-14,-1 3-8,-1 1-5,-2 3-16,0 0 1,2 1-16,1 2 1,1 2-3,1 0-4,2-2 1,2 1-7,3-2 3,1 1-4,1-1-1,4-1 0,4-9-7,-4 16 11,4-16-7,3 12-9,-3-12-11,10 10-5,-10-10-26,17 4-24,-17-4-25,22 1 6,-7-2-20,3-2 8,-2 1 4,5-3 20,-1-2 10,2 1 9,1-1 10,-3 2 12,-2-2 6,-1 2 17,-2 3 3,-1 0 2,-14 2 6,23 4 20,-11 3 34,-3 3 44,-3 3 0,2 6 25,-6 5-13,-2 5 24,-2 6 66,-2 14 9,2 4 44,2 1-208,-2 6-38,4 8 0,0 0 0,3 0 0,-1 2 0,4-2 0,-1-3 0,3 0 0,-1-14 0,-1-3 0,0-4 0,1-3 0,-4-10 0,-1-6 0,0-4 0,-2-3 0,-1-2 0,-1-16 0,-3 20 0,-3-13 0,-3-2 0,-5-4 0,-2-2 0,-10-3 0,-8-4 0,-12-4 0,-16-5 0,-5-1 0,-10 0 0,-5 1 0,-5 4 0,-5 1 0,0 6 0,-1 5 0,0 2 0,3 5 0,3 3 0,4 4 0,9 2 0,3 2 0,7 1-444,2 2-433,6 2-245,13-4-693,1 0-1517</inkml:trace>
  <inkml:trace contextRef="#ctx0" brushRef="#br2" timeOffset="113126.767">13320 5414 319,'0'0'719,"0"0"-109,-12 7-47,12-7-25,0 0-39,0 0-27,0 0-53,-7 6-28,7-6-64,0 0-13,0 0-45,0 0 5,7-6-39,-7 6-28,11-11-14,-6 5-27,1-2-9,1 0-27,1-2-27,0-1-13,-3 0-17,3 0-11,0-2-12,0 1-14,-3-1-9,3-1 3,-3 0-12,0 2 4,-1-3 0,-1 2-3,1-1 8,-2 2-7,-2 12-6,0-21 5,-4 11-17,4 10 1,-5-16 9,5 16-13,-11-12 2,11 12-9,-11-8 11,11 8-3,0 0-6,-19 3 12,19-3 0,-13 11 16,7-4 8,-1 5 10,0 4 43,-2 2-13,5 4 40,-3 7-25,-2 1 18,4 3-4,-1 6-21,1 2-59,1 4-19,0-1 0,0 5 0,2-1 0,2 0 0,-4 0 0,6 1 0,0-3 0,0 2 0,2-2 0,0 0 0,2-2 0,1-2 0,-3 1 0,3-4 0,0-6 0,-2-1 0,-1-1 0,3-2 0,-3-6 0,1 0 0,2-3 0,-3-3 0,1-3 0,-1 0 0,2-1 0,0-2 0,-2-3 0,0-1 0,-4-7 0,11 12 0,-11-12 0,12 5 0,-12-5 0,13 0 0,-13 0 0,13-7 0,-3 0 0,-4 0 0,1-3 0,-1-2 0,2-1 0,-4-1 0,-1-3 0,-1-1 0,0-2 0,-4 0 0,-1-3 0,-1-2 0,-6-2 0,2 1 0,-3-1 0,-5 2 0,0 1 0,-9-2 0,-1 1-81,-6 4-7,-1-1 9,-3 3-25,-5-1 6,3 3 18,-5 1 15,2 4 13,3-1 10,5 5 12,1-1 10,8 2 7,3 2 2,3 0-2,2 0 0,3 1-9,2-2 5,11 6 7,-12-9 0,12 9 2,0 0-13,7-17 20,5 11-6,3-2-33,6 0-49,6 0-25,6-3-53,7 0-19,4 0 0,4-3 7,4-1 10,9 1-20,2-1 32,2 3 7,0-2 7,-2-1 12,-11 5 12,0 1 11,-5-1 11,-2 0 23,-9 3 17,-5 0 21,-6 2 14,-2 0 20,-6 2 15,-5 1 21,-1-2 20,-11 4 27,11-1 19,-11 1 19,0 0 13,7 8 20,-7-8 1,-5 10-4,5-10 2,-6 19-7,1-9-3,3-1-21,-2 3 0,1 3-30,1-4-2,2 2-15,0-1-5,0 0-7,4 0-14,-1 1-10,3-3-5,1 1-8,0-1-4,2-2 2,2-1 6,1 0-21,-2-4 5,3-1 11,0 0-16,1-2-9,-1-2-7,0 0-23,3-1 10,-1-2-24,-1-3 24,-1 1-18,-2-2 24,1 1-12,-1-3 25,-1-1-20,-4-1 15,2 0-1,-3 1 12,-1 1 20,1-1 3,-2 3-6,-3 9 20,4-17-4,-4 17 13,2-13-17,-2 13-1,0 0-2,-2-11 63,2 11-32,0 0 1,0 0 12,-10 8 20,10-8-12,-6 15-14,6-15-14,-4 17-7,1-7-17,3-10-7,-2 18-1,2-7-7,0-11-9,0 18-66,0-18-45,5 18-82,-5-18-40,6 14-83,-6-14-58,7 11-56,-7-11-81,11 10-18,-11-10 80,16 7 24,-16-7-110,20 1-132,-7-2-327,-1-2-586</inkml:trace>
  <inkml:trace contextRef="#ctx0" brushRef="#br2" timeOffset="113517.374">14268 5689 1050,'6'-11'416,"1"0"-25,-2 2 32,1 0-21,-6 9 32,5-17-12,-5 17 3,6-15-56,-6 15-34,5-10-71,-5 10-22,0 0-24,7-5 4,-7 5-10,0 0-8,11 6-13,-11-6-15,9 15-5,-5-6-29,1 1-22,-2 1-7,1-1 15,-2 2-24,2 0-17,-2 0-13,-1-1-9,1 0-10,-2 2-14,0-13-6,0 21-9,0-21-4,-2 18-1,2-18-8,-2 16 14,2-16-10,-2 12 8,2-12-8,-7 10-6,7-10 2,0 0-11,-7 9-1,7-9-3,0 0 1,0 0-5,-9-4-7,9 4-9,-3-12-1,3 12 9,1-20-5,1 10 4,2-4 36,4-1-43,-2-1-2,5 1 5,1-2 14,1 2-3,2 0-7,1 2 16,2 1-8,-2-1 13,4 6 14,-3 0 20,0 2 8,-2 2 27,1 2 10,-2 1-5,-1 1-2,-2 3-6,1 1-9,-3 1-9,0 1-17,-1 1-37,-2 1 0,-2-1 0,1 1 0,-4 3 0,2-3-81,-3-9-149,0 17-141,-3-8-94,3-9-118,-1 14-114,1-14-104,-3 17-771,3-17-1218</inkml:trace>
  <inkml:trace contextRef="#ctx0" brushRef="#br2" timeOffset="114023.358">14998 5680 165,'11'-14'825,"-3"-1"-169,-2 3-41,1-2-40,-3 1-26,-2 1-63,0 1-38,-2 11-77,0-18-22,0 18-72,-2-17-14,2 17-63,-7-12-12,7 12-48,-13-7 18,13 7-27,-16-1 20,5 4-49,-1 0 2,-1 3 2,0 2-15,0 0-11,-1 4-4,0 2-11,3 1-11,-2-1-5,4 3-15,0-2 2,5-1-14,0 1 6,-2-1-8,6 0-6,2-2-7,4 1 17,0 0-22,2-2-36,2-1-47,3-2-16,0-2-54,2 1 6,0-1-60,1-2 14,-1-1-21,1-3-18,-1 0-24,1 0-10,0-3 2,0 1 13,-1-5 29,1 2 12,-2-4 9,1-2 4,-1-2 9,0-1 27,-1-3 32,5-5 19,-3-1 24,0-1 13,1-3 20,-2 0 21,0-4 40,0 5 34,-4 1 49,-1 3 23,0 1 61,-2 4 29,-4 2 15,1 0-39,-1 2 21,-3 13-32,1-17 12,-1 17-19,-2-9 16,2 9-18,0 0 11,-11 4-8,6 3-3,0 2-20,0 5 15,0 2-14,0 2 2,1 2 13,0 3-29,1-1-20,0 1-22,0-1-16,3-1-15,-1-1-4,0-1-12,1-1-6,-3 0-6,3-1-7,0-3-12,0-1-59,0-1-43,0 0-78,0-12-31,0 20-61,0-20-19,3 17-24,-1-7-53,-2-10-54,9 16-131,-3-9-110,-6-7-646,13 11-903</inkml:trace>
  <inkml:trace contextRef="#ctx0" brushRef="#br2" timeOffset="114357.694">15136 5721 612,'-14'-3'803,"4"-1"-134,10 4-84,-15-7-74,15 7-72,-9-6-71,9 6-62,0 0-68,9-14-54,2 7-30,5-1-8,5-1-33,6 0-32,4-1-23,5-2-9,1 0-4,3-1-14,1 2 10,2 3-3,3-3-11,-4 5-12,-6-1 0,-5 2 1,-4 0 2,-2 3-3,-6 1 6,-4 1 20,-1 1 13,-4 3 8,-2 0 17,0 3 0,-3 0 3,-1 3-6,-3 0-5,0 1 2,-1 1-13,0 0 1,0 1-16,0 0-7,0 0 14,2 1-29,-2-3 20,1 3-34,0-3 17,0-1-21,3 1 21,0-1-27,1-1 23,0 0-28,2-2 0,-1-2-58,2 0-18,-8-5-61,15 8-33,-15-8-30,18 3-68,-18-3-84,20-1-24,-7-3-57,0-2-113,0 1-690,3-4-851</inkml:trace>
  <inkml:trace contextRef="#ctx0" brushRef="#br2" timeOffset="114668.814">15690 5363 631,'-18'4'691,"4"1"-92,1 1-34,4-2-51,3 2-31,6-6-64,-6 8-5,6-8-75,6 8-17,-6-8-50,14 5 1,-3-3-45,1-1-3,3 1-20,0-2-3,4-2-23,0 1-9,1-1 7,-1-3-9,-1 0-11,0-2 11,-3 0-51,0 0-4,-2-1-12,-1-1-15,-5-3-12,1 2-15,-4-1-13,-1-1-4,-5 1-12,0 1-3,-3-1-13,-5 1-3,-1 0 1,-2 3-10,-2 1 3,-2 1-1,-2 2-7,0 3 6,-1 2-21,-3 2-63,0 3-54,1 1-72,0 2-78,3 4-114,4-2-104,-1 3-139,9-2-90,-1 5-896,5-3-1285</inkml:trace>
  <inkml:trace contextRef="#ctx0" brushRef="#br2" timeOffset="115041.811">16183 5607 704,'0'0'732,"0"0"-78,0 0-30,-4-12-44,4 12-95,-12-4-27,12 4-80,-16 2-51,16-2-56,-19 6-8,10-2-66,1 3 10,0 0-52,1 3-2,2-1-27,0 1-3,2 0-29,1 1-3,2-11-29,1 23 9,1-12 1,4-2-15,-1 2-16,5-3 0,-1 1-15,2-2 4,2 1 15,1-4-30,1 1-7,2-2 2,1-2-10,-3-1 16,4-1-7,2-2-4,-3-1-5,3-1-1,0-2-2,-3-1 12,-2-3-9,0-2 4,-2 0 3,-4-3 10,-2-1 14,-2 2-7,-3-1 10,-2-1-10,-2 2-8,-3 1-6,-4-1 6,-1 3-7,-1 2-2,-3-1-20,-1 5 17,-1-1 2,-2 5-3,-1 2-1,-1 0 0,1 2-30,-1 3-78,2 2-110,0 1-81,4-1-97,0 3-113,5 1-78,3-1-170,3-2-660,2-8-1019</inkml:trace>
  <inkml:trace contextRef="#ctx0" brushRef="#br2" timeOffset="115452.989">16669 5716 754,'0'0'790,"19"-3"-93,-19 3-127,13-2-103,-13 2-35,12 3-27,-12-3-59,12 7-16,-7 0-51,1 1 14,0 0-61,1 3-13,-1 1-61,1-1-11,-2 1-25,1-1-4,-1 1-43,0-3-6,-1 1-19,2-2 5,-6-8-25,6 16 14,-6-16 6,6 11 32,-6-11-6,0 0-11,5 9-8,-5-9-11,0 0 4,0 0-7,0 0-2,0 0-8,3-12 10,-3 12-5,1-15-3,0 4 0,1-2-14,0-3 5,2-1-8,1-3 2,3-3-5,1-2 15,2-3-16,2 2 27,1 1 10,3 2 1,-1 0-4,4 2 2,0 3-13,1 1 8,3 4 1,-1 5 9,-3 2 9,2 3 5,-2 1-3,1 4-19,1 2-47,-2 4 0,0 1 0,-2 2 0,-1 3 0,-2 1 0,-1 2 0,-3 0 0,-1 2 0,0 0 0,-4-2 0,0 4 0,-3-4 0,1 1-70,-1-1-361,2 0-154,-5 2-238,0-7-1156,2 3-1723</inkml:trace>
  <inkml:trace contextRef="#ctx0" brushRef="#br2" timeOffset="115671.715">18478 5710 1259,'17'-3'1135,"-2"3"-138,-4-1-67,-11 1-134,22-2-78,-22 2-64,17-2-68,-17 2-58,15-2-22,-15 2-424,12-1-82,-12 1 0,11-3 0,-11 3 0,10-3 0,-10 3 0,0 0 0,12-1 0,-12 1 0,0 0 0,0 0 0,12-2 0,-12 2-377,0 0-439,0 0-172,0 0-906,-12 7-1621</inkml:trace>
  <inkml:trace contextRef="#ctx0" brushRef="#br2" timeOffset="116866.818">5774 7531 212,'0'0'747,"-12"7"-110,12-7-29,-9 3-53,9-3-42,-10 6-18,10-6-52,-9 5-12,9-5-33,-7 5-24,7-5-27,0 0 27,-12 3-64,12-3 7,0 0-51,0 0 14,-9 5-55,9-5 37,0 0 6,0 0-139,0 0-129,5 8 0,-5-8 0,17 3 0,-5-2 0,4-1 0,3-1 0,4 1 0,5-2 0,0 0 0,3 0 0,4 0 0,-1-1 0,1 0 0,-1 0 0,-6 1 0,0-1 0,-2-1 0,0 1 0,-6 0 0,-2 0-511,-2 1-547,0-1-1027,-1 0-1851</inkml:trace>
  <inkml:trace contextRef="#ctx0" brushRef="#br2" timeOffset="132856.255">7135 7072 376,'0'-12'798,"0"12"-123,0 0-16,0-15-46,0 15-63,0 0 5,0-14-61,0 14-24,0 0-57,0 0-29,-3-15-4,3 15-93,0 0 22,0 0-39,0 0-10,-15 8 2,10-1-20,-3 2-48,1 5-194,-5 2 0,2 2 0,-2 4 0,-2 2 0,1 1 0,0 0 0,0 1 0,-1 0 0,1 0 0,0 1 0,0-2 0,2 1 0,-2-3 0,4-1 0,0-4 0,-1 0 0,4-3 0,-1-2 0,2 2 0,1-7 0,-1 2 0,5-10 0,-8 14 0,8-14 0,0 0 0,0 0-371,0 0-40,0 0-25,0 0-24,4-9-37,1 0-17,-1-5 8,3-1-2,0-6-63,3-4-3,1-1-36,-1-3-251,5-4-410</inkml:trace>
  <inkml:trace contextRef="#ctx0" brushRef="#br2" timeOffset="133075">7099 6950 1596,'5'-15'191,"-1"4"49,-1 2 4,-3 9 24,4-19 48,-4 19 24,2-13 27,-2 13-20,0 0 3,4-12-80,-4 12-12,0 0-36,0 0 60,0 0 9,7 4-11,-7-4-17,8 17 3,-3-7-10,-1 6 3,4 4-3,-2 1 6,2 6 2,0 0-26,0 5-14,0-3-183,1 3-41,0-2 0,1 1 0,-1 1 0,-1-3 0,2 1 0,-1 1 0,-1-2 0,1 0 0,0-4 0,-2 3 0,0-6 0,0 1 0,-2-2 0,0 0 0,-1-4 0,2-1 0,-3 0-209,0-3-230,-2 0-45,3-2-87,-4-11-84,0 19-100,0-19-853,-5 15-1261</inkml:trace>
  <inkml:trace contextRef="#ctx0" brushRef="#br2" timeOffset="133293.736">6883 7507 27,'-14'-3'941,"4"-2"-209,1 1-64,9 4-55,-15-6-70,15 6-29,-9-7-77,9 7-23,0 0-36,2-11-5,-2 11-33,13-7-19,0 3-5,3 0-67,4 0-10,5-2-29,2 4-40,4-4-33,2 3-24,0-3-20,-4 4-19,1-1-17,-2 1-68,-1 0-79,-2-1-42,2 1-145,-5 2-113,0-1-108,-3 1-163,0 0-171,-3 0-773,-1 1-1257</inkml:trace>
  <inkml:trace contextRef="#ctx0" brushRef="#br2" timeOffset="133913.92">7969 7295 539,'7'-13'696,"-7"13"-109,2-14-14,-2 14-48,2-15-36,-2 15-84,-2-12-31,2 12-48,-5-14-6,5 14-54,-10-13 8,10 13-65,-13-10 5,13 10-50,-19-5-1,19 5-37,-21-3-7,21 3-31,-24 4-1,12-1-24,-1 1 2,0 3-26,-1 0 7,2 1-15,1 1-2,1 3-6,1-4-2,-1 4-8,3 0-3,2-1-1,2-1-3,2 1 2,1 2-3,4-3 2,1 3-10,3-1 5,2 0-1,4 2-1,3-2-6,-2 1-4,3-1-2,0 1-3,0-2 6,-1 0-1,-1-1 4,-2-2 40,-1 1-52,-3-1 33,0 1-27,-2-3 48,-3 2-47,-5-8 78,3 13-50,-3-13 83,-4 12-34,4-12 44,-12 10-33,2-5 22,1-2-38,-4 1 13,-1-2-26,-1-1 20,-4 1-32,0-2 20,1 0-41,-4-2 31,2 1-39,0-1 28,0-1-37,-2 0 29,3 1-46,0-3-3,2 1-85,-2-1-27,2 1-126,2 1-87,0 0-102,4 1-203,1 0-201,10 2-750,-16-4-1252</inkml:trace>
  <inkml:trace contextRef="#ctx0" brushRef="#br2" timeOffset="134539.095">9191 7552 480,'6'-9'853,"-1"2"-180,-5 7-69,7-16-47,-7 16-65,1-13-36,-1 13-70,-2-14-39,2 14-32,-8-14-20,1 7-39,1 1-21,-3 1-23,-1 2-19,0-1-30,-3 2-15,0 0-16,-2 2-24,1 0-19,-4 3-12,2 1-14,0 0 21,1 0-44,1 1 17,1 0-29,0 2 13,5-1-39,1 1 38,7-7-51,-8 15 41,8-15-49,0 15 43,5-4-5,3-3-7,1 2 2,5-1-47,1 4 52,3-2-62,1-2 25,-1 2-55,2-1 55,0 1-44,0-1 61,-2-1-49,-1 1 56,-2-2-49,-4 1 57,1-1-47,-4-1 54,-3 0-49,-5-7 65,5 12-53,-5-12 80,-5 14-49,0-7 67,-2-1-38,-3 0 38,0-1-47,-3 1 34,-1-2-43,-3-2 30,1 3-42,-2-3 36,0 1-46,-1-2 31,1-1-42,1 0 36,-1 0-40,3-1 25,1-2-89,1 1-54,2-3-123,-2 3-100,5-2-126,8 4-152,-10-10-118,10 10-870,0 0-1274</inkml:trace>
  <inkml:trace contextRef="#ctx0" brushRef="#br2" timeOffset="134898.463">9567 7582 186,'0'0'882,"11"-6"-164,-11 6-73,0 0-53,0 0-37,0 0-31,-9-11-47,9 11-43,-14 2 4,14-2-105,-18 6 1,9-1-92,0 0 2,0 2-44,2-1-46,0 4-66,2-2 28,1 2-64,1-1 33,3-9-57,1 20 36,3-11-57,1 0 46,2 2-53,1-4 40,5 1-50,-2-2 41,5-2-47,-1 1 43,3-4-57,-1 1 41,2-2-49,0-2 46,0-1-43,0 0 57,-1-1-55,0-2 53,-3-1-5,2 0-3,-5 1 1,0-3-1,-2-2 4,-2 3-41,-2-3 64,-2 1-46,-2-1 48,-1 1-50,-1 10 55,-5-20-46,-1 9 34,-1 0-42,-3 2 37,-3-2-41,2 5 35,-5-2-40,0 4 46,-1-2-74,0 4-3,-2 0-115,2 2-70,-3 1-101,2 1-78,2 3-178,-1 0-131,3 3-904,0-3-1282</inkml:trace>
  <inkml:trace contextRef="#ctx0" brushRef="#br2" timeOffset="135277.881">9836 7574 1090,'0'0'756,"13"-9"-107,-13 9-87,9-5-78,-9 5-83,0 0-58,0 0-59,0 0-26,8 7-19,-8-7-19,-3 15-27,3-15-26,-1 17-39,1-17-24,-2 22-17,4-11-15,0 0-12,0 0-7,2-1-7,1 0-6,2-2-7,0-1-9,3 0-4,0-3-9,3-1-2,-2 0-5,3-2 18,1-2-19,0-1 14,1 1-15,2-5 13,-1 1-20,-1-1 22,4-3-22,-4 0 21,1-2-16,-3 0 54,-2 0-8,-2 0 54,-1-2-32,-4 1 49,0 0-38,-1 1 48,-3 0-45,-2 0 26,1 11-43,-8-18 26,3 9-54,-3 1 31,0 1-51,-3 2 32,1 0-46,0 2 33,-3 0-47,13 3 36,-24 1-101,12 1-62,-1 1-147,1 2-119,1 2-158,4-1-121,-1 1-168,8-7-604,-6 12-1070</inkml:trace>
  <inkml:trace contextRef="#ctx0" brushRef="#br2" timeOffset="135654.703">10295 7573 1107,'0'0'812,"10"-5"-78,-10 5-58,9-5-64,-9 5-95,0 0-86,0 0-97,12-1 8,-12 1-59,0 0 6,12 8-103,-12-8 14,8 12-85,-3-3 23,-1-1-73,0 1 36,0 0-66,1-1 42,-1 2-63,-2 0 45,-2-10-59,4 17 32,-4-17-36,3 15 42,-3-15-43,-2 12 37,2-12-46,-2 11 52,2-11-54,-5 8 49,5-8-58,0 0 52,-9 5-51,9-5 60,0 0-58,-8-5 52,8 5-46,-4-8 62,4 8-15,1-18 7,2 5-5,4-2-49,1-4 50,3 0-39,3-3 57,2 1-43,3 0 48,1 0-26,1 4 48,1-1-16,0 4 29,0 3-21,-1 4 42,1-1-32,-3 4 34,2 2-115,-3 2 0,1 2 0,0 2 0,-4 1 0,2 1 0,-3 2 0,-2 3 0,0-2 0,-3 3 0,0 0 0,-4 2 0,-1 0-33,-3-1-473,-1 3-216,-2-1-272,-1 2-878,0 0-1591</inkml:trace>
  <inkml:trace contextRef="#ctx0" brushRef="#br2" timeOffset="136592.802">11956 7528 480,'8'-7'654,"-8"7"-82,6-11-19,-6 11-59,6-13-64,-6 13-15,4-12-57,-4 12-14,0-17-61,0 17 13,-4-18-27,-2 11 2,2-1-42,-3-2-8,-1 5-9,-2-2-18,0 0-21,-2 4-20,-1 0-20,0 3 29,-2 2-77,0 2 33,-1 1-53,-1 4 32,-1 3-53,2 1 32,2 2-56,3 0 28,-1 0 1,6 3-14,0-2 0,3-1-4,3 0-10,1-1-6,4 0-1,3-1-5,5-1-39,-2-3 43,3 0-54,2-3 22,2-2-61,1 0 47,0-3-79,1-1 34,0-2-49,3-2 23,0-2-9,-1-1 29,-3-3-15,-2 1 17,0-3 9,-2 0 14,-2-3 6,-2 4 14,-2-2 8,-3 1 7,-1 2 5,-3 0-13,-2 10 34,4-17-17,-4 17 16,0 0 5,0-11 0,0 11-16,0 0 10,-9 7 0,9-7 4,-2 10 2,2-10-3,-2 19 19,2-9-23,0-10 12,3 22-14,1-11 19,0-2-20,3 2 0,2 0 1,0-1 2,0-3-4,4 0 3,-2-2-1,6 1 2,-2-5 12,3 2-16,-4-3 16,6 0-16,0-3 13,-2-2-13,5-1 17,-1-2-17,-2-2 0,0-3 2,-1 2 5,-2-3-4,0-4 9,-3 2 7,-1-4 14,-3 3 2,-1-3 11,1 2 0,-6 1 3,0 2 0,-3 0 4,-1 2-12,-1 1 4,-3 1-7,0-1 3,-4 5-16,2 0-1,-3 0 5,0 2-12,-4 4-6,2-1-3,-2 4 8,2-1-8,1 2-2,-2 3 1,4 0-4,3 1 2,-1 3-5,3 1-1,3 0-4,3 1-30,3 3-33,-1 0-36,5 3-32,4 0-53,-3 0 16,1-1 16,1 0 20,0 0 28,-1-1 22,-4 0 19,1-1 25,-1-2 40,-4 0 35,-2-2 47,1-1 28,-3-10 28,0 19 17,0-19-1,-3 15 8,3-15 33,-10 17-69,4-13 34,-2 4-62,1-5 44,7-3-81,-17 8 36,17-8-63,-17 6 43,17-6-75,-16 4-35,16-4-114,-15 0-91,15 0-98,-16 3-203,16-3-240,0 0-827,-15 0-1267</inkml:trace>
  <inkml:trace contextRef="#ctx0" brushRef="#br2" timeOffset="136811.549">12955 7686 871,'0'0'930,"0"0"-154,0 0-51,0 0-9,0 14-30,0-14-8,0 0-95,3 18-36,-3-18-109,2 15-49,0-3-85,0-1-40,-2-1-71,2 2-102,-2 0-91,1 1 0,-1-13 0,0 21 0,-1-9-315,1-12-291,-2 27-303,-2-16-1093,-1 0-1756</inkml:trace>
  <inkml:trace contextRef="#ctx0" brushRef="#br2" timeOffset="143009.695">14329 7464 519,'0'0'763,"4"-14"-105,-4 14-50,6-14-72,-6 14-18,5-14-51,-5 14-37,3-15-63,-3 15-30,0-13-41,0 13-48,-10-13-25,10 13-29,-13-10-21,13 10-28,-23-2-24,10 3-14,-5 1-7,-1 7-7,-2 1-8,-2 5 27,-2 1-53,0 1 27,1 5-49,-1 2 33,3-2-54,3-1 40,6-1-41,-3 2 26,7-4-43,1 0 39,5-3-46,1 0 42,2-1-39,4-4 24,3 4-31,2-5 40,5-3-45,-1 2 37,3-5-56,3 1 14,0-4-56,1-1 22,-2-2-37,5-1 45,2-3-51,-2-1 65,2-4-32,-2 0 11,0-2 6,-3-1 44,-4 0-30,0 1 4,-3-3 8,-3 2 7,0 0 7,-3 1 8,-1 1 12,-3 3 14,1-1 3,-4 11 4,3-14-1,-3 14 10,0 0 11,-5-7 42,5 7-39,0 0 39,-7 7-44,7-7 37,-4 17-8,0-6-23,4 0-6,0 0-10,0 2-7,0-1-41,4 5 34,-2-3-37,4 1 17,-1-1-115,1-1-49,0 2-117,2-4-78,1 2-130,1-1-186,3 2-152,3-2-690,4 2-1142</inkml:trace>
  <inkml:trace contextRef="#ctx0" brushRef="#br2" timeOffset="143667.49">15387 7636 750,'0'0'720,"2"-12"-39,-2 12-44,2-13-38,-2 13-37,2-9-65,-2 9-85,0 0-68,3-13-64,-3 13-17,0 0 40,0 0-97,0 0 34,14 7-80,-10 0 18,1 1-57,0 2 7,0 1-59,-1 0 29,1 3-60,-2-2 24,2 0-39,-3-1 32,1 0-65,-2-1 62,2 1-56,-3-11 41,2 17-45,-2-17 41,0 13-38,0-13 15,-2 11-20,2-11 35,0 0-55,-7 6 35,7-6-51,0 0 43,-9-7-45,9 7 55,-2-12-50,-1 0 50,3 12-54,4-27 68,-3 12-59,6-1 64,-1-6-53,3 4 50,4-6-49,1 2 2,2 3 7,1 0 20,3 0 26,0 7 26,-1 1 53,3 2-15,-1 2 50,2 2-26,-2 5 45,2 0-25,0 5-79,-3-1-58,1 6 0,-2 0 0,-3 2 0,0 1 0,-5 1 0,2 2 0,-2 1 0,-3 0 0,-1-2 0,-2 2 0,1-2 0,-2 0 0,0-1 0,-2 1 0,0-4-35,0 1-416,-1-2-89,1 2-124,-2-12-120,1 20-216,-1-20-496,4 13-1124</inkml:trace>
  <inkml:trace contextRef="#ctx0" brushRef="#br2" timeOffset="144431.025">16065 7729 419,'0'0'883,"17"-5"-146,-7 1-73,3-1-73,0 1-58,1-1-51,1-1-70,1-1-40,-1 0-65,0-1 1,3-1-82,0 0 14,-1-1-73,-2 2 21,-2-2-87,-2 2 36,1-2-47,-3 0 31,0 1-60,-3 1 36,-1-2-57,-5 10 35,3-16-60,-3 16 40,-4-12-62,-3 6 42,7 6-45,-15-5 38,15 5-48,-20 0 54,9 1-54,-2 4 51,-2 3 1,2 0 5,-2 4 20,2 3 2,-1 0-37,4 0 32,1 2-41,-1 1 27,5-3-44,1 1 40,1 1-39,3-4 53,2 3-61,2-1 11,3-2-85,5-1 0,-2 0-88,4-5-31,0 2-38,4-3-43,-1-2 6,2 1 5,1-4-25,2-1-54,0-2-17,-2-2 32,3 0 45,-1-4 43,-3-3 31,-1 1 45,0-3 36,-4 1 35,1-4 44,-5 1 95,-1-3 16,-1 4 77,-4-1 50,0 1 1,-2 3 53,-2 11-8,0-18-13,0 18 2,-2-14 3,2 14-7,0 0-22,-8-7-3,8 7 5,-8 6-58,8-6 27,-3 11-58,3-11 31,-2 14-67,2-14-6,3 19-9,-3-19-10,6 21-7,-1-13-5,0 3-4,2-2-2,1-2-8,2 0-2,-1-1-5,1-3-9,2 0-25,0 0-13,-12-3-13,27-2-10,-11 1-19,0-4-6,0 0-17,0-2-7,2-2 4,-3-4 5,0 2 23,-2-3 12,0 0 11,-3 2 5,-3 1 17,-1 1 7,0 2 4,-6 8 9,5-11 0,-5 11 8,0 0 7,0 0 8,0 0 4,0 0 7,2 12 5,-2-12-4,1 14-2,-1-14-2,4 15-1,0-6-3,1-1 6,1-1 10,7 0-2,0 1-2,3-4-1,2 0-4,3-1 22,4-1 12,-1-1-7,3-2 17,1-2 24,-1 0 51,1 0-52,-2-5 60,-3 4-26,0-6 60,-5 0-17,0-1-14,-4-4 29,-2 1-47,-4 2 10,-3-3-49,-1 0 20,-4 2-50,-1 1 16,-4-2-46,-3 2 26,-1 1-44,-4 3 10,1 1-24,-5 0-12,0 4-119,-1-1-62,1 2-167,1 2-150,-3 3-249,2 2-282,1-2-600,3 4-1302</inkml:trace>
  <inkml:trace contextRef="#ctx0" brushRef="#br2" timeOffset="144922.495">18702 7625 389,'6'-14'753,"-2"-1"-95,-1 1-33,0 0-59,-3 2-59,0-1-6,-3 0-79,-1 0-32,-3 0-28,1 4-43,-5-1-39,-1 3-26,-1 1-35,-1 4-34,-2 2-12,-3 3 23,-4 6-58,0 4 17,-1 0-53,0 6 29,-2 3-47,1 2 11,7-2-53,0 0 24,2 1-42,3 1 30,4-2-44,1-2 29,4 0-40,3-2 33,2-1-48,4 0 2,3 0-91,5-5-53,3 2-59,5-3-53,-1-2-68,6-4-26,1-1-82,1-1-26,1-3-9,0-3-14,5-1-27,-2-6-50,-2 1-457,5-6-641</inkml:trace>
  <inkml:trace contextRef="#ctx0" brushRef="#br2" timeOffset="145298.345">18916 7623 618,'9'-31'563,"-1"1"-29,-4 1-40,-3 3-10,0 0-17,-2 1-29,-2 1-49,1 3-2,-2 4-50,-2 0-7,2 5-51,-1-2-13,1 6-56,-3 2-5,7 6-28,-11-4-20,11 4-7,-12 10-16,9-2-14,-3 7-24,0 0 42,2 6-45,2 1 51,-1 3-13,1 1-47,2 3 23,-2 0-38,2 0 6,2 4-42,-1-4 19,0-1-41,0-2 31,2-1-39,0-1 31,-1-4-39,1-2 4,-1-1-2,1-2-2,-1-5-1,1 3 30,-3-13-43,5 13-23,-5-13 18,6 7-63,-6-7-14,0 0 13,10-8-2,-4 0 10,-2-2 2,2-2 15,0-5 50,3-2-42,1-1 46,2-2-28,2 1 45,-1-1-41,1 5 10,-1-1-5,3 5 15,-2 0 3,3 4 3,-3 2 10,3 5 74,-3-1-35,1 3 53,-1 4 14,3 3 18,-2-1-27,2 6 31,-5-1-54,1 2 23,-1-1-42,-2 5 18,-1-3-49,-2-2 28,-1 3-43,0 0-12,-1-3-113,1 2-52,-2-3-135,-1-1-111,1-1-87,-4-9-123,5 14-106,-5-14-223,5 12-405,-5-12-956</inkml:trace>
  <inkml:trace contextRef="#ctx0" brushRef="#br2" timeOffset="145541.398">19427 7599 156,'3'-14'852,"0"3"-154,-3 11-70,3-15-67,-3 15-57,0 0-35,0 0-32,0 0-49,0 0-27,0 0-3,-5 6-71,3 6 38,0 0-79,2 1 18,-1 1-57,0 3 6,1 0-69,0 0 5,1-1-57,0 1 13,1-2-53,0 2 33,2-4-72,0 0 45,3-1-43,-1-1 44,0-2-93,2-2 4,0-1-89,0-2-44,-8-4-40,17 4-46,-17-4-56,19-4-64,-10 1-114,1-2-32,-1-4-61,0 0-68,1-4-632,-2-2-883</inkml:trace>
  <inkml:trace contextRef="#ctx0" brushRef="#br2" timeOffset="145838.262">19374 7431 122,'-18'4'845,"1"0"-184,4 1-60,2 0-54,3 0-59,2 2-34,6-7-55,-5 12-50,5-12-41,2 10-26,5-4-21,-7-6-33,19 7-16,-6-4 28,0-1-63,3-2 33,3 0-60,-1-1 11,2-3-52,1 1 29,-1-3-43,1-2 35,-6 1-50,2 0 33,-2-4-35,-2 2 23,-4-4-44,0 1-6,-3-2 6,-1-1-16,-3-2-11,-2 4 3,-3-3-9,0 2-10,-4-1-1,-1 5-6,-1-1 29,-2 2-41,-3 5 0,2 0 3,-3 3-3,1 3-5,-4 1-53,2 1-55,0 4-52,2 0-45,1 3-70,2-1-45,0 3-76,5 0-140,3 0-74,2-1-185,2 2-567,3 0-972</inkml:trace>
  <inkml:trace contextRef="#ctx0" brushRef="#br2" timeOffset="146088.248">19926 7422 719,'1'-13'940,"-1"13"-89,0-21-101,0 21-41,-4-18-72,4 18-75,-2-17-66,2 17-67,-3-11-88,3 11-33,0 0-28,0 0 16,0 0-36,0 0-14,-6 6-14,6-6-97,0 19-135,0-5 0,-2 5 0,2 1 0,0 1 0,-1 3 0,1 1 0,0 3 0,0-2 0,-1 2 0,1-1 0,0-1 0,0 1 0,1-2 0,0-2 0,2 1-225,-1-3-358,2-2-115,0-1-111,4-2-139,-2-2-613,3 2-1205</inkml:trace>
  <inkml:trace contextRef="#ctx0" brushRef="#br2" timeOffset="146582.418">20496 7732 568,'16'-14'918,"-2"0"-107,-1-1-108,-1 0-52,-5 1-65,0-1-65,-1 1-61,-4-1-47,0 3-2,-4-1-91,0 1-6,-4 0-78,-2 2 7,-1 0-63,-4 2 21,-1 0-67,-1 4 7,-4 1-43,0 1 22,-2 4-42,-3 3 6,-1 2-84,-1 2 0,-1 4 0,3-1 0,0 5 0,4-1 0,1 2 0,5-3 0,0 2 0,5-1 0,2-2 0,4 3 0,0-6 0,4 3 0,2-2 0,3 0 0,2-3 0,3 2 0,2-2 0,2-3-111,1 0-68,2-1-5,0-3-15,2-1-9,1-2-11,-2-3-10,4-2-2,-2-3-16,0 0 0,3-7-10,-1 0-20,-2-3 30,-2-3 27,3-7 46,-5-2 25,0-2 38,-2-3 24,-2-1 30,-2-3 49,-1-1 50,-3-2 41,-3 8 45,-1 0 6,-3 6 51,0 1 4,-3 2 17,1 2-32,-2 2 22,-1 7-7,-1 1-11,0 2-6,0 5 1,6 7 0,-12-6 43,12 6-24,-12 8 18,5 1 5,1 4-3,-1 7 26,0 1-102,0 8-136,1 1 0,-1 3 0,4 1 0,-1 1 0,-1 0 0,2 1 0,2-2 0,0 1 0,1-1 0,0-1 0,1-1 0,1-4 0,0-2-28,0 0-675,1-1-262,-1-1-1079,1 1-1806</inkml:trace>
  <inkml:trace contextRef="#ctx0" brushRef="#br2" timeOffset="147142.302">22213 7617 585,'6'-7'708,"1"-1"-58,-7 8-18,9-13-49,-9 13-44,6-12-58,-6 12-82,-1-12-39,1 12-38,-10-11-33,1 6-10,-3 3-27,-6-1 23,-3 3-80,-5 3 25,-6 2-48,-1 4 17,-3 4-7,-1 4-48,4 2 18,-1 2-44,5 2 30,4 1-51,4-2 36,7 2-43,1-1-23,7-2-57,5-1 0,5-1 0,4 5 0,9-2 0,7 0 0,8-2 0,4-1 0,4-4 0,6-1 0,0-3 0,4-1 0,1-3 0,-1-1 0,-2-3 0,-6-2 0,-2 0 0,-4-2 0,-7 0 0,-1-1 0,-5 1 0,-4-2 0,0 1 0,-3 1 0,-2-1 0,-4-1 0,-10 3 0,15-6 0,-15 6 0,8-6 0,-8 6 0,0 0 0,4-7 0,-4 7-361,0 0-617,-8-7-1180,8 7-1935</inkml:trace>
  <inkml:trace contextRef="#ctx0" brushRef="#br2" timeOffset="148417.377">24527 7813 384,'3'-10'661,"-3"10"-85,2-19-27,-2 19-15,0-16-58,0 16-20,-2-16-39,2 16-44,-8-15-50,3 7-43,-6 6-41,0 0-22,-4 2-22,0 2-31,-5 0-25,-1 6-15,-6 4-23,0 0-21,0 2-4,2 1-14,-1 1-27,4 2 20,2-3-33,3-1 9,3 1-25,2-4 18,4 2-19,2-2 20,6-11-25,0 18 19,0-18-8,11 16 0,0-11-16,2 0 16,5-3-21,-1-2 16,3 0-7,2-2-1,0-3-6,2-1-15,0-1-6,-2-1 4,-2 1-1,1-5 0,-1 2 12,-2-3 0,-1 2 3,-4-4 4,-2 4 0,-3 1 0,-3-2 1,-1 2-2,-4 10 1,-2-15 2,2 15 0,-9-14 0,3 8-2,6 6 5,-19-5 5,19 5-10,-17-2 0,17 2 1,-15 1-5,15-1-11,-9 4 1,9-4-4,0 0 4,0 0-2,0 0-13,10 9-1,-10-9-13,19 2-27,-6-3-11,2 2-5,2-3-33,3 1 29,1-5-17,3 1 3,0-1-41,5-4-40,-1 1-13,-2-3-19,1 3 33,-1-5 9,-2 0 42,0-1 22,-3-2 26,-3-2 29,-2 2 28,-4-1 21,-1-2 41,-3 0 39,-3 2-2,-2-1 39,-1 2 5,-2 0 29,-1 1 7,-1 0-16,-1 2 15,-2 2-19,0-1 16,-3 2-33,3 1 15,-1 3-29,-1 1 29,7 6-39,-14-5 20,14 5-16,-13 2 15,6 2-28,0 4 32,-2 4-13,3 1 0,-3 5 3,1 6 66,1 5-55,0 2 36,0 7-25,0 4 37,0 1-20,1 2 12,3 2-48,1 3 18,-2-2-44,3 1 15,0-1-49,1-2 22,1 0-41,0 0 26,1 0-9,0-2-11,-2-6-4,3-2-2,-2 0-31,2-1 34,-1-3-31,1-6 25,-2 0-33,3-3 25,-2-4-35,2-1 22,-1-2-41,1-1 37,2-2-39,1 0 37,3-6-18,0 3-2,3-5-65,-1-1 35,1 1-45,3-5 53,-2 0-40,3 0 40,1-5-39,-2 2 59,1-3-37,-2-2 50,1-4-37,-3 3 48,-3-5-40,-1-1 46,-1-1-35,-8-1 42,0-1-36,-7-4 2,-6-2 4,-5-5 2,-9 2-2,-3-2 3,-3 0 3,-10-2 4,-3 1 0,0 1 6,1 0-3,5 6 0,5 0 0,0 1 11,6 4-2,4 1 0,6 0 0,4 4-3,4-2-2,5 2-1,4 1-30,4-4-59,7 2-79,7-7-123,7 1-175,9-3-169,7 0-201,12-2-445,9 0-892</inkml:trace>
  <inkml:trace contextRef="#ctx0" brushRef="#br2" timeOffset="148932.975">26838 7785 652,'6'-8'679,"-3"-3"-65,2 2-48,-5 9-63,2-20-36,-7 11-59,2 1-39,-7 0-49,-1 3-39,-5 2-39,-2 2-6,-7 5-31,-4 4-11,0 3-22,-5 5-20,1 3-38,3 1-7,1 1-35,6-2 1,5 2-31,1 0 30,3-5-47,7 4 13,3-4-25,6-2 13,2 2-22,3-3 2,7 0-62,3-3-24,4-1-52,2-4 6,1-2-29,3-1 38,-2-4-14,2-2 57,4-2-1,-2-3 32,-2-3-12,0-3 36,-4 0 1,-1-3 32,1 2 23,-5-2 62,-3 4 27,-1 0 51,-3 3 10,-2 1-14,2 1-38,-6 2-22,4 1-22,-9 6-12,12-4-17,-12 4-8,12 2 0,-5 3-23,-7-5-4,14 14-7,-5-5-10,1 1-57,0 1-82,1 2-118,3-2-90,-1 3-180,0 2-148,1-2-229,1 0-446,2 0-943</inkml:trace>
  <inkml:trace contextRef="#ctx0" brushRef="#br2" timeOffset="149615.172">28160 7817 726,'13'-6'685,"-3"1"-58,0 1-19,-1-1-30,-9 5-60,11-10-41,-11 10-94,0 0-24,0 0-52,-5-9-5,-5 12-44,-5-1-5,-2 7-17,-5 1-25,-2 4-23,1 2-21,0 0-31,1 1-23,3 3-22,3-1-13,3-1-20,2 0-14,7-1-5,1-2-8,4-1-6,3 0-3,5 0 13,6-3-103,1 1-44,7-3-55,0-1 3,3-2-33,0-2-1,2-3-38,-1-1-12,2-1 0,0-5-5,3-1 26,-3-1 40,-2-6 40,0 0 24,-3-1 22,-3-2 26,-4 0 35,-2 0 55,-3 1 22,-3-1 95,-3 4-2,-1 2 38,-1-2-14,-4 13 22,2-14-36,-2 14 12,0 0-17,-4-9 4,4 9-2,0 0-4,-7 9-32,7-9-4,-3 14-3,3-14-21,0 18-24,0-7-2,3-1-16,4 0 3,-3 0-15,5 0 3,-3-1-11,5-1 9,0-1-15,1-1 3,0-2-21,-2 0-2,3-4-38,0 0-5,1 0-40,-3-5-5,3 1-19,0-3 0,-1-2 26,1-2-6,0-2 35,-1-2-8,-1 0 30,-2 0-9,-2 1 38,-1 1 18,-1 4 59,0-1-9,-1 0 18,-5 10-21,7-9 37,-7 9-30,0 0 35,0 0-27,8 5 10,-8-5-33,4 14 3,-2-4-19,-2-10 10,4 21-20,-1-9 13,2-1-22,-1 0-14,-1 3-56,3-2-58,0 0-93,2-1-53,2 0-109,0-2-132,2 0-103,0-2-851,1 0-1081</inkml:trace>
  <inkml:trace contextRef="#ctx0" brushRef="#br2" timeOffset="149896.407">28979 7821 677,'0'0'833,"0"-17"-115,0 17-90,6-9-95,-6 9-50,14-5-78,-14 5-40,28 5-47,-10-1-8,5 3-42,2 4 6,1 3-27,0 1-3,0-1-48,-4 3-29,-2-1-32,-5-2-18,-2-2-17,-2 2-30,-3-2 15,-2 0-45,-2-3 11,-1-1-23,-3-8 4,1 15-12,-1-15 0,-5 11-10,5-11 5,-6 6-3,6-6 7,0 0-18,-13 0 6,13 0-7,-7-8 9,7 8-10,-2-12 8,2 12-10,2-21 7,2 8-6,2 1-23,0-3-36,0 1-87,2 0-60,1 2-109,0-2-62,0 1-139,1 1-91,-3 2-122,2 1-682,-1 3-1019</inkml:trace>
  <inkml:trace contextRef="#ctx0" brushRef="#br2" timeOffset="150193.275">29379 7777 545,'0'0'852,"10"-4"-87,-10 4-66,17-4-74,-6 1-23,3 3-93,2 0-41,3 2-56,-1 0-38,3 3-31,1 2-36,0 1-15,0 1-29,-2 2-47,-2 0-42,0 3-36,-4 1-20,0-1-27,-4 0-22,-1 0-8,-3-3-10,-2 2-18,-1-1-1,-2-2-10,-1-10-10,-3 20-8,3-20-8,-6 16-5,6-16-3,-10 12 9,10-12-6,-10 6 8,10-6-2,0 0-1,-13 1-3,13-1 8,0 0-9,-9-10 5,9 10-1,1-11 2,1 0-5,4 0 7,-1-1-8,3-2-5,2-2-19,3 0-57,1-1-66,4-2-71,0 2-63,1-1-94,2 1-37,4 3-173,-1 2-153,3 0-852,-2 2-1251</inkml:trace>
  <inkml:trace contextRef="#ctx0" brushRef="#br2" timeOffset="150847.016">30006 7777 435,'0'0'787,"-5"7"-121,5-7-9,0 0-83,0 0-54,8 9-54,-8-9-42,14 2-51,-14-2-45,25-2-35,-12 1-28,5-1-57,-1-3-30,1 1-34,-1 0-15,-1-2-26,-1 0 11,-2-1-9,-1 2-7,-2 1-7,-4-3-17,-6 7-14,6-10-13,-6 10-18,0 0-1,-7-8 1,7 8-4,-15 0-16,4 2 8,-2 1-8,-2 5 2,2 1-6,-3 1-2,2 2 5,-2 1-4,6-2 4,1 1-7,0 1 2,3 1 10,2-3-13,3 0-3,1-11-34,1 21-30,3-13-48,1 2-45,1-3-43,4-2-23,-1-1-52,3 2-20,2-5-44,-1 0 8,3-1-34,0-1 4,2 0 45,-1-5 43,-2 2 45,1-3 66,-2 2 47,-1-5 59,0 2 71,-2-2 58,2-1 45,-3-1 35,1 3 10,0-2 45,-2 2-9,-1 1-15,0 3-33,0 1-4,-8 4 17,13-3 13,-13 3-21,15 5-8,-7 1 5,-2 1 9,1 2 12,0 0-8,0 4-32,-2-1-32,-1-1-11,-2 0-88,1 0 126,0 0-82,-1 0-6,-2-11-7,2 17-5,-2-17-5,0 15 3,0-15-10,0 11 0,0-11-6,0 0-6,-4 9-18,4-9-27,0 0-20,0 0-9,0 0-6,-3-12 0,3 12 7,3-17 16,3 5-3,-1-3 20,3-2 11,1 0 2,5-9 22,0 3-17,4 0 23,-2 0-15,3 1 15,2 2-2,-1 5 49,2 0-17,-3 2 35,0 6 0,0 2 37,1 4-4,-2 2 32,1 3 7,2 0 17,-1 8-11,0 0 4,0 5-13,-3 1-32,-4 0-1,-2 1-22,-2-1-20,-2 2-6,-2-4-15,-1 1-8,-3 0-6,-1-2-17,0-1-56,-1-2-57,-1 1-68,0-2-110,-2-1-70,4-10-80,-5 17-84,5-17-79,-4 12-64,4-12-203,0 0-351,-1 12-821</inkml:trace>
  <inkml:trace contextRef="#ctx0" brushRef="#br2" timeOffset="151112.623">31175 7633 585,'7'-18'727,"-3"2"-91,0 0 3,-1 5-111,0-1-33,-3 12-60,0-17-43,0 17-69,-2-12-12,2 12-5,0 0-13,0 0-22,0 0 9,-12 8-27,8 0 22,0 4-13,0 2-19,0 2-23,-1 5-16,-1 1-25,1 0-30,1 2-26,0 1-61,0-2-62,2 0 0,0 1 0,1-4 0,1 0 0,3-1 0,-1 2 0,5 1 0,0-4 0,4 0 0,-1-1 0,3-3 0,2-2 0,-1 0-199,3-4-99,-3 0-58,2-2-92,0-3-41,-2-2-94,-1 0-70,2-3-81,-2 0-675,2-5-1012</inkml:trace>
  <inkml:trace contextRef="#ctx0" brushRef="#br2" timeOffset="151289.611">31095 7740 557,'-22'-5'1014,"4"2"-186,3 0-140,4 1-54,11 2-67,-12-3-84,12 3-75,0 0-55,0 0-59,18-3-53,-3 3-61,6 1-29,-1 1-32,2-2-23,1 2-81,-1-2-93,1 1-105,-2 0-117,1-1-158,-4 1-176,1 3-942,-1-2-1222</inkml:trace>
  <inkml:trace contextRef="#ctx0" brushRef="#br2" timeOffset="152309.663">6674 8666 538,'0'0'888,"3"-17"-121,1 8-72,-4 9-51,7-17-18,-3 9-75,-4 8-68,8-12-33,-8 12 8,8-6-77,-8 6-7,0 0-19,12 4-3,-6 3-67,-1 0-1,-1 3-224,0 3-60,0 1 0,-2 0 0,1 2 0,-1 1 0,0 0 0,-1 0 0,1-1 0,0 0 0,-1-3 0,0 2 0,-1-3 0,1-1 0,1 1 0,-2-12-72,1 20-384,-1-20-62,1 14-76,-1-14-98,0 0-127,3 12-777,-3-12-1247</inkml:trace>
  <inkml:trace contextRef="#ctx0" brushRef="#br2" timeOffset="152512.773">6794 8591 661,'-2'-17'951,"1"1"-134,1 3-70,0-1-27,0 1-20,1-1-146,2 0-40,2 1-70,0 0-20,2 2-81,3-2-6,0 4-80,4-1-14,-1 3-75,2 0-5,2 0-60,-1 4-58,1-1-45,1 3 0,-4 2 0,3-1 0,-2 2 0,1 1-152,-1 1-147,-1 1-81,-3 2-73,1-1-123,-3 1-136,-3 2-110,-6-9-699,5 17-1154</inkml:trace>
  <inkml:trace contextRef="#ctx0" brushRef="#br2" timeOffset="152653.39">6839 8653 968,'0'0'861,"0"0"-127,-8 7-73,8-7-114,0 0-45,0 0-108,18 0-42,-18 0-82,19-3-30,-4 1-64,1 0-17,1 0-51,1 0 2,1 0-69,-1 0-69,0 1-123,-1-1-130,-3 2-162,0 0-153,-3 1-872,-11-1-1087</inkml:trace>
  <inkml:trace contextRef="#ctx0" brushRef="#br2" timeOffset="152840.895">6856 8885 562,'-6'8'872,"6"-8"-82,-4 13-131,4-13-55,0 0-99,3 15-47,-3-15-65,9 7-47,0-3-52,2-1-46,1-3-50,3 0-36,2 0-30,2 0-28,0 0-60,3-3-83,-2-1-81,1 2-101,1-2-121,3 0-128,-2 0-31,1-1-214,2 0-536,-1-2-860</inkml:trace>
  <inkml:trace contextRef="#ctx0" brushRef="#br2" timeOffset="153028.381">7516 8754 766,'0'0'964,"-12"2"-158,12-2-78,0 0-75,-10 7-49,10-7-60,0 0-30,0 0-15,0 0-97,3 12-58,-3-12-19,12 3-93,-12-3-45,22 3-36,-9-2-31,0-1-28,-1 3-41,2-3-76,1 0-98,-2 0-87,2 0-98,-3 0-124,1 0-158,-13 0-170,23 0-233,-11 0-449,-12 0-1056</inkml:trace>
  <inkml:trace contextRef="#ctx0" brushRef="#br2" timeOffset="153558.417">8109 8793 519,'0'0'846,"-11"-8"-118,11 8-60,-7-12-78,0 4-34,4 1-66,3 7-35,-7-19-44,7 19-47,-2-20-43,3 8-25,0 0 0,0-1-76,5-1 10,-1 1-43,2 0 0,1 1-63,1 2 21,2-1-61,0 5 21,1-3-49,1 6 33,-1 2-56,2 2 31,1 4-43,-1 2 34,1 3-38,1 3 17,-3 1-34,-2 2 0,3 1 0,-4 0 0,-1 1 0,1 1 0,-3-2 0,-1-1 0,0 0 0,-3-3 0,2 0-12,-1-1-28,-4-12-31,5 19 31,-5-19-31,3 16 45,-3-16-27,2 12 30,-2-12-19,0 0 40,4 10-35,-4-10 35,0 0-36,0 0 38,0 0-42,9-11 47,-9 11-41,9-17 43,-2 5-43,2-5 40,3 0-28,1-5 34,4 0-31,-2 1 31,4 0-32,-2 3 34,2-1-29,-1 5 24,-2 1-20,1 1 48,-2 4-39,-1 2 51,-1 5-17,0-1 54,-2 4-15,0 0 28,-1 4-27,-1 4 6,-3 1-8,1 4-27,-3-3-41,0 2 0,-1 3 0,0-2 0,-2 1 0,-1-1 0,0-3 0,1 0 0,0 0-170,1 0-74,0-2-45,2 2-53,0-4-67,1 1-71,3-2-50,-1-1-27,-7-6-16,16 7-10,-16-7 2,18 2-11,-8-4 137,1-1-303,-2-1-269</inkml:trace>
  <inkml:trace contextRef="#ctx0" brushRef="#br2" timeOffset="153839.632">8850 8768 1260,'5'-15'324,"-1"1"35,-2 1 21,0 3-8,-2 10 7,1-18-10,-1 18-52,0-13-13,0 13-48,0 0-1,-8-4-24,8 4 5,-6 9-28,6-9-5,-8 17-45,6-4 11,-1-1-43,2 0-3,-1 2-23,2-1-21,2 1-17,-1-2-17,2 0-4,0-1-4,4 0-7,0 1-4,2-3-7,2-3-3,0 2 10,3-2 53,3-3-13,-1-1 13,2 0 16,1-2 11,-2-3 53,2 1-33,-2-3 37,1-2-42,-2-2 25,-2-1-31,1-2 35,-3-1-48,-2-2 17,-2 1-64,0 0-55,-4-1 0,-2 2 0,-1 2 0,-2-1 0,-1 0 0,-4 2 0,0 1 0,-2 1 0,1 1 0,-5 2 0,2 1 0,-2 1 0,12 3-136,-25 2-175,10 0-85,1 4-127,-2-1-133,3 2-148,2 0-892,-2 1-1372</inkml:trace>
  <inkml:trace contextRef="#ctx0" brushRef="#br2" timeOffset="154292.75">9758 8799 642,'19'-9'859,"-2"-1"-140,-5-2-65,-5 0-95,-3-2-35,-4 1-55,-2-1-65,-4 1-40,-1-1-44,-6 0-48,0 1-55,-2 4-33,-2 2-35,1 2-34,-1 3-20,-1 2-15,0 4-18,-2 3-7,1 1-10,2 4-1,-1 1-10,5 2-3,-1 0-4,3 2-7,2 0 1,1-3-9,4 2-1,1-2-1,1-1-3,4-1 0,0-1-1,6 1-16,-2-2 18,3-2-5,3-1-4,2-1-12,-2-1-8,4-5-25,-1 0-16,3-2-13,1-3-6,-2-1-4,2-2-20,-2-2 16,-1-5-11,0 1 26,-1-7-16,-2-1 37,-1-2-14,-3-1 39,0-4 2,-1-3 4,-3 1-11,-1-2 28,-2 0 19,0 0 33,-2 5 16,0 3 18,0 4 28,-2 2 15,2 0-10,0 3-21,0 5-17,-1 0-16,1 11 1,0 0 20,0 0 55,0 0-47,0 0 54,0 14-25,0 3 32,0 3-51,0 6 18,0 1-53,0 2 14,1 5-41,1 1 18,-1 0-37,2-2 12,-1-1-93,1 0-30,2-3-122,-2-3-66,3-2-92,-1-3-109,0-1-132,0-3-145,0 0-862,3-4-1277</inkml:trace>
  <inkml:trace contextRef="#ctx0" brushRef="#br2" timeOffset="154590.291">10084 8926 163,'12'-6'818,"-3"1"-149,0-1-56,3 0-64,-1-3-53,-1 1-68,2-2 0,0 1-52,-2-2-19,2-1-62,-3-1-29,0 0-25,-1 0-34,-1-2-12,-2 2-36,-1-1-32,-3 2-24,-1 12-19,-1-22-17,-3 13-14,-1 0-10,-2 2-3,-1 2-10,8 5-6,-20-2 25,20 2 36,-24 7 108,13 0-38,-2 4 61,0 3-11,0 3 38,3 2-29,1 1-214,0-1 0,3 3 0,1-1 0,2-1 0,2-2 0,1 0 0,1-1 0,2-1 0,2 0 0,0-4 0,4 2 0,-1-4 0,2-1 0,2-1 0,1-3 0,4-1-364,-3-1-621,0-3-1170,4 0-1931</inkml:trace>
  <inkml:trace contextRef="#ctx0" brushRef="#br2" timeOffset="155060.683">11448 8451 981,'2'-15'962,"2"3"-126,-2 0-39,2 2-27,-1 0-50,-3 10-114,4-18-47,-4 18-120,5-13-37,-5 13-46,0 0 24,6-5-53,-6 5-271,9 9-56,-4 0 0,0 0 0,-2 5 0,1 1 0,-2 2 0,2 0 0,0 5 0,0-2 0,2 3 0,-2-2 0,0 4 0,1-3 0,2 2 0,1 3-194,2-1-585,1 0-233,-1-1-943,5-1-1695</inkml:trace>
  <inkml:trace contextRef="#ctx0" brushRef="#br2" timeOffset="155292.985">12121 8765 1087,'4'-12'1017,"0"2"-109,-2 1-24,-2 9-74,5-14-99,-5 14-144,3-13-72,-3 13-124,0 0-25,0 0-13,0 0-4,0 0-70,-8 4-185,8-4-74,-10 16 0,6-2 0,0 1 0,0 0 0,1 2 0,-1 0 0,0 2 0,0 0 0,0-4 0,1 3 0,0-1 0,0 0 0,3-1 0,-2-3 0,2-1 0,0 1-454,0-13-67,2 22-100,0-13-102,-2-9-140,4 12-723,-4-12-1236</inkml:trace>
  <inkml:trace contextRef="#ctx0" brushRef="#br2" timeOffset="155656.34">12196 8792 316,'4'-24'799,"3"0"-139,0-1-1,4-1-68,0-2-18,3 5-55,-1-1-56,-2 2-43,6 2-4,-3 5-85,3 1 27,-2 2-82,3 3 5,-4 1-73,3 1 13,-2 3-65,-5 1 0,2 2-59,-12 1 16,16 1-51,-16-1 24,10 7-46,-10-7 39,3 8-63,-3-8 30,-7 13-36,-1-5 23,-5 0-37,-1 1 29,-3 0-57,0 0 26,-4 0-34,3-1 32,-2 1-36,2-1 42,2-2-32,1 2 32,2 0-30,3-1 32,-1 0-27,4 0 38,3 2-30,4-9 29,0 20-19,3-11 43,5 5-26,3 2 39,0 0-17,5 4 37,2 0-37,0-2 47,2 2-32,-1-1 24,0 0-38,1-2 0,-3-3-30,0-1 0,-3-1 0,0 0 0,-2-4 0,0 1 0,1-2 0,-3-2-21,-1 1-195,-9-6-85,17 6-118,-17-6-119,14 5-144,-14-5-177,13 0-772,-13 0-1292</inkml:trace>
  <inkml:trace contextRef="#ctx0" brushRef="#br2" timeOffset="155875.087">12939 8528 1211,'5'-17'1033,"-3"7"-125,3-1 5,-5 11-132,4-18-42,-4 18-98,3-14-61,-3 14-99,4-12-44,-4 12-30,0 0-347,0 0-60,0 0 0,0 0 0,0 0 0,-13 11 0,5-4 0,4 2 0,-2 3 0,-1 0 0,-2-1 0,2 2 0,-2 2 0,3-1 0,-4 3 0,1 0 0,3-1 0,-3 4-70,1-1-760,2 2-194,-3 5-950,1 0-1718</inkml:trace>
  <inkml:trace contextRef="#ctx0" brushRef="#br2" timeOffset="156349.987">13759 9012 625,'3'-10'850,"-3"-2"-83,2 3-105,-2 9-9,5-20-74,-5 20-48,0-17-67,0 17-59,-2-14-54,2 14-62,-3-11-57,3 11-47,0 0-9,0 0-27,0 0 11,-15 3-65,15-3 21,-7 13-60,7-13 23,-4 17-41,1-5 20,3-12-42,0 19 28,0-19-43,0 21 26,5-11-99,-3 0-15,3-2-110,1-1-83,-2 1-68,3-2-146,0 0-131,-7-6-173,11 5-695,-11-5-1120</inkml:trace>
  <inkml:trace contextRef="#ctx0" brushRef="#br2" timeOffset="156645.62">13598 8669 758,'0'0'702,"-11"7"-52,11-7-14,0 0-83,-2 11-38,2-11-73,6 6-15,-6-6-39,13 4 22,-13-4-82,25 1-36,-11-2-15,4-3-31,0 1-12,4-2-18,-1-2-21,1 0 0,-2 0-37,-2-2-17,1-1-10,-6 0-11,1 1-19,-4-2-25,-1 0-76,-2 0 0,-2 2 0,-3-1 0,-2 10 0,-2-19 0,-3 12 0,-2-1 0,-1 4 0,-3 0 0,1 3 0,-3-2 0,-1 6-16,1 1-239,-3 1-111,0 7-106,-2 0-126,1 7-134,1 1-277,2 3-496,0 0-1132</inkml:trace>
  <inkml:trace contextRef="#ctx0" brushRef="#br2" timeOffset="157005.968">14378 9082 1115,'17'-11'900,"-1"-4"-148,-2 1-47,-2-1-88,-3 3-60,-1-1-78,-3-1-86,-2 2-73,-2 0-56,-2 1-35,-3 2-48,-2 0-39,-1 2-21,-1 1-21,-4 3-18,-1-1-19,1 4-15,-1 0-25,2 0 15,-3 5-9,3-2-11,2 4-1,0-2-2,2 4 40,3-1-55,2 1 39,2-9-43,2 22 38,5-10-51,1 1 50,6 1-57,1 0 48,4 0-50,5 0 50,-2-1-58,-1-2 54,1 0-54,-4-1 56,2-1-46,-5-1 46,-2-2-52,-3 2 54,-2-4-43,-8-4 60,7 11-30,-7-11 58,-5 9-42,5-9 30,-16 8-45,3-5 33,-1 1-50,-4-1 48,-4-1-42,1 0 18,-6 0-130,5-2-101,-7 0-152,2 0-184,0 1-184,2-4-297,5 3-437,0-2-1084</inkml:trace>
  <inkml:trace contextRef="#ctx0" brushRef="#br2" timeOffset="157756.004">15921 9089 542,'0'0'829,"4"-13"-113,-4 13-76,4-16-37,-4 16-63,2-19-15,-2 19-80,-1-19-39,-2 8-63,-1 2-45,-3-3-48,-2 3-40,-4 1 0,-2 0-68,-2 4-24,-3 0-7,-2 4-7,-2 2-16,-1 3-11,-1 0 26,1 4-62,0 0 32,3 2-54,3-1 32,1 4-42,3-2 24,2 1-38,4-1 35,2 0-38,4-1 43,0 0-47,7-1 35,1 1-33,4-2 40,4 0-50,2-1 37,6-3-50,0 0 38,4-1-60,0-1 43,-1-3-40,3-3 42,0-1-41,-2-1 58,0-2-46,-1 0 31,-1-1-21,-3-1 49,-1-2-45,-4 2 50,-4 0-48,0 0 50,-3 1-42,-1 0 49,-2 1-43,-5 7 45,5-10-56,-5 10 56,0 0-62,0 0 53,0 0-50,-8 10 57,6 0-49,-3 4 53,0 3-45,0 5 42,0 5-46,1 4 41,0 4-43,0 9 15,-1 2 33,1 2-47,0 2 2,2-3 40,-1 2-46,2 0 42,-2-1-43,1-2 41,-1-2-1,1-1-3,-1-9-46,-2 0 44,3-3-50,-2-4 54,-1-5-41,1 0 43,-2-5-45,0-3 39,-3-1-32,2 0 36,-4-5-35,-1-2 32,-1-2-42,-1-1 45,1-3-44,-5-3 22,-1-5 14,-3-1 1,-1-6-34,0-2 58,-3-8-57,2-3 53,3-1-46,1-5 51,4-2-40,3 0 1,3-3 17,6 3 0,4 1-1,3 0 25,4-4-39,7 1 33,5 1-44,5 3 43,5 1-53,9-4 3,6 3-93,4 2 9,5 0-89,4 4-59,3 1-67,4 3-89,0 2-132,0 2-101,0 2-128,-2 1-664,-12 4-1037</inkml:trace>
  <inkml:trace contextRef="#ctx0" brushRef="#br2" timeOffset="158443.968">16532 9053 497,'-13'0'794,"3"3"-87,10-3-29,-17 2-60,17-2-40,-13 2-50,13-2-66,-10 3-40,10-3 11,0 0-99,0 0-1,0 0-102,0 0-1,4-10-75,5 6 5,3-4-59,1 1 20,2-2-46,2 0 23,0-2-41,1 1 33,-2 0-34,-3 1 28,0-1-45,-1 1 4,-2-1 3,-2 1-9,-1 1-4,-7 8-10,7-15-6,-7 15-6,0-12-1,0 12-1,-8-6-6,8 6-2,-17-1 4,7 4-8,-1 1 4,-1 1 0,0 2-3,1 3-2,1 0 32,1 2-31,1 0 26,2-1-37,3 1 36,2 0-34,1 1 31,3 1-37,2 1 27,2-2-59,3-1 11,3 0-76,3 0 17,0-3-76,2 0 18,-1-2-51,1-2 7,-1-1-19,2-2-14,-2 0 9,-1-2-21,2-2 43,-3-1 31,0-1 5,-1-3 58,0-1 23,-3 1 17,-1-4 14,0 0 5,-2-1 53,-2-2 15,-1 2 59,0-3 11,-2 3 54,-1 1 30,1 0 3,-3 11-2,4-17-32,-4 17-32,1-11-18,-1 11-13,0 0-2,0 0-8,0 0-5,0 0 65,7 9-54,-7-9 32,5 17-60,-3-8 29,3 3-10,0 0-22,2-1 3,-1 3-4,3-2-6,-1 0-11,1-2-44,0 2 43,1-4-45,0-2 45,2 2-49,-1-4 48,-1-1-27,2-1 16,-1-3-10,1 0 1,0-2-52,1-3 24,1-2-53,-1-1 49,0-4-45,1-1 12,-1-1 11,0 0 10,-3-1 8,0-1 7,-1 4 6,-1-1 4,-2 4 24,1-2 10,-1 5-4,-1 0-3,-5 7 6,9-8 4,-9 8 8,0 0 31,11 5 10,-11-5 38,9 11-37,-5-3 30,0 2-44,0-2 19,0 4-47,0-3 27,-1 3-42,4-4 26,-4 3-39,3-1 31,-1-2-30,0 2-23,0-1-53,3-2-79,-2 0-105,2 1-80,0-1-22,5-2-136,0 0-178,1-3-196,0 0-605,0-4-1098</inkml:trace>
  <inkml:trace contextRef="#ctx0" brushRef="#br2" timeOffset="159006.438">17479 9038 367,'0'0'851,"0"0"-129,0 0-53,0 0-67,0 0-57,0 0-75,7-5-63,-7 5-37,16-7-33,-6 5-17,0-3-33,5-2-13,0 2-11,1-2-50,-2 0 9,3-1-63,-4 1 21,1-2-47,-3 1 2,1-2-52,-2 1 18,-3-1-42,0 1 23,-2 0-46,-5 9 19,9-14-42,-9 14-5,-1-11 0,1 11-9,-9-6-1,9 6-2,-14 1 3,14-1-3,-18 8 5,9 0 28,-1 0-31,-1 3 23,2 1-28,2 0 26,-2 1-29,4 1 17,0 1-14,1-2 25,0 1-11,3-2-32,1 2-58,1-3-70,1-1-11,2 0-77,0-1-36,1-2-26,2 1-29,0-2-43,-7-6-24,14 11 39,-3-7 17,-11-4 5,15 4 6,-15-4 75,14-2 53,-14 2 80,13-2 59,-13 2 88,10-11 65,-10 11 56,10-15 27,-5 5 5,0-3 26,2 2-9,-1-1 29,3 1-14,0-1-4,1 0-13,3 2-16,0 1-12,1 2-13,3 2-18,0 3-9,0 2-18,4 2-11,-2 3-6,0 1-1,1 2 19,-2 4 43,-2-2-60,-1 2 49,-2 0-45,-3 0 29,-1 0-37,-3 0 12,-1-2-24,-1 0 23,0-2-39,-4-8 41,4 15-27,-4-15 46,1 11-22,-1-11 11,0 0-106,-2 9 0,2-9 0,0 0 0,0 0 0,-9-4 0,9 4 0,-3-10 0,3 10 0,0-15 0,1 3 0,1 1 0,0-4 0,1 0 0,1-1 0,2 0 0,-1 2-12,1 0-335,1 1-104,-1-1-63,3 4-123,1 2-86,1 4-176,3-1-564,1 1-1081</inkml:trace>
  <inkml:trace contextRef="#ctx0" brushRef="#br2" timeOffset="159647.047">18496 9002 297,'14'0'820,"-3"1"-133,-11-1-49,14-3-104,-14 3-28,0 0-61,4-7-12,-4 7-40,-6-10-40,6 10-27,-18-5-20,8 1-40,-6 3-37,2-1-23,-5 2-26,-1 3-23,-3 1 32,0 0-57,0 4 7,0 0-62,2 1 21,1 3-50,2-2 25,3 2-46,-1 3 28,6-3-45,2 0 36,2-2-34,0 1 23,4-1-35,2-10 33,2 20-40,4-13 28,0 0-31,2 0 34,4-2-40,0 0 24,4-2-64,-1-2 24,0-1-69,5-1 40,0-2-36,1-2 53,0-2-46,-1 0 65,0-5-34,-2 0 57,-2-1-51,1-1 58,-4-3-40,1 0 15,-4 0 15,0 0 29,-4 3 35,1 1-7,-3-1 40,0 4-51,0 1 24,-4 9-40,6-15 24,-6 15-53,0 0 61,0 0-46,0 0 38,0 0-43,0 0 34,-5 12-33,5-12 35,0 17-42,0-17 32,0 22-37,1-11 30,3 0-6,-2 0-6,3 0-22,2 1-49,2 0-33,2-3-104,1-1-31,4 1-50,0-4-33,3 1-24,0-4-85,3 0-16,1-2-28,2-3 6,1-1 23,-2-4 57,1 1 23,0-5 60,-1-4 98,-3-1 61,-1-3 78,-2-3 67,-2-2 33,-5-2 47,0-1 48,-3-2 20,-1 1 71,-2 0 1,-3 1 33,-1 3-2,-2 1 17,0 4-10,0 1 29,-4 1-17,2 2-13,0 1-23,1 4-34,-2 1 2,4 10-3,-6-10 35,6 10 30,0 0-34,-14 9-6,10 0 0,-1 6 4,-1 5 9,3 3-167,-3 2-81,0 4 0,2 3 0,-1 2 0,1-3 0,1 1 0,0 0 0,0-5 0,1-2 0,0 1 0,1-3 0,-1-3 0,1-2 0,1-1 0,0-2 0,1-1-100,1-2-250,1-3-66,-1 2-59,-2-11-106,6 12-99,-6-12-72,7 6-781,-7-6-1170</inkml:trace>
  <inkml:trace contextRef="#ctx0" brushRef="#br2" timeOffset="159818.911">18696 9029 784,'-9'-5'867,"9"5"-119,-11-9-153,11 9-48,0 0-57,1-12-74,-1 12-85,13-9-78,-4 5-22,3-1-69,3 1-9,2-1-55,2 2 3,0-1-46,4-1-13,1 2-100,0-1-63,2 0-113,-2 0-132,-1 2-86,2-1-139,-4 1-690,0-2-888</inkml:trace>
  <inkml:trace contextRef="#ctx0" brushRef="#br2" timeOffset="160593.214">19112 8993 751,'0'0'625,"3"7"-69,-3-7-40,10 5-61,-10-5-27,17 3-71,-17-3-37,25 2-48,-10-4-18,2 1-44,2 1 11,1-3-22,0 1-36,4-2-10,1-1-29,1-1-26,-2 1-14,-1-1-2,1-2-11,-2 1-32,-2-3 25,-2 1-27,-1-2 25,-4 1-31,-2-1 19,-3 2-29,-3-1 16,-1 2-13,-4 8-4,-1-14-3,-5 6-2,0 2-2,-4 3-20,-2 0 19,12 3-18,-28 1 38,13 2-10,-4 1 33,-2 4 3,2 1-12,0 1-13,1 2 2,3 1-8,0 1-4,2 1-6,2 0 1,3 0-5,2-1 34,3 1-47,1-1 37,4-1-47,0 2-5,3 0-36,4-1 11,4 3-33,1-3-9,6 2-38,5 1 13,5 1-9,5-1-23,2-1-57,5-2 27,2-2-49,1-1-36,2-3 43,2-1 15,-1-3 44,-8-3 21,1-3 38,-3-4 13,-4 1 39,-1-4 66,-1-3 48,-6-2 40,-1-2 21,-3 0 14,-6 1 9,-1-2 7,-5 3-4,0-3 8,-4 2-5,-3-2-6,-3 5-7,-3-3-4,-3 1-10,-3 1-8,-4-1-16,-3 3 1,-2 3 2,-2 0 8,-1 2-8,1 3-12,-2 3-10,0 0 17,3 3-40,-4 2 17,0 2-49,4 2 22,0-1-38,2 3 25,6 0-39,1-1 29,2 3-38,4-2 35,3-1-49,1 2 49,2-1-45,3 0 36,4-2-42,1 0 35,3 0-49,1-1 15,3-4-75,-2 1 32,4-2-69,1-3 15,0-2-52,0 0-2,2-3-11,1-3-11,4-4-4,-2 0-5,0-5-6,-2 0 21,2-7 27,1-1 40,-3-3 6,0-3 37,-3-1 2,1-3 25,-3-2-1,-4-2 14,-1 0 12,-2 0 39,-3 0 24,-3 6 2,-3 1 35,-2 6 19,-1 2 21,0 2 15,-3 5 4,0 0 26,0 5-22,-1 2 68,5 10-27,-13-5 39,13 5-19,-12 9 36,4 2-29,-4 7 50,5 3-32,-2 7-20,-1 4-49,2 6-159,0 4 0,3-1 0,1 2 0,2-5 0,4-1 0,-1-1 0,2-1 0,0-2 0,2-1 0,3-4 0,-2-7 0,4 0-183,-1-3-330,3-5-92,2 3-184,-3-7-215,6-2-610,-3-2-1268</inkml:trace>
  <inkml:trace contextRef="#ctx0" brushRef="#br2" timeOffset="165245.354">20860 9121 1020,'0'0'883,"2"-10"-147,-2 10-65,7-8-45,-7 8-36,11-4-110,-11 4 36,14 0-58,-14 0-72,17 8-58,-9-1-25,-2 2-49,3 3-43,-4 0-31,0 2-62,-1 1 6,-1 2-50,-1 1 12,-2 2-41,-1 0 13,-2 3-82,-2 2-53,1 0-145,-2 2-136,-3 0-155,3 4-233,-3-2-310,2-1-575,1-5-1288</inkml:trace>
  <inkml:trace contextRef="#ctx0" brushRef="#br2" timeOffset="165652.365">21991 8885 437,'-3'-11'969,"1"-2"-126,2 13-112,-4-18-29,4 18-34,-3-17-46,3 17-135,-4-12-55,4 12-116,0 0 19,0 0-52,0 0 8,-9 2-43,9-2-4,-5 21-64,4-8-8,1 3-55,-1 2-3,2 1-114,-1 0 0,4 2 0,-2 0 0,2 1 0,1-1 0,0-1 0,2 2 0,0-6-164,0 1-184,-2-2-94,0 2-35,0-3-68,-2-2-99,2 1-140,-4-2-734,-1-11-1150</inkml:trace>
  <inkml:trace contextRef="#ctx0" brushRef="#br2" timeOffset="166199.235">21721 9149 612,'-13'-6'784,"4"-2"-121,3 1-65,0 0-75,6 7-68,-5-14-75,5 14-54,5-15-57,3 4-43,3 1-33,8-2-24,4-3-27,6 3-19,10-4-22,2 2-19,1-1-15,4 1-37,-1 1 18,0-3-11,0 4-10,0 0-23,-3-2 17,0 1-29,-4 2 6,-2-2-30,-6 1 21,-4 3-25,-4-1 24,-5 0-27,-2 2 30,-3-1-23,-3 1 26,-2-1-20,-2 2 25,-1-2-19,-4 9 5,2-13 5,-2 13 44,-4-11-1,4 11 38,-8-7-4,8 7 17,-13-1 14,13 1 1,-14 7 4,7 1 5,-1 3-10,0 2 0,0 4-16,0 2 42,1 0-46,2 3 33,0 0-61,2 0 35,1-3-63,2 0 46,0-2-14,2 3-7,1-3-9,1 0-10,1-1-52,0-3 48,3-1-39,-1 1 44,0-2-55,2-3 55,1-2-51,-2-1 49,1-1-7,-9-4-1,20 4-2,-20-4-4,22-2 0,-12-1-48,2-2 48,0-2-48,1-1 52,0 1-52,-2-3 52,0-1-40,0 1 49,-2 0-50,0 1 49,0 1-52,-3 2 54,1-1-53,-7 7 50,10-7-52,-10 7 45,0 0-45,14 0 34,-14 0-38,9 7 61,-9-7-53,9 11 48,-3-4-48,-1 0 49,3 2-6,1 2-6,2-1 1,1 1-5,3 0-53,1 0-100,1-2-33,0 1-75,6-2-106,-1 1-75,1-2-104,1-2-91,0-1-207,-2-1-415,-1-1-860</inkml:trace>
  <inkml:trace contextRef="#ctx0" brushRef="#br2" timeOffset="166517.777">23021 9056 712,'0'0'806,"0"0"-110,-5-6-80,5 6-69,0 0-57,2-11-57,-2 11-61,11-7-45,-2-1-39,3 1-29,2 0-26,3-3-21,1 3-33,-2-4-18,-2 3-15,0-1 6,-1 1 38,-3 0-61,-1 3 36,-1-2-61,-2 1 13,-6 6-52,4-10 17,-4 10-42,0 0 17,-8-7-46,8 7 34,-16 1-34,6 4 14,-4 1-25,1 0 30,-1 4-23,-3 0 35,3 3-6,0 0-7,1-1 1,3 1-14,2-1-1,1-1-3,1 2-10,4-1 3,2-12-9,1 21 9,3-12-29,2 0-61,4 0-61,3-1-64,2 0-12,2-2-84,3 1-50,4-2-88,-1 0-30,2-3-31,-4 1-7,3-3-60,2-3-42,-2-1-455,-1-1-686</inkml:trace>
  <inkml:trace contextRef="#ctx0" brushRef="#br2" timeOffset="166861.513">23487 8994 1787,'-8'-12'369,"2"1"-3,0 4 29,2-4 45,0 2-42,4 9 9,-7-13-17,7 13-7,-4-9-26,4 9-43,0 0-56,0 0-41,0 0-11,0 0 0,0 0-1,0 0-46,8 9 31,-3-1-44,-1 2 1,3 1-40,-2 0 15,2 3-20,-1-2-24,-1 1-4,-3-1-20,2 0-6,-1-2-9,-1 2-10,1-3-5,-3-9-1,3 17 7,-3-17-11,2 15-4,-2-15 2,-4 12-10,4-12 0,0 0-3,-6 7 0,6-7-2,0 0 7,-11-2-5,11 2-9,-6-9 8,1 1-30,1-1 33,2-3-29,-1 0 41,3-2-35,1-3 29,2 0-30,3 0 30,1-1-26,3-2 30,4 6-31,0-2 41,4 3-17,1 1 41,3 5-50,1 0 0,2 4 0,1 2 0,1 3 0,0 1 0,3 4 0,1 1 0,-2 3 0,-1 2 0,-1-1 0,-3 5 0,-1-2 0,-3 2 0,-4-3 0,-3 3 0,0-2 0,-8 0 0,0 1 0,-5-1 0,-3 1-555,-3 3-389,-7-1-1163,4 1-1877</inkml:trace>
  <inkml:trace contextRef="#ctx0" brushRef="#br2" timeOffset="167411.908">25528 8956 132,'2'-18'950,"-2"18"-181,-2-16-75,2 16-82,-4-16-69,4 16-33,-7-16-73,-1 10-60,0-1-37,-1 4-36,-5 1-41,-1 1-30,-5 2-33,2 3-33,-5 4-14,-3 1 30,0 6-57,-1 2 18,2 2-32,-1 5 21,3 1 7,5-2-10,5 0-25,1 2-24,3-4 37,5 1-45,4-1 26,4 0-38,5-1-59,3 2-2,6-2 0,5 0 0,3-4 0,2-3 0,3-3 0,3-2 0,3 0 0,3-4 0,-2-1 0,1-2 0,-1-2 0,1 1 0,-5-5-81,0-1-170,-3 0-94,-6 0-99,-3 0-188,0-3-205,-3 1-932,-2-4-1462</inkml:trace>
  <inkml:trace contextRef="#ctx0" brushRef="#br2" timeOffset="168093.666">27166 8897 894,'0'-11'786,"2"0"-71,-2 11-84,1-17 3,-1 17-90,2-13-72,-2 13-111,0 0-51,0-12-50,0 12 17,0 0-9,2 11-33,-2-11-20,2 25 5,-2-9-52,0 3 17,0 3-61,0 1 5,0 4-46,0-1-23,2-1 23,-2 2-41,2 1 8,0-1-33,-2-4 25,1 2-33,-1-7 29,0 1-42,3-2 33,-3-2-33,0-3 27,0-1-33,0-11 31,0 19-34,0-19 21,2 10-41,-2-10 29,0 0-31,9 4 27,-9-4-29,10-6 28,-3-2-22,5 0 34,-1-3-37,5 0 39,1-2-36,4-1 34,4 2-32,2-1 38,2 1-41,3 3 42,-1 1-34,5 1 33,-3 5-29,-1 1 32,-1 1-42,-2 1 47,-1 3-39,-6-1 37,-3 2-39,-2-1 49,-6 1-36,-1 1 39,-4 1-18,-6-7 38,2 11-35,-2-11 33,-14 13-40,5-4 33,-6-2-40,-3 2 27,-3-1-28,-1 0-3,0-2 31,-3 2-36,0-4 32,0 1-35,1 1 9,4-4-100,1 1-79,2-2-107,-1 0-95,4-1-149,14 0-189,-20 0-195,20 0-569,-9-2-1113</inkml:trace>
  <inkml:trace contextRef="#ctx0" brushRef="#br2" timeOffset="168848.762">27838 9231 670,'16'-5'848,"-2"0"-98,3-1-106,1-1-78,4-1-86,-3-3-68,3 3-67,-2-2-47,1-1-49,-1 0-19,-2 2-31,0-3-30,-2 3 13,-4 1-8,0-1-14,-1 1-30,-5 1-17,-6 7-28,9-12-8,-9 12-22,0 0-16,-8-10-6,8 10-17,-14 0 3,14 0-8,-24 6 44,10 0-39,-3 4 29,1 0-44,-2 4 63,5-1-54,-1 0 5,3 2 0,2-2 3,1-2 9,2 2-3,4 1-7,0-4-15,6-1 11,-1 1-1,5 0-7,2-3-22,5 0-46,1-2-46,3-1-60,2-1-12,0-3-37,1 0 4,4-2-50,0 0-31,0-3-16,1-2-4,3-1 36,-1-4 21,-4 1 34,2-2 35,-5-2 37,1 1 31,-7 0 38,1-1 59,-6 0 61,1 0 42,-3 1 54,-3 2 38,-1 0 13,-1 2 12,-4 10-17,1-14 15,-1 14-28,-2-9 14,2 9-19,0 0 24,0 0-23,-15 2 16,7 3-4,4 3-28,-4 0-27,3 2 34,2 0-80,-2 1-16,3 0-8,1 1-5,1-12-14,1 19-3,4-9-6,0-1-7,4-2 4,1-2-13,1 2 3,5-2 1,0-2-1,2-2-5,2 0-2,-2-2-7,2 0-17,5-4-17,-5 1-10,3-4-6,-1 1 7,-2-2 4,1 0 6,-2 0 6,-2 0 10,-4-1 4,-2 3 5,-2 0 3,0 1-23,-2 2 23,-7 4-12,9-7 24,-9 7 1,0 0-1,0 0-2,0 0 8,9 7-9,-9-7-3,0 0 10,3 13-3,-3-13-1,3 9 2,-3-9-6,7 9 6,-7-9-4,10 7 2,-10-7 2,14 3-1,-14-3 3,20 2-1,-20-2 6,26-2 1,-10 0-1,3-3 3,0 0 4,3-2 8,-2-1 8,2 0-16,-1-1 23,0-3 12,-4 2 22,0-2 1,-2 1 15,-4 0 18,-2-1-23,-3 5-10,-2-2-11,-4 9-16,3-16-10,-3 16-8,-7-13-9,7 13 2,-15-8-3,2 5 11,2 1-32,-5 2-2,0 1-1,-3 0-68,0 2-55,-1 0-116,-3 3-83,2-1-119,0 2-207,1 1-149,-1-2-739,3 2-1178</inkml:trace>
  <inkml:trace contextRef="#ctx0" brushRef="#br2" timeOffset="169463.787">29150 9089 780,'0'0'924,"4"-14"-147,-4 14-110,5-11-47,-5 11-126,5-8-87,-5 8-99,0 0-8,12-3-56,-12 3-21,12 6-55,-4-1-9,-2 2-32,3 3-20,0-1-21,-1 2-16,0-1-17,-1 0-25,1 1 12,-2-3-30,0 1 21,-1-1-29,-5-8 21,7 14-18,-7-14 20,7 11-17,-7-11 13,0 0-22,5 7 18,-5-7-11,0 0 7,0 0-8,0 0-9,4-7 6,-4 7 7,1-11-2,-1 11-6,5-17-13,-1 7 19,2-2-18,2 0 20,-2-1-16,3 0 10,3 1-12,-2 0 13,0 2-13,4 1 20,-1 0-19,2 3 8,1 2-7,0 1 16,-2 3-16,4 3 20,-2 1-16,1-1 15,-2 5 3,0-1-6,-2 3-3,-1-1 4,-1 0 0,-2 3-4,1-1 8,-5-2-10,0 0-3,-1-1 3,-4-8 0,6 13-7,-6-13-4,4 13 14,-4-13 18,0 0-30,3 12-2,-3-12-4,0 0 8,0 0-8,0 0 1,0 0-6,0 0 1,0 0 0,0 0 1,-3-12 1,3 12 5,5-14 1,-2 4-16,1 1 31,2-4-26,0 1 24,4-2-19,-1 2 21,1 0-11,2 2 22,0 0-17,1 1 32,1 1 1,1 1 39,3 4 39,-3 1-20,2 1 12,2 4 0,-2-1 14,-1 3-16,1 1-19,-1 5-13,-4-2-8,1 2-15,-3 0 17,-2 1-32,-2 0-15,0 1-2,-2-1-10,-1-2-98,-2 2-62,0-2-86,-1-10-67,-1 21-90,1-21-123,-1 17-116,1-17-90,-2 15-804,2-15-1165</inkml:trace>
  <inkml:trace contextRef="#ctx0" brushRef="#br2" timeOffset="170037.35">30110 9135 461,'13'-9'757,"-1"-1"-93,4 0-24,0-2-90,1 0-56,1 0-67,1-2-53,-2 1-48,2 2-42,-4-2-46,2-1-33,-5 2-25,2-3-12,-3 5-16,-2-1-20,-1 1-19,-2 2-18,-3 0-22,-3 8-7,3-12-22,-3 12-9,0 0-7,-10-8-4,10 8-5,-17 3-4,7 2-4,-3 2-3,0 2 19,-2 0-26,1 4 18,0 0-15,1 2 16,2-1-22,2-1 22,1 0 2,2 1-3,2 1-20,1-4 23,3 2-22,2-2 21,0-1-9,5 2 1,0-3-13,3 2 12,2-5-20,1 1 16,2-2-17,3 0 20,0-2-15,2 0 18,3-2-11,0 0 24,5-2 0,2-3-4,3 0 1,0-2-7,2-3 35,3-1-52,-2-4 15,-2-1-22,1 1 7,-4-6 3,-2 2-1,-5 0 5,-3-1-2,-3-1 3,-2-1 15,-4 1-13,-2 2-7,-4 0-4,-1 1 1,-2 0 0,-3 3-1,0 1 0,-4-1-2,0 2 0,0 0-1,-2 3-11,0 1 9,6 8 3,-13-12 3,13 12-29,0 0-4,-17 2 3,17-2-2,-4 10 7,4-10-12,2 19 18,2-3-1,-1 1 5,6 3 2,-2-1 4,2 1-1,-2 0 18,3 1-15,-2-1 49,0-1 14,-1 0 32,-1-4 34,-1-1 18,-3 1 11,1-5-4,-2 2-4,-1-12-16,0 20-11,-2-11-26,-4-1-13,1 0-23,-2-2-5,-1 1-18,-1-3-62,-1 1-109,-2-1-125,0-1-154,-2-1-157,-3 2-215,-5-5-1085,2 3-1596</inkml:trace>
  <inkml:trace contextRef="#ctx0" brushRef="#br2" timeOffset="171499.776">6944 9831 913,'0'0'903,"2"-20"-119,-2 20-90,2-13-37,-2 13-109,2-12-80,-2 12-96,0 0-23,0 0 15,6-5-50,-6 5-46,7 8 10,-7-8-73,7 17-4,-4-5-59,0 2 15,0 3-60,0 0 16,-1 0-53,1 2 24,-1-2-50,0 0-4,0-2-9,-1 2-2,1-3-4,0-2-1,-2 1-2,1-2-3,-1-11 3,2 18-3,-2-18 2,1 14 2,-1-14 2,1 11-9,-1-11-6,0 0 0,0 0 0,0 0 0,0 0 0,0 0 0,4-11 0,-4 11 0,7-19 0,-2 4 0,0 0 0,4-4 0,0 1 0,2-3 0,2 0 0,1 1 0,0 3 0,0 0 0,1 1 0,0 3 0,1 2 0,-2 3 0,3 2-1,-2 2 2,0 4-1,0 1 0,0 3 0,0 2 0,-1 3 0,2 1 0,-3 2 0,0 2 0,-2 1 0,0 2 0,-3 0 0,-2-1 0,-1-1 0,2 0 0,-2 2 0,-1-1 0,-2 1 0,1-2 0,1-1-96,-2 1-312,1-1-54,-1-1-76,3-3-117,0 4-65,-1-5-178,3-1-506,-1 0-1005</inkml:trace>
  <inkml:trace contextRef="#ctx0" brushRef="#br2" timeOffset="172279.721">7605 9990 382,'0'0'845,"12"-8"-132,-12 8-50,14-11-61,-4 5-52,-1 0-58,2 0-59,2-1-41,0 0-47,1-1-34,0-1-38,1 1-20,1-3-51,0 1-31,0-1-22,-2 2-16,-3 0-13,1 0 25,-1-2-49,-2 4-1,-1 0-7,-1-1-18,-7 8-8,7-13-13,-7 13-13,0 0-10,-3-11-2,3 11-5,0 0-1,-18 1-12,8 1 23,-2 5-34,-1 2 29,-3 1-39,2 2 34,0 3-33,1 0 37,2 1-30,0 1 12,2 0-15,1 1 28,3-1-20,1 0 32,1-1-30,2-4 26,5 0-28,0 3 28,2-5-34,3-2-6,0 1 35,5-5-51,-2 0 12,2-1-55,1-3 28,0-2-67,2 1-3,1-4-16,-1 1 9,0-3 8,1-1 9,-4-1 13,0 0 12,-2 1 37,-2-4-25,-1 2 45,-1-1-20,-3 0 15,0 0 0,-3 3 11,1-3 4,-3 11 1,3-15 9,-3 15 3,1-14 0,-1 14 6,0 0 8,0 0 13,-5-9-3,5 9 12,0 0 45,-4 8-51,4-8 60,-1 12-59,1-12 40,0 14-58,0-14 40,3 13-51,-3-13 3,9 14 1,-9-14-4,12 12 2,-4-6 0,3-2-1,3 2 0,4-2 51,1-2-62,7-2 50,0 3-57,3-6 56,1 1-64,2-3 55,1-1-57,-1-2 51,-1 2-47,-3-5 50,-5 4-53,-4-3 50,1 0-51,-8 0 51,1-1-53,-5 2 6,-2 3 5,0-4 3,-6 10 1,3-12 2,-3 12 3,0 0 47,-1-10-56,1 10 51,0 0-52,0 0 52,-12 4-48,12-4 67,-5 11-52,5-11 50,-2 17-4,2-17-4,0 19-53,1-9 39,0 2-36,3-3 46,0 1-46,1 0 48,1-1-47,2-1 44,1-1-49,1-1 46,0-2-47,1 1 46,1-2-35,3-1 60,2-2-25,1-1 32,3-1-22,2-3 36,-5 0-8,3 0 72,0-2-37,-2-3-96,-3 1-12,0-3 0,-3 2 0,-4 0 0,-2-4 0,1 2 0,-6 1 0,0-1 0,-2 0 0,-2 2 0,-3-1 0,-2 1 0,-1 1 0,-2 0 0,-2 2 0,-1 1 0,1 1 0,-1 2 0,1 1 0,-2 0-319,14 2-398,-24 3-245,13-1-990,2 1-1688</inkml:trace>
  <inkml:trace contextRef="#ctx0" brushRef="#br2" timeOffset="172764.08">10292 9912 1379,'-2'-18'884,"2"18"-97,-4-16-31,4 16-34,-3-14-38,3 14-103,-2-12-40,2 12-141,0 0-42,-1-10-68,1 10 46,0 0-37,0 0-125,0 18-174,1-7 0,1 5 0,0 2 0,0-1 0,1 7 0,-1-2 0,1 2 0,1-2 0,-2 0 0,2-1 0,1 0 0,-1-1 0,0-4 0,0 1 0,1-4 0,-1 2-104,0-3-419,2-1-78,-2-3-120,0 1-152,-4-9-824,6 9-1374</inkml:trace>
  <inkml:trace contextRef="#ctx0" brushRef="#br2" timeOffset="172952.327">10326 9961 747,'0'-17'909,"2"4"-103,1-3-104,3 1-19,0 1-74,2-1-85,3 0-67,2 1-50,2 2-46,1 0-15,1 0-79,2 5-42,1-1-37,0 1-40,0 4-30,-1-2-24,-2 4 14,2 1-53,-4 0 5,3 2-92,-2 2-41,0-1-125,-3 2-80,0-1-82,-3 3-102,-2-1-129,0 1-114,-2 1-137,-6-8-515,2 17-958</inkml:trace>
  <inkml:trace contextRef="#ctx0" brushRef="#br2" timeOffset="173124.22">10418 10069 686,'-7'5'925,"7"-5"-116,-7 8-74,7-8-73,0 0-79,0 0-112,10 5-59,-10-5-22,18-1-120,-7-1-59,2 1-31,5-1 8,-2-1-82,1 0 18,1 0-74,-1 0-17,-1 1-111,-2 0-81,-1 1-79,-1-1-115,-12 2-105,19-1-92,-19 1-48,10 3-153,-10-3-394,0 0-759</inkml:trace>
  <inkml:trace contextRef="#ctx0" brushRef="#br2" timeOffset="173278.692">10406 10249 517,'-5'7'822,"5"-7"-88,-5 11-53,5-11-109,0 0-45,8 11-88,-8-11-64,14 4-77,-14-4-25,21 5-73,-8-5-17,4 1-50,1-1-11,3 0-44,2 0 5,4 0-33,1-1-4,2-1-47,-1 2-94,0 0-104,6-4-144,1 1-137,0 0-189,1-2-713,0 0-981</inkml:trace>
  <inkml:trace contextRef="#ctx0" brushRef="#br2" timeOffset="173481.819">11163 10147 802,'0'0'933,"0"0"-138,-12 2-119,12-2-22,0 0-67,0 0-93,0 0-64,0 0-57,13 5-63,-13-5-58,17 0-14,-17 0-93,24 0 15,-9-2-86,-1 1-67,4-1-84,-1 2-95,-2-2-93,2-1-125,-2 2-166,-1 0-128,0-1-834,-1 1-1149</inkml:trace>
  <inkml:trace contextRef="#ctx0" brushRef="#br2" timeOffset="173934.919">11680 10127 820,'0'0'927,"-5"-12"-126,5 12-80,-5-14-51,5 14-33,-1-15-137,2 3-2,-1 12-64,5-19-55,0 8-54,2 2-35,2 0-37,1-1-36,1 4-35,-2 1-22,7 1-19,-3 4-23,3 1-17,-2 2-84,2 3-17,1 3 0,1 2 0,-3 1 0,1 0 0,-2 2 0,-2 0 0,-1-1 0,-3 0 0,0-1 0,-1-1 0,-1 1 0,-2-1 0,0-2 0,1 0 0,0-1 0,-5-8 0,3 12 0,-3-12 0,0 0-41,0 12-11,0-12-29,0 0 29,0 0-27,0 0 42,0 0-30,0 0 36,-10-5-24,10 5 46,-2-12-50,2 12 54,4-19-42,-3 7 45,5-2-38,-2-3 49,5-1-43,1-1 47,3-1 4,0 0-2,4 2-33,-2 1 58,3 2-30,-2 4 50,-1 0-32,0 4 45,0 2-13,-2 3 28,1 2 3,-1 2 2,3 1-15,-5 5-44,3-2-34,-4 4 0,-1 0 0,1 2 0,-2 0 0,-1 0 0,0 0 0,-2 2 0,1-2-7,-1 1-207,1-1-102,-1 0-65,1 0-39,2-2-131,0 2-96,1-4-108,-1 1-798,1-2-1193</inkml:trace>
  <inkml:trace contextRef="#ctx0" brushRef="#br2" timeOffset="174278.665">12627 10084 536,'5'-12'766,"-1"4"-109,-4 8-57,4-16-44,-4 16-49,-4-11-54,4 11-39,-6-6-48,6 6-17,0 0-54,-16 4 8,16-4-69,-11 9 12,6-1-71,-1 0 17,3 1-73,-1 0 25,4-9-57,-3 20 31,3-20-72,0 19 45,5-10-55,-3 0 32,3-1-53,1 0 37,3-2-49,-1 1 43,2-3-57,-1-1 13,5 2 44,-5-3-42,4-2 39,-13 0-40,23 0 36,-9-2-38,1-3 41,-1 0 6,-1 0 37,-3-4-39,3 1 29,-3-1-33,2-4 25,-5 1-44,1-2 30,-3 1-35,-1-1 29,0-1-37,-4 1 24,0 2-34,-4 0 0,2 2 0,-5-2 0,-1 0 0,1 5 0,-3 0 0,2 2 0,-3 0-67,-1 1-18,-1 3-40,-1 1-77,1 1-92,-1 1-79,-3 2-33,5 1-104,-2 1-54,2-1-79,0 1-91,3 0-594,0 0-931</inkml:trace>
  <inkml:trace contextRef="#ctx0" brushRef="#br2" timeOffset="174809.89">13259 10079 536,'11'-8'723,"-5"-1"-101,0 1-33,-4-2-95,-2 10-14,2-18-58,-6 7-37,1 1-57,-2-1-54,1 4-41,-3-2-37,-1 2-27,-2 1-31,1 2-34,9 4-18,-20-3-15,7 5-6,2 2-7,-1 2-9,-1 2-6,1 1-6,1 3-3,0-1-6,1 2-23,0-1 16,3 1-19,-2 0 18,6-2-22,-1 1 16,4-12-22,0 22 21,4-14-21,-1 0 26,6 1-26,0-3 23,0-3-26,4 1 24,1-1-29,0-3 5,1-3-41,3 2 1,-2-4-33,4-2 2,1-1-35,-4-2 14,1-2-5,0-2-17,4-4-12,-5-1 5,0-3 11,1 0-4,-4-3 15,2 0 27,-3-2 2,-1-2 30,-2-1 10,-1 2 6,-1-3 18,-2 6 24,-4 0 22,1 2 24,-1 0 32,0 2-7,-2 4 31,-4 1-12,4 1 46,-3 2-25,-1 2 31,0 3-17,-2 1 33,6 7-11,-11-7 41,11 7-16,-13 4 6,6 2 5,0 1-5,-1 5-6,1 2-18,-2 4 8,4 3 22,-1 1-61,1 2 19,1 1-53,2 3 15,-1-1-54,0 0 18,3-1-45,3 3-6,0-2-24,-1-1 0,2-1 0,1 1 0,1-2 0,-1-2-57,4-2-127,-4-1-54,5-2-60,-3-2-89,3-3-43,-2 0-127,1 0-95,3-3-113,-3-1-703,1-4-1086</inkml:trace>
  <inkml:trace contextRef="#ctx0" brushRef="#br2" timeOffset="175153.632">13640 10093 649,'10'-7'628,"-1"-1"-69,-1-1-43,2 1-52,3-1-23,-2 0-31,1-1-21,1 1-28,-1-1-22,-1 1-22,2-2-42,-1 2-23,-2-4-4,1 2-31,-1 1-39,-1-2-37,-1 0-19,-2 1-13,-2 0-17,0 0-18,-2 0-10,-2 11-14,0-19-13,-4 10-4,4 9-16,-6-15 6,6 15-10,-12-10-3,12 10-3,-15-4 8,15 4-14,-19 2 7,6 2 17,3 1 69,-3 2-52,0 5 78,1 1-48,0 1 37,2 3-20,1 2 41,2-1-38,1 3 26,1-3-44,3 0-12,2-1-9,2 3-4,0-3-46,1 0-3,4-1 0,1-3 0,3 2 0,3-2 0,2-3 0,2 0-144,2-3-94,0-2-49,0-3-109,3-1-52,-1-2-133,3-1-97,2-3-105,4 0-688,1-4-1093</inkml:trace>
  <inkml:trace contextRef="#ctx0" brushRef="#br2" timeOffset="175341.119">14310 9990 1417,'12'-8'865,"-4"1"-79,-1 0-26,-7 7-14,10-12-121,-10 12-9,10-12-78,-10 12-24,5-8-46,-5 8-3,7-10-74,-7 10-391,0 0 0,5-10 0,-5 10 0,0 0 0,6-9 0,-6 9 0,0 0 0,0 0 0,4-9 0,-4 9 0,0 0 0,0 0 0,0 0 0,0 0 0,0 0 0,0 0 0,0 0 0,0 0 0,0 0-658,0 0-514,-18 0-830,18 0-1756</inkml:trace>
  <inkml:trace contextRef="#ctx0" brushRef="#br2" timeOffset="176454.26">6244 11105 230,'-14'0'959,"3"2"-173,11-2-68,-19 0-33,19 0-56,-15 0-43,15 0-81,-15 3-44,15-3-48,0 0-26,-15 0-47,15 0-20,0 0 16,-13 1 22,13-1 14,0 0-266,0 0-106,4 11 0,-4-11 0,16 7 0,-3-3 0,4-2 0,6 2 0,4 0 0,2-1 0,6 1 0,2-1 0,1-1 0,0 1 0,3-2 0,-1 1 0,-2 1-274,0 1-927,0 1-914,-1-1-1885</inkml:trace>
  <inkml:trace contextRef="#ctx0" brushRef="#br2" timeOffset="186416.463">7541 11230 385,'0'0'813,"-1"-16"-99,1 16-49,1-20-49,-1 20-14,3-22-18,-3 10-78,1 2 10,-1 10-21,0-22-39,0 22-34,1-16-35,-1 16-48,0-13-50,0 13-49,0 0-78,0 0-162,0 0 0,-12 5 0,6 8 0,0 3 0,-2 2 0,-3 9 0,2 0 0,-1 3 0,-2 0 0,1 5 0,-2 0 0,3 0 0,-3 2 0,0-2 0,4-5 0,0-2 0,0-2 0,3-3 0,1-1 0,1-6 0,1 1 0,2-4-90,1-13-395,3 18-22,-3-18-89,6 9-79,-6-9-70,12 0-68,-12 0-546,16-9-961</inkml:trace>
  <inkml:trace contextRef="#ctx0" brushRef="#br2" timeOffset="186652.715">7576 11255 345,'4'-23'814,"-3"1"-108,1 2-2,0 1-50,-1 3-63,0 3-41,1 0-119,-1 1-43,-1 12-91,2-15 21,-2 15 6,7-6-17,-7 6-42,11 2 8,-11-2-22,14 13 16,-5-2-17,4 4-13,-1 1-30,3 6-195,0 0-12,2 0 0,-2 2 0,2 1 0,1 4 0,1 0 0,-1 1 0,0-1 0,1 0 0,0-1 0,-2-2 0,-1-4 0,1 2 0,-1-2 0,0-3 0,2 3-52,-6-6-344,1 0-104,0-3-84,-4 0-142,0-4-191,-2 1-671,-3-2-1239</inkml:trace>
  <inkml:trace contextRef="#ctx0" brushRef="#br2" timeOffset="187151.585">7558 11550 197,'-18'-7'889,"4"1"-199,0 0-70,2 1-76,3-2-87,3 2-79,6 5-50,-6-13-39,6 13-51,6-14-37,0 7-39,6-1-27,2 0-30,5-1-11,4 2-27,5-2-5,4 2-29,1 0 14,2-1-30,0 2 15,1 0-31,1 1 29,1 1-29,-1-2 19,-1 2-24,-1 0 18,-3 0-19,-4 2 16,-3-1-27,-5 2 28,0 1-27,-4 0 27,-2 1-4,-1 4 2,-1 0 4,-3 5 9,-1-2 26,-2 3 10,0 2 1,0 1 9,-2 1 15,-2 2 13,1-1-3,-1 1-19,1 0-12,-2-1-33,2 0 16,-1-1-28,0-1 16,-1-3-26,0 0 20,2 0-9,-3-11-21,1 18 22,-1-18-16,2 11 18,-2-11-25,0 0 20,0 0-24,0 0 21,0 0-3,0 0-3,0 0-2,0 0 1,3-14-3,-2 5-2,1-6-3,0 1 31,1-3-35,1 2 30,0-5-32,3 3 4,1-2 15,-2 2 22,3 1 6,3 0 15,-3 4 15,1 2 46,2-1-17,1 5 33,1 1-39,-1 1 34,0 2-23,1 4 12,-1 1-41,1 1 8,-1 1-40,1 3 17,-4 0-41,0 3 27,2-1-38,-3 2 31,-2 2-64,2 1-15,-2-2-110,-1 0-81,-1 2-85,0-2-85,3 1-80,-2-1-102,1 1-77,0-2-82,3-2-663,1-1-1007</inkml:trace>
  <inkml:trace contextRef="#ctx0" brushRef="#br2" timeOffset="187647.351">8928 11511 145,'10'-14'780,"-1"-3"-141,-1 1-58,-3 0-72,-3 1-41,0 0-14,-2 1-67,-3 0-8,-2 2-75,0-1 6,-3 3-57,-1-1-9,-2 5-49,0 1 5,-3 2-51,1 3-1,-3 3-17,-1 2-16,-2 4-8,-1 1-21,0 6 37,0 1-61,1 0 34,2 4-61,1 1-8,4-4-4,3 2-2,0-1-7,3 0-3,2-2 1,3 0 35,1-5-49,2 2 0,4 0 0,0-4-24,5 1-17,1-5-29,2-1-42,0-2-8,4-1-11,0-4 12,1-1-28,3-2 9,-2-1-26,2-5 23,2-1-18,-1-1 24,-1-4-7,1-2 4,1-7-1,-1 0-11,-2 0 8,-2-6 26,-4 0 32,-2 4 13,1-7 18,-4 4 10,-2 0 11,-3-2 5,-1 1 18,-3 0 23,-2 2 26,-1 4 49,-1 1 1,-1 1 12,-3 4-28,0 0 29,-1 6-8,-1 2 26,0 2-15,0 5 32,9 5-14,-16-2 45,5 6-3,2 4 24,0 4-14,2 2 19,-1 5-12,2 3 8,1 1 0,1 3 16,1 0-48,2 8 38,0-2-33,1-3 0,0 0-58,1 0 19,0 4-60,2-6 19,1-1-47,-1 0 1,1-3-36,2 1 0,2-4 0,0-1 0,2-2-163,2-3-59,1 0-127,-2-3-67,3-4-122,2 0-156,4 0-89,4-1-808,2-2-1243</inkml:trace>
  <inkml:trace contextRef="#ctx0" brushRef="#br2" timeOffset="188129.897">10733 11219 864,'-5'-8'941,"5"8"-161,-5-17-45,5 17-62,-5-11-54,5 11-119,-4-8-69,4 8 12,0 0-26,-5 7-16,5-7-21,-4 20-44,3-3-11,-2 1-78,1 5-148,-1 1-99,2 1 0,-2 3 0,2 0 0,-1 4 0,0-4 0,1 1 0,0-3 0,1 1 0,0-1 0,0-1 0,2-1 0,0-6 0,-1 0 0,3-1-139,-2-5-217,1 1-59,0-4-10,-3-9-109,8 11-82,-8-11-36,0 0-22,11 2-138,-11-2-305,6-10-733</inkml:trace>
  <inkml:trace contextRef="#ctx0" brushRef="#br2" timeOffset="188536.129">10758 11360 303,'6'-32'634,"-1"0"-77,3 1-56,-1-2-17,3 3-31,5-4 17,-1 8-44,0-1 11,2 2-64,2 2-6,1 3-20,1 1-31,1 2-14,0 7-24,-3 1-37,1 0-42,-3 4-34,-3 2 2,-1 3-60,-1 1-18,-2 4-15,-9-5-11,11 12-13,-11-12-10,0 18-9,-4-6-6,-3 3 30,-3 1-47,-4 0 20,-3 4-54,-2 0 19,-1-1-65,-1 0-15,0-2-2,-1 0-2,4-5 16,0 3 11,1-5 8,2 1 6,2-3 2,2 0 29,2-1-10,0 0-12,9-7 9,-13 9-1,13-9 7,-5 13 5,5-13 5,3 16 2,2-6 7,1 3 40,4 3-18,2 1 54,3 5-46,3 0 62,-1 1-28,7 3 59,0 0-33,-1 2 74,6 1-8,-2-1 33,3-2-52,-1-1 6,2 1-3,0-2-10,-3-3-110,1-1-13,-5-3 0,-2-1 0,1-3 0,-4-1 0,0-2 0,-3-1 0,-3-1 0,0-1 0,-3-2 0,-1-1 0,-9-4 0,16 6 0,-16-6 0,10 3-117,-10-3-273,0 0-132,8-6-182,-8 6-261,1-11-771,-1 11-1420</inkml:trace>
  <inkml:trace contextRef="#ctx0" brushRef="#br2" timeOffset="189390.819">12328 11507 688,'3'-10'876,"-3"10"-119,3-17-74,-3 17-46,3-12-76,-3 12-104,0 0-75,0 0-34,0 0 9,0 0-63,0 0 15,0 12-84,-5 0 8,3 2-74,0 3 1,-2 0-55,4 3 12,-2-3-54,4 0-15,-2 2-8,4-2-7,-1-3-9,3 3-3,3-2-4,2-3 2,5 0-8,0-2 21,2-4-31,0-1 6,4-4-42,-1-2 18,6-2-72,-3-1-8,1-5 8,2 0 1,0-4 12,-2 1 11,0-3 16,-5-1 8,-2 2 0,-3-2 9,-1 2 44,-1 1-41,-3 1 42,-4 1-39,1 2 48,-3 1-46,-4 8 42,6-10-41,-6 10 23,0 0-16,0 0 43,0 0-45,0 0 5,6 10 2,-6-10 1,4 12 5,-4-12 1,5 13 1,1-6 2,1 1-1,0-2 0,4 2 1,2-1 3,3-3 2,2-1 1,2 0 1,3-3-2,4 0-6,0-3 2,0-2 0,5 0 1,-1-4 2,-2 0-2,-3-2-2,1 0 47,-6 0-40,-3-1 58,-2 0-37,-5 0 49,0-2-57,-4 1 48,-3-2-48,-4 3 1,-4 0-3,0-2 1,-5 2-6,-3 1 3,-3-1-1,-1 3-1,-2 0-3,-4 4-2,3 1-3,0 0-2,-2 3-1,0 2 38,2 0-53,0 3-19,1 1-142,1 2-71,0 1-84,7-1-125,-3 3-105,5-1-137,2 1-848,6-10-1182</inkml:trace>
  <inkml:trace contextRef="#ctx0" brushRef="#br2" timeOffset="189625.18">13479 11418 223,'0'0'918,"0"0"-188,8-6-36,-8 6-66,0 0-72,-8 9-41,4-2-40,-3 2-81,-1 2-7,2 4-82,-3 2-32,-2 1-42,2 1-10,2 0-80,-1 0-27,3-2-24,0 0-12,3-2-17,2-1-13,2-2-14,3 0-41,-1-3-47,5 0-48,0-4-54,3 1-76,1-4-9,1-2-55,3 0-45,2-2-51,-2-2-68,6-3-59,-3-3-161,3-5-460,-1 1-755</inkml:trace>
  <inkml:trace contextRef="#ctx0" brushRef="#br2" timeOffset="189929.08">13481 11223 63,'-23'7'812,"2"1"-183,-2 3-50,4 0-51,2-2-54,1 4-71,5-3-6,2-1-56,2 0-14,3-1-32,4-8-32,0 14-20,0-14-27,11 8-15,-11-8-29,20 4-18,-8-5-15,5 0-14,1-3-15,0-1 13,2-2-13,1-1-7,-1-1 5,-2 0-7,-1-4-7,-3 1-11,-3 1-16,-1-3-3,-1 2 3,-5-3-9,-2 3-10,0 1-6,-4 0-3,-2 2-10,-1 0-7,-3 1-7,-2 3-2,-1 1-6,-1 3 2,-1 2-2,-5 4-4,3 1-10,-4 4 1,2 3-47,-1 1-60,2 4-64,-2 2-72,3 0-80,5-2-101,4 1-108,1-2-112,5 1-137,2-3-594,3 2-981</inkml:trace>
  <inkml:trace contextRef="#ctx0" brushRef="#br2" timeOffset="190163.447">13933 11327 692,'2'-17'865,"-2"3"-108,0 1-41,0 1-55,-2 1-30,2-1-93,0 12-69,-4-16-79,4 16-46,-5-9-35,5 9-47,0 0-34,-8 9-4,8-9-45,-6 18-28,2-6-34,2 2 11,1 2-65,0 2 18,0 2-42,1 0 23,0 0-44,1 3-9,-1-2-90,2 1-7,0 0-105,2-3-43,1 1-69,2-6-30,0 1-72,1-1-125,1-3-63,1-1-28,1-2-211,2-2-329,-2-4-777</inkml:trace>
  <inkml:trace contextRef="#ctx0" brushRef="#br2" timeOffset="190366.558">14257 11243 462,'4'-23'975,"0"3"-140,-2 2-112,-1 3-21,1 1-97,-2 3-90,0 11-75,0-16-41,0 16-8,0 0-34,0 0-24,-13 6-12,12 4-24,-4 2-16,1 5-16,0 0-3,-1 5-234,1 1-28,-2 6 0,1 1 0,-2 0 0,2 3 0,-1-2 0,3 0 0,-1 0 0,2-3 0,0-3 0,2 0 0,0-3-368,2 1-254,2-2-193,1 1-261,3-4-603,2-3-1351</inkml:trace>
  <inkml:trace contextRef="#ctx0" brushRef="#br2" timeOffset="190850.928">15209 11254 1036,'-4'-21'760,"0"3"-77,1 1-28,-4 4-59,2-1-51,-1-1-129,5 6-58,1 9-55,-8-10 0,8 10-52,0 0 9,-4 9-39,4-9-9,0 21-15,0-6 13,2 3-58,0 2 14,0 3-62,2 0 15,-1 0-54,3 3 22,-2-1-50,0 0 21,0 0-38,-1-3 28,1 0-42,-2-5 33,2 0-42,-3-2 34,1-1-36,0-4 30,-1 1-33,-1-11 23,3 14-30,-3-14 27,0 0-40,7 8-1,-7-8-18,0 0 38,10-8-57,-3 2 28,-1-5-47,3-2 35,2-1-52,1-3 11,2 1 8,2 0 8,3-1 15,2 0 7,0 5 12,6 0 8,-4 3-1,1 1 17,0 4 1,-1 0-1,-1 4 5,-3 0 2,0 3 10,-2-1 20,-2 5 30,-1-2 50,-5 2-37,-2 0 30,-7-7-17,7 16 38,-7-16-50,-4 16 33,-2-7-43,-2-1 25,-1 2-49,-3-2 26,-1-1-43,0 0 24,-4 1-34,1-2 33,0 0-39,-1-1 25,3-1-61,1 0-2,0 0-101,4-2-17,-2 1-98,0-2-71,11-1-88,-13 3-154,13-3-140,0 0-170,0 0-527,-8-4-1010</inkml:trace>
  <inkml:trace contextRef="#ctx0" brushRef="#br2" timeOffset="191147.779">15736 11468 591,'20'-5'745,"-1"1"-73,2-1-56,-1-2-71,1-1-60,-3 1-75,-1-3-31,-1 4-43,-1-5-42,1 0-61,-5 0-54,-1 1 1,-1-2-50,0-1 4,-4 0-43,-1 3 4,-3-2-38,-1 12 10,-1-21-31,1 21 18,-8-17-30,2 9 14,6 8-27,-17-7 17,17 7-24,-21 0 27,8 1 8,0 6 48,0 1 12,-1 5 23,1 2 31,3-1 17,0 3-33,2-2 30,3 0-55,3 1 45,0 1-45,4-1 18,0-1-52,6-1 19,1 1-50,4-2-28,1-1-19,4-1 0,3-3 0,0 0 0,3-3 0,3-1 0,0-1-110,1-2-136,0-2-138,-1 1-102,1-3-214,0-1-289,-2 0-680,0-2-1337</inkml:trace>
  <inkml:trace contextRef="#ctx0" brushRef="#br2" timeOffset="191957.33">16341 11275 705,'0'0'696,"11"-11"-64,-11 11-43,7-9-50,-7 9-75,0 0-50,7-6-82,-7 6-39,0 0-44,0 0-14,-3 11-23,3-11-9,-5 15-26,2-6-12,0 3-26,0-2-24,-1 2-23,3 2-15,0-2 7,-1 1-39,4-1-11,0 1-1,3-1-8,2-1-4,2 1-3,1-2-3,5-3-6,2-2-7,-1 0-16,4-2-15,-1-2-8,3-1-8,-1-2 4,3-2-3,-2-1-2,1-2 14,-2-1 7,-1 1 5,-2-4 2,0 0-16,-4 0 26,-4 2-18,2 0 27,-5-1-15,-1 3 24,-1-1-14,-5 8 28,4-9-20,-4 9 35,0 0-14,0 0 28,0 0 10,0 0-9,-6 8 5,6-8-7,-2 13 1,2-13 32,0 17-59,0-17 44,4 18-53,0-7 38,2-3-38,1 3 34,2 0-36,4-3 55,1 0-58,7 0 9,-1 0-16,4-3 44,2-1-64,-1-4 58,2 3-53,0-6 49,-1 0-54,-1-1 35,-2-2 4,0 1 8,-2-3-56,-7 0 8,1-1 17,-3 0 16,-5-2-7,0-1 2,-2 0 2,-5 12-2,-3-22 0,-2 10-5,-4 0 0,-1 0-1,-5 2 4,-3-2-5,-3 5-1,0 0 0,-2 3-9,-1 0 2,3 3-6,-1-1-50,3 4-50,-3 2-78,3-1-51,0 4-74,1-2-89,5 2-95,2 0-89,3 3-163,3-4-568,5-6-921</inkml:trace>
  <inkml:trace contextRef="#ctx0" brushRef="#br2" timeOffset="192534.224">17236 11354 728,'0'0'877,"2"-15"-118,-2 15-57,0 0-98,3-9-86,-3 9-131,0 0-28,0 0-50,0 0-14,0 0-49,14 5-33,-14-5-37,11 9-33,-11-9-23,12 15-32,-5-9 18,0 2-60,-1-1 40,0 0-66,0 0 32,-1 0-47,1 2 41,-6-9-56,9 9 43,-9-9-58,6 9 37,-6-9-48,0 0 32,7 7-36,-7-7 31,0 0-26,0 0-4,0 0 14,4-8 5,-4 8-1,2-12 2,1 2 7,-2-1 6,3-3 1,0-1-20,3 1 28,-1 0-17,3-2 18,0-1-19,0 2 26,5 2-22,-4 3 23,2 1-21,2 3 24,0 2-4,0 3 30,0 1-12,1 2 12,0 1 3,1 6-3,-2-3-6,0 3-1,-3 1-13,1 1 46,-1 1-67,-2-2 53,-1 2-55,0 0 49,-3-3-54,0 1 45,-1-2-54,0 2 52,-4-10-52,5 14 47,-5-14-52,2 10 46,-2-10-53,0 0 45,0 0-53,0 0 45,3 11-50,-3-11 43,0 0-32,0 0 41,-3-14-42,3 14 6,3-15 10,-2 3 8,1 0-1,2-2 1,0-3 18,0 2-13,3 0 9,0-1 2,2 0 5,1 2 24,2 0 8,-2 4 31,2 0 3,1 4 13,-1-1 32,1 4-5,-2 0 19,2 3-11,0 1-15,-2 2-19,0 1-14,-1 1-18,-1 1-43,0 3-19,1-1 0,-4 1 0,1 0 0,-2 2 0,0-1 0,1 0-109,-2 0-204,-1 0-103,1 1-127,-2-1-191,2 1-278,0-2-592,1-1-1255</inkml:trace>
  <inkml:trace contextRef="#ctx0" brushRef="#br2" timeOffset="192846.7">18149 11367 682,'13'-10'883,"4"0"-133,0-2-89,0-2-59,0-1-34,0 1-107,-2-2-37,0-3-69,-1 2-38,-1 0-19,-3 1-41,0-2-47,-3 0-40,-1 2-30,-3 3-23,0-1-14,-3 2-19,-2 1 21,-2 2-71,-1 0-7,5 9-2,-15-7-9,15 7-3,-19 2 3,6 3 25,1 4-42,0 5 1,-1-2 8,4 5 2,0 3 21,1 1 70,3-3-28,3 2 46,0-1-30,4-1 27,2-1-37,1 3 23,3-2-45,3-2-9,0 0-48,5-4 0,-1-2 0,5-1 0,2-2 0,0-1 0,2-4 0,-1 0-109,1-2-184,3-2-100,0-3-159,0 2-193,-1-4-301,4-2-554,0-1-1252</inkml:trace>
  <inkml:trace contextRef="#ctx0" brushRef="#br2" timeOffset="193554.246">19696 11122 1238,'0'0'903,"2"-19"-127,1 9-7,-3 10-49,2-13-87,-2 13-85,3-12-92,-3 12-49,0 0-24,0 0 1,0 0-20,14 5-34,-10 3-50,-2 4-280,1 0 0,-1 5 0,0 0 0,-1 2 0,0 0 0,1 1 0,-1 0 0,-1 0 0,1-2 0,1 2 0,-2-2 0,2 0 0,-2 1 0,1-2 0,1-4 0,0 0 0,-1-1-289,2-3-304,-3-9-124,1 18-190,-1-18-887,3 10-1496</inkml:trace>
  <inkml:trace contextRef="#ctx0" brushRef="#br2" timeOffset="193757.36">19738 11131 836,'4'-19'963,"0"4"-149,2-2-49,0 1-60,3-4-44,3 4-69,1 1-52,1-1-47,2 3-63,2 0-53,0 2-58,0 0-57,0 2-45,-2 2-46,1 2-125,0 0-46,-1 2 0,-3 1 0,0 1 0,1 2 0,-1 0 0,-1 0-23,0 2-252,0 0-97,-2 1-66,-1 1-133,-2 0-144,1 2-182,-8-7-656,5 14-1193</inkml:trace>
  <inkml:trace contextRef="#ctx0" brushRef="#br2" timeOffset="193929.239">19862 11155 670,'0'0'915,"0"0"-104,5 8-95,-5-8-51,14 1-102,-14-1-58,20-1-63,-7-1-51,0 1-73,2 0-63,1-2-39,-1 2-57,-1 0-32,1 0-78,0-1-75,-2 2-112,-13 0-82,26 0-86,-26 0-149,21 3-100,-21-3-107,13 5-749,-13-5-1017</inkml:trace>
  <inkml:trace contextRef="#ctx0" brushRef="#br2" timeOffset="194086.102">19873 11394 855,'-7'10'880,"7"-10"-93,-4 14-91,4-14-78,2 11-84,-2-11-77,11 10-16,-11-10-96,20 5-17,-5-3-111,2-1 4,3 0-97,1-1 28,2 0-77,4-1-13,1 0-135,3-1-141,7 0-112,-1-1-178,0 3-142,4-4-233,4-2-436,-2-1-919</inkml:trace>
  <inkml:trace contextRef="#ctx0" brushRef="#br2" timeOffset="194261.03">20520 11318 1100,'-12'0'920,"12"0"-123,-17 3-94,17-3-88,-12 0-100,12 0-90,0 0-65,0 0-67,0 0-58,0 0-47,10-3-42,-10 3-63,23-3-102,-10 2-128,4-2-98,1 1-105,-1-1-118,1 1-92,1 2-235,1-3-400,-2 0-805</inkml:trace>
  <inkml:trace contextRef="#ctx0" brushRef="#br2" timeOffset="194714.139">20878 11255 220,'-3'-9'858,"3"9"-144,0 0-44,3-20-83,0 11-63,1-1-38,3-3-51,2 2-29,0-1-38,0-1-5,3 1-26,2 0-19,3 0-22,-2 2-24,1 3-26,-1 1-25,3 4-30,-4 1-22,4 3-29,-1 2-23,-2 4-24,0 1-15,2 3-16,-4 1-42,-1 2-20,-1 1 0,-2-1 0,1 1 0,-4-2 0,-2 1 0,1-3 0,-2 1 0,1-4 0,-2 1 0,-2-10 0,4 18-51,-4-18-12,2 13-24,-2-13 45,0 0-37,0 12 34,0-12-38,0 0 44,0 0-39,0 0 55,0 0-29,2-11 10,-2 11-2,3-18 12,1 7 5,0-4 4,1-1 9,2-3-2,3 1 6,-1-2 1,0 3 12,3-1 17,0 1 12,2 0 17,-1 4 19,0 0 14,1 4 13,-1 1-7,0 4 3,-1 2 21,2 2 0,-2 4-5,-2 1-107,1 3 0,-2 2 0,-1 2 0,-1-1 0,-1 5 0,-3-2 0,1 2 0,-1 0 0,0 0 0,-1-2 0,2 1-167,-1 0-168,3-2-77,-1 1-55,0-3-99,1 0-57,1-2-29,2 0-44,-2-2-661,2-2-958</inkml:trace>
  <inkml:trace contextRef="#ctx0" brushRef="#br2" timeOffset="195026.628">21736 11202 517,'9'-13'739,"-1"1"-98,-2 0-51,-1 2-41,-1 1-53,0 0-98,-4 9-17,0 0-82,2-12-18,-2 12-37,0 0-17,0 0-30,-13 6-8,13-6-32,-9 12-4,2-4-42,4 1 3,-3 2-43,4-2 7,-1 1-19,2 1-10,0-1-3,1-10 4,1 19-8,3-11-9,1 0-6,0-1-3,5-3-7,-1 1 0,2-2-2,1-1-1,1-2-5,2 0 1,1-2 0,0-2-2,0-2 13,0 0 8,-2 0 10,4-6 15,-4 1 13,-2 1 4,-1-6-15,-3 4-2,-2-2-1,-2-1-8,-4 1-3,0 0-7,-5 0-2,0 0-12,-1 0-4,-4 1-8,-1 3 2,0-2 2,-1 4-4,-3 0-4,1 6-4,-3-1-74,2 3-81,-2 1-121,-1 3-93,2 1-152,-2 2-169,2 3-226,2-3-531,3 2-1060</inkml:trace>
  <inkml:trace contextRef="#ctx0" brushRef="#br2" timeOffset="195526.613">22552 11265 455,'16'-11'779,"-3"0"-141,-4-1-20,-3-1-87,-1-3-44,-3-1-70,-2 3-22,-4-4-70,0 1-19,-1 0-51,-1 2-23,-2 1-64,-2 2-3,1-1-53,-3 4-5,0 0-34,-3 2 5,0 4-35,1 3 9,-1 1-29,-1 3 16,0 1-27,0 3 15,0 1-27,0 3 22,2-1-24,3 1 14,1-1-17,1 1 23,1 1-26,3-2 19,1-1-21,4-10 22,-1 19-22,1-19 24,5 15-25,-5-15 18,10 11-25,-10-11 24,18 6-24,-18-6 25,21-2-31,-6-2 8,0-3-33,3-2-5,0-1-34,0-4 25,2-4-7,-2 0 26,3-4-9,-1-5 19,-2-5-7,-1 2 27,-3-2-17,-2-2 26,-3 3-19,-2 1 28,0-2 32,-3 2 9,-1 5 31,-2 5 32,-1 1 17,0 2-8,-1 3-24,-2 2 17,3 12 29,-9-12 20,9 12 43,0 0-30,-14 5 47,8 5-27,-1 1-9,0 4 11,0 6-23,1-1-79,0 4-92,-1 0 0,2 3 0,3-2 0,0 2 0,2 1 0,2-3 0,0 1 0,6 3 0,-2-1 0,3-1 0,1-2 0,3-2-239,1 1-124,1-3-100,0-7-83,0 3-111,0-4-70,1 1-185,-5-5-449,3 0-961</inkml:trace>
  <inkml:trace contextRef="#ctx0" brushRef="#br2" timeOffset="195854.719">22842 11193 471,'9'-8'659,"0"-1"-110,1 0-65,1-2-48,1 1-66,2-2-53,0 0-23,1 0-7,-1-2-44,2 0-50,-4 1-10,1 0-45,-1 0 1,-3 0-36,-2 1 3,1-2-37,-4 2-1,-2-1-29,-3 1 13,-2 0-29,0 4 3,-6-2-19,-1 1 21,-3 4-28,-1 0 22,-3 4-23,2 1 24,-3 3-7,-3 5 85,1 2 20,0 6 48,3 2 1,0 4 28,4 2 8,2 2 1,6-2 16,1 1 33,4 0-46,3-1 21,2 2-54,2-4 18,5 2-53,1-1 13,5-5-69,1 2-86,-1-8 0,1 1 0,4-5 0,-3-1 0,5-1 0,-2-4 0,-1 0 0,-2-2 0,0-2 0,1 0 0,-3-2 0,-1-2-213,-1 1-129,-2 0-95,-1-2-131,-3 5-181,-1-5-289,-3 1-498,2-1-1171</inkml:trace>
  <inkml:trace contextRef="#ctx0" brushRef="#br2" timeOffset="196985.887">24775 11189 461,'0'-13'672,"-2"0"-100,0 1-2,-2-5-44,1 0-50,-4-2-1,-2-1-69,0 1-24,-2 0-50,-2 1-15,0 4-60,-2 3-18,2 3-47,-5 5-2,3 3-31,-4 6-7,-2 2-27,2 2-16,-3 6-14,2 1-20,3 1-17,1 3 3,4-3-12,3 1-9,2-1-11,3-1-2,3 0 9,3-1-20,3-2-22,6-1 22,0-1-5,3-2-36,3 0-15,0-5-16,1-1-20,3-2-11,-1 1-30,-1-8 16,4 3-23,-1-4 25,-3-1-11,2-3 33,-2-1-29,-4 1 53,1-5-12,-5 1 18,-2 2 17,0-1 1,-3 1 47,-1 2-2,-3-1 28,-2 11-18,4-17 22,-4 17-12,0 0 18,5-7-17,-5 7 28,0 0-18,0 0 11,2 13-27,-2-13 11,5 15-27,0-5 18,-1 2-23,3 0 13,0 0-30,2 1-2,2-4-72,-1 3-43,5 0-86,3-2-46,-3-2-82,4 0-52,1-1-34,2-1-44,3-1-65,-2-1-44,0-2-382,-1-1-544</inkml:trace>
  <inkml:trace contextRef="#ctx0" brushRef="#br2" timeOffset="197923.357">25317 11228 911,'20'-10'398,"-2"-2"-52,0-2 20,-3-1-9,-1-1-41,-5-1 15,0 1-4,-2 0 3,-5 2-14,0 2-45,-6 2-4,-3-1-26,-2 2-5,-2 3-36,-8 3 14,2 0-27,-7 6 8,-4 0-37,-3 4 4,-1 1-47,1 3 8,2 1-40,-2 0-1,6 2-28,1-2 2,6 1-30,3-1 13,3 0-24,3-2 10,5 0-8,4-10 1,0 17-33,4-10-13,5 0-55,4-2-9,3-1-31,1-1 3,2-3-35,0 0 20,2-3-13,-1 2 12,3-6-16,-2 2 34,0-3 13,-2-1 20,-1-2 10,-1 0 19,-2-1 1,-1-1 13,-5 1 20,-2 0 44,1 2 12,-2 1 14,-2 0 19,0 1 32,-4 8-17,3-10 36,-3 10-7,0 0 32,0 0-19,0 0 13,-1 14-19,0-2 13,0 3-21,-1 4 11,0 9 43,0 5 57,1 6-65,1 7 7,0 2-58,0 2 32,0 2-46,1-1-17,1 1-14,0-2-12,0 0-10,-1-3 3,0 0-14,1-4 18,0-4-39,-1-3 26,3-1-31,-4-3 25,2-4-31,-2-2 28,-2-1-33,2-2 30,-5-2-35,0-2 25,-2 0-22,-3-4 26,-3 0-39,-5-5 45,0 1-32,-5-6 26,-2 0-21,-3-3 17,-2-4-25,-8-4 6,-4-5-2,-3-3 33,4-6-35,-10-7 4,5-4 3,2-3-3,5-5 1,8-1 4,6 3-2,7 0 22,5-3-29,7 0 18,5 5-73,7-6-2,6 1-110,8 1-79,8-5-113,7 2-32,9 3-96,6 1-71,2 3 15,7 4 14,1-1 61,3 6 47,0 2 110,0 2 50,0 1 102,-3 2 26,-10 5 63,-3 0 12,-4 2 72,-5-2 16,-8 4 75,-3 0 51,-5 2 32,-7-3 11,-1 5 10,-5-5 11,-5 5-11,1-3 8,-5 9 15,-2-13-13,-3 5-12,5 8-4,-16-13-4,5 7 0,-2 0 23,-1 4-24,-1 0 5,-2 2-22,0 2 10,-3 0-38,1 1-16,0 3-35,-1 2-6,1 1-31,3 1 13,2 0-35,3 0 11,1 1-24,3 0 14,4 1-25,-1-3 15,6 2-19,2-2 15,6 3-19,1-3-15,3-1-49,4 0-14,4-2-55,1-1 5,1-3-39,-1-1-12,5-3-40,-3-1-10,2-3 9,-1 0 10,-4-2 54,4-4 22,-5 1 39,-4-1 17,-2-3 49,-2 1 56,0 0 73,-6 0 9,0 2 50,0-2 38,-3 4 6,1 1 22,-5 9-48,4-15-12,-4 15-32,0 0 12,0 0 12,0 0-2,0 0-15,0 0-19,0 0 6,2 15-46,-2-15-18,2 19-7,0-9-19,1 2-5,1-1-2,3 1-14,-2-1-50,3 0-35,1-1-62,1 0-34,-1-2-69,2-1-6,2-3-41,3 2-78,0-4-68,1 0-40,2-2-92,1-3-101,0-1-410,0-3-687</inkml:trace>
  <inkml:trace contextRef="#ctx0" brushRef="#br2" timeOffset="198110.837">26260 11060 829,'3'-13'585,"-1"3"-60,-2 10-13,4-16-42,-4 16-58,0-12-45,0 12-56,0 0-12,0 0-27,0 0-55,0 0 11,0 0-48,-9 6 2,9-6-36,-2 15-12,2-15-43,0 17 6,2-5-35,-2-12 4,5 19-35,-1-10 13,2 1-24,2-2 13,1 1-30,-3-2-17,4-2-46,-3 2-15,3-4-49,0 0-33,-1 0-45,-9-3-44,17 0-64,-17 0-64,21-5-56,-13 1-151,4-4-528,-3 0-724</inkml:trace>
  <inkml:trace contextRef="#ctx0" brushRef="#br2" timeOffset="198360.837">26274 10893 345,'-14'1'675,"1"2"-87,-1 1-40,14-4-58,-17 8-45,17-8-44,-12 6-27,12-6-27,-4 9-12,4-9-48,0 0-12,8 8-44,-8-8-2,17 3-39,-6-2 3,5-2-39,-1-2-5,3 1-30,1-2-2,-2 1-23,1-2 8,-4-2-7,2 2-1,-5-2-11,-1-2-10,-2 1-18,-2 2-6,-6 6-6,3-16-12,-3 16-5,-7-12-8,0 6-1,-2 0-6,-4 3-3,-1-1-1,1 3-4,-1 2-34,1 1-66,-3 1-112,0 2-79,5 0-99,-3 4-160,4 1-127,2 0-931,2-1-1257</inkml:trace>
  <inkml:trace contextRef="#ctx0" brushRef="#br2" timeOffset="198720.377">26480 11025 668,'14'2'882,"-14"-2"-133,0 0-114,0 0-52,11 8-60,-11-8-64,5 9-67,2-2-43,-7-7-36,7 17-57,-3-7-33,2 0-52,-3 2-10,3 2-46,-4-3-11,4 0-33,-4 0-5,2 1-21,-4-12 5,2 21-15,-2-21-2,3 17-11,-3-17 8,2 12-12,-2-12-9,0 0-4,0 13 9,0-13-13,0 0 12,0 0-31,0 0 31,-9-4-15,9 4 12,-4-13-10,4 13-9,2-20 5,0 6 7,2-4-6,3-1 12,2-1-11,7-4 12,-1 1-7,3 0 15,9 1 5,1 3 14,-1 3 7,2 4 36,0 1 2,3 4 2,-5 4 17,4 3-2,-2 1-10,3 6 0,-1 0-9,-4 5-15,-1 0-13,-3 3-8,-2 0-11,-8 0-7,-1 2-11,-6-2-79,-1 2-101,-5 0-139,-5 4-133,-2 1-200,-6 2-329,-1-1-770,-6 2-1420</inkml:trace>
  <inkml:trace contextRef="#ctx0" brushRef="#br2" timeOffset="199779.565">28719 11054 639,'0'0'688,"2"-17"-94,-2 17-6,-2-15-86,2 15-20,-6-16-55,6 16-50,-14-12-50,14 12-20,-18-5-27,18 5-31,-25 0-32,9 5-25,1 2-13,-3 2-24,0 2-26,3 0-22,-1 4 11,2-2-52,5-1-7,2 1-14,2 0-6,3-1-11,2 0 0,5 0 7,3-2-19,4 2 9,4-1-18,3-1 12,1-2-18,3 0 12,1-4-13,0 0 7,-2-1-15,1-2 9,0-1-21,-4-3-3,3 1 2,-5-4-9,0 1-4,-1-4-9,-4 1 0,0-4 8,-7 0 5,-2 0 3,-3-2 2,-3-1 5,-5 1 5,-2-3 7,-4 2 2,-4-2-1,-3 3 3,-1 2 1,-4 0 2,2 5-3,1 0 3,1 1 1,3 3-4,1 2-2,4 0 12,1 2-6,13-1 3,-15 4-6,15-4 6,0 0-5,0 13-4,8-8 6,3 0-48,3 0-40,5 2-29,3-3-23,2-1-34,3-1-12,0 0-31,1 1-41,1-3 15,0-3 1,-3 1 51,-2 0 33,-2-3 29,0 0 23,-6-2 28,-1 0 33,-2 0 42,-2-1 17,-2 2 49,-2-2 24,-2 1 61,2 1-18,-7 6 6,7-8-8,-7 8-1,0 0 7,0 0-15,0 0 0,12 6-9,-12-6-1,7 15-13,-2-4-6,0 4-16,-1-2-12,1 1-16,-1 2-11,0-1-3,2 0 3,-3 1 9,2 1 31,-2-2-9,0-1-15,1 1-17,-1-5 2,-1 1-9,-2-11 0,4 17-3,-4-17-5,4 9-4,-4-9-2,0 0-5,0 0-1,0 0 2,0 0-4,0 0 0,0-11 0,0 11-1,0-20-1,2 7 1,1-2 0,2-2 13,0-1 16,3-1-5,3 1 16,1-1 18,-1 3 3,6 2 10,-1 0 13,2 2 5,1 3 21,2 2-5,-2 3 13,0 4-9,1 0 25,-1 4-20,2 3-2,-1 2-19,-1 0-16,-4 5-12,0-1-14,-2 3-16,-1 0-9,-3 0-30,-3-2 0,-2 3 0,1-2-104,-3 2-74,0-1-60,-1 1-105,-1-4-136,-1 0-128,-1 3-145,1-2-210,-3-5-477,3 2-1049</inkml:trace>
  <inkml:trace contextRef="#ctx0" brushRef="#br2" timeOffset="200029.563">29620 10793 498,'4'-20'913,"0"-1"-126,0 4-71,-2 0-40,1 2-37,0 4-67,-1-2-90,-2 13-78,5-19-79,-5 19-21,0 0 2,5-8-9,-5 8-26,0 0-18,4 16-36,-3-5-14,1 2-31,-1 5-21,0 2-146,2 2-5,-2 2 0,0 2 0,1-3 0,-1 3 0,0-2 0,3 0 0,-2 0-47,1 1-199,0-1-21,0 1-67,3-1-89,-1-1-109,0-2-96,1 0-106,-2-4-843,1-3-1225</inkml:trace>
  <inkml:trace contextRef="#ctx0" brushRef="#br2" timeOffset="200570.022">29839 11059 6,'0'0'947,"2"-15"-237,-2 15-92,0 0-115,3-9-36,-3 9-55,0 0-35,0 0-35,0 0-46,3 15-29,-3-15-43,5 14-40,-5-14-26,8 16-25,-2-8-17,0 1-21,1-2-17,0 0-19,2 0-10,0 0-8,1-3-5,2 1-17,-2-2 5,3 2-5,-1-4-9,0 0 4,2-2-8,-14 1 4,26-4-12,-14 1 7,4-2-7,-3-4 9,-2 2-9,3-4 7,-4 0 8,2-4-12,-1-2-5,-2 3 6,1-3-3,-3 2 4,1 1 8,-2 2 12,-1-1 29,1 4-9,-2 2-4,0-3-7,-4 10-4,5-7-6,-5 7 7,0 0 35,4 9 1,-4-9 0,0 20-1,-1 0 24,-2 5 57,1 5-25,-1 5-7,-2 8-23,-3 0 11,3 4 35,1 3 8,1 2-21,0 0-23,2 1-17,-1 1-11,2 0-14,0-1-22,2-1-36,-1 1 0,-1-2 0,0-3 0,0-3 0,-1-8 0,-3-1 0,0-4 0,-5-3 0,0-2 0,-5-2 0,-4-4 0,-3-2 0,-1-2-22,-4-4-14,-2-3 1,-1-2 14,2-4 2,-1-4 8,-2-3 6,-4-4-2,-3-5 7,0-5 0,0-3-5,5-4 4,2-4 0,5-3 5,6-2 0,1-4-1,6-1 0,6-1-3,6 3 3,5-7-7,4 1 11,7 1-18,2 0-23,4 2-36,9-5-70,3 3-41,7 1-71,3 3-48,3 2-57,4 3-30,4 3-136,2 0-101,2 2-167,1 0-601,-1 3-993</inkml:trace>
  <inkml:trace contextRef="#ctx0" brushRef="#br2" timeOffset="200788.773">30732 10949 316,'4'-11'870,"-4"11"-73,2-10-82,-2 10-81,0 0-104,0 0-46,0 0-40,0 0-7,0 0-55,0 0-23,0 0-60,0 12-52,0-12-38,-1 20-36,1-20-32,1 21-21,-1-10-32,3 1-18,-2 1-13,2-2-10,-1 1-9,2 0-29,0-3-52,0 3-72,1-4-56,1-1-53,1 1-77,-7-8-52,10 8-138,-10-8-104,13 3-127,-13-3-693,11-4-1020</inkml:trace>
  <inkml:trace contextRef="#ctx0" brushRef="#br2" timeOffset="201587.206">30657 10757 778,'0'0'682,"-14"0"-49,14 0-8,0 0-68,0 0-40,0 0-18,0 0-53,0 0-47,0 0-46,0 0-30,0 0-29,8-6-47,-8 6-39,12-7-14,-12 7-29,13-12-27,-13 12-28,10-11-15,-10 11-15,8-16-18,-8 16-6,4-16-19,-4 16-1,0-15-6,0 15-16,-3-14-3,3 14-6,-8-11-6,8 11-38,-10-6-44,10 6-47,0 0-18,-18 1-65,18-1-37,-10 11-66,10-11-64,-3 20-46,6-6 23,3 2 23,5 2 15,5 3 10,3 2 26,8 3 35,3-4 67,-1-1 16,3-2 60,1-1 48,3-2 55,-6-4 28,2-2 62,3-3 67,1-1 46,2-2 14,-2-2-15,-4-2 30,5-2 45,-5-3 9,0-3 19,-4 0-35,0-5 0,-4-1-21,-1-2 6,-4-2-15,-1-3 0,-2 0-17,-3-2-17,-2 2-19,-3 0-5,-3-1-23,-1 1-16,-2 0-21,-3 1-16,0 0-22,-2-1-1,-2-1 0,-2 1-9,-3 1 5,0 3-11,0 2-8,-3 0-4,0 1 0,2 5-1,-3 1 1,1 2 23,-1 3-28,1 3 21,-1 3 15,1 2 23,-1 4 7,1 4 24,1 4-1,-1 3-8,1 4 24,1 6 1,1 5 4,2 6-3,0 2-6,1 2-1,2 5-10,-1 2 8,3 3-2,-3 11-14,0 0-81,1 0-4,0 1 0,0-1 0,-2-2 0,0 2 0,2-11 0,-2-1 0,1-1 0,1-2 0,-3-1 0,3-2 0,0-4 0,1 2 0,0-10 0,3-2 0,0-5 0,1-2 0,2 0 0,2-4 0,1-2 0,2 0 0,1-4 0,1-2 0,2-3 0,1-3 0,0 0 0,2-2 0,0-2 0,-2-2 0,2-3 0,-14 0 0,22-5 0,-10-2 0,-3-2 0,0-1 0,-5-6 0,-3-2 0,-5-4 0,-7-10-65,-6-6-96,-8-7-13,-6-2-9,-5-3 3,-5 1 24,0 1 52,-1 2 4,0-3 23,5 7 17,2 1 12,9 6 15,3 3 7,5 0 22,5 6 4,5-3-2,6 7 23,3-2-10,5 3-11,8-3 4,3 2-20,10-3-65,4 3-74,3 1-81,6 1-70,3 2-110,2 4-129,3 2-127,2 0-736,-1 3-1010</inkml:trace>
  <inkml:trace contextRef="#ctx0" brushRef="#br2" timeOffset="203031.758">7835 12535 811,'0'0'787,"11"-10"-93,-11 10-58,11-14-34,-6 7-48,-5 7-17,8-15-81,-8 15-63,2-11-80,-2 11-52,-5-11-55,5 11-34,-17-7-40,3 7-14,0 0-21,-3 1-10,-6 3-22,2 2-4,-2 2-19,0 0-3,1 4-12,-1 0 11,0 2-27,4-1 5,4 0-11,0 1 6,3 1-9,3-2 4,1-1 8,6 0-4,1-1-1,4 0-2,6 1-8,2-2 3,5 1-2,3 0 0,7 0 0,2 0-2,3-1 2,-1 1 2,1-1-6,1 0 5,-1 2-4,-1-3 5,-2 1-7,-5-3 2,-3 1 0,-4 0 9,-3-2-1,-2 2 10,-4-1-12,-7-7 4,2 13 15,-5-4 17,-4-2-2,-4 0-5,-3 1-6,-6 0-8,-1-2-2,-1 2 35,-4-2-46,0-1 33,-2-2-43,-1 1 40,1-1-47,0-2 43,1 1-51,4-2 22,0 0 27,2-1-40,1 0-2,1-3-41,3 3-70,4-2-94,2 1-64,10 2-87,-14-5-166,14 5-144,0 0-174,10-8-561,-1 4-1018</inkml:trace>
  <inkml:trace contextRef="#ctx0" brushRef="#br2" timeOffset="203844.228">8130 12761 1039,'11'-6'814,"-5"0"-70,-6 6-78,9-8-75,-9 8-60,0 0-97,0 0-23,0 0-59,0 0-37,0 0-38,0 0-50,-9 5-46,9-5-34,-4 12-22,4-12-6,-1 14-34,1-14-20,4 19-15,2-9-5,0-2-25,3 1 8,2-1-8,3-1-5,-1 0-3,2-2-7,0 0 3,3-3-9,0 1-21,1-3-23,-1 0-5,0-3-19,0 1 8,-2-3-18,1-1 11,2-3-24,-5 1 23,1-3-8,0-1 32,-4-3-11,2-1 32,-4-1-16,-1 0 7,-2 0 9,-2 0 26,-3 0-19,1-2 31,-2 1 10,-1 0 37,0 2-9,0 0 31,-2 4 3,0 2-17,3 10-12,-6-14 21,6 14-27,0 0 20,0 0-8,-11 5-8,11-5 4,-4 21-7,3-8-7,-1 4-4,1 0-5,0 1-15,1 2-7,0-3 0,1 1-5,0 2 34,3-3-48,0 0-18,4 1-85,0-1-39,3-3-64,-1-2-63,3-3-38,1 0-55,1-1-54,1-4-11,1-1-21,-1-2-13,2-4 36,-2-1 15,1-1 58,0-4 33,-1-2 90,-2-3 82,0-2 87,-2 0 40,-2-3 78,-2-3 26,-2 0 34,-1-4 39,-1 1 15,-3-4 42,1-4 9,-2 4 54,0 0 3,0 0 28,-2 2-27,2 3 33,-1 4-22,1 3-14,-1 3-72,1 14-16,-2-18-18,2 18 21,0 0-23,0 0 3,0 0-31,3 20 0,0-4 12,-1 3-20,-1 4 16,2 2-26,-1 3-8,1-2-26,0 3-17,-2-1-14,0-2-11,-1 0-7,1-1-11,1-1 2,-2-3 2,1-2-14,2-2-1,-2 0-4,0-4-2,0-1-1,2-2-1,-3-10 1,4 17-7,-4-17-3,6 10-2,-6-10-10,12 2-10,-12-2-2,15-7 10,-5 0-44,2-3-3,2-2-3,1 0-10,2-3 16,-1 2 1,6-3 17,-3 4 1,0 0 16,2 2-5,-1 0 17,-1 1-12,1 2 18,-1 2-8,-4 3 42,-1-1-45,-1 3 14,-2 2-5,1 0 18,-3 2 15,-9-4 13,14 9 24,-14-9 9,6 13-12,-6-13 1,1 15 9,-1-15-3,-6 16-8,-1-8 0,0 0-12,-2 2-10,-2 0-4,-1-3-5,-1 3 5,-2-3-12,1 3-4,-1-4-4,-1 2-2,1-3-11,2 0-95,-1 0-83,3 0-116,0-3-76,11-2-119,-17 4-141,17-4-114,0 0-837,-13-4-1232</inkml:trace>
  <inkml:trace contextRef="#ctx0" brushRef="#br2" timeOffset="204094.838">9316 12475 219,'10'-20'977,"0"2"-163,-4 3-92,-1-1-35,-1 3-84,0 0-61,-2 4-112,-2 9-62,4-12-26,-4 12 3,0 0-6,0 0-48,7 7-10,-7-7-21,4 22-34,-1-5-21,1 4-3,0-1-36,0 5-25,-1-1-110,1 2-31,1-2 0,-1 2 0,0-1 0,-2 0 0,2 0 0,-1 0 0,1-3 0,-3-3 0,2-1 0,0-2 0,-2-1-63,2-1-255,-2-5-79,-1-9-31,2 20-88,-2-20-120,0 14-81,0-14-115,-6 12-529,6-12-961</inkml:trace>
  <inkml:trace contextRef="#ctx0" brushRef="#br2" timeOffset="204219.828">9224 12772 515,'-6'-12'758,"2"1"-133,2 1-40,2 10-82,2-25-55,3 12-61,1-1-51,3 0-82,4 0-58,0 0-40,5-1-32,-2 2-27,5 1-50,2 0-113,-3 1-177,2 2-146,1 0-260,0 1-507,-1-1-771</inkml:trace>
  <inkml:trace contextRef="#ctx0" brushRef="#br2" timeOffset="204557.862">9584 12633 848,'0'0'775,"0"0"-108,0 0-89,0 0-75,8-8-57,-8 8-45,21-3-57,-10 2-28,2 1-32,1 1-34,4 2-14,-2 0-31,2 3-7,0 2-37,0 1-12,-2 3-25,-1 0-13,-2 1-27,-3 0-9,-1 0-22,-3 1-2,-1-1-9,0 0-9,-1-2-13,-1 1 4,-3-12-2,-2 20-6,2-20-1,-6 19-1,6-19-4,-9 14-7,9-14 8,-11 10-2,11-10 1,-12 7-3,12-7 1,-11 4 2,11-4 2,0 0-6,-16-4 3,16 4 4,-7-10 0,7 10-4,-3-19 0,3 7 1,1-2-8,5-3 4,0 1-26,1-2-12,2-1-52,2 1-26,1-1-64,1 2-35,1 0-78,0 0-91,2 5-94,-2-1-50,-2 4-100,0 2-741,0 0-965</inkml:trace>
  <inkml:trace contextRef="#ctx0" brushRef="#br2" timeOffset="204858.67">10066 12750 621,'0'0'689,"9"8"-100,-9-8-29,13 1-81,-13-1-49,19-4-26,-7-1-52,0-1-34,3-2-41,-2 0-27,3-4-22,0 2-28,-1-2-8,0 1 6,-5-1-28,0 0 4,0 2-45,-3-2 3,-2 2-36,-1 0-2,-4 10-27,3-14 1,-3 14-28,-4-10 5,4 10-22,-9-3 9,9 3-19,-16 3 11,9 2-13,-4 2 27,0 3 15,2 0 11,0 2 11,1 2-9,0 1-16,0-1-11,3 0-4,-1 1-7,4-1-12,-2-1 1,4-1 2,0 0-8,4 0 1,-2-1-3,1-2-10,2 0-28,3-1-40,0-1-35,2 0-45,3 0-58,2 0-12,0-2-75,8 0-74,1-1-100,1 0-69,0-2-101,4 0-746,-3-4-985</inkml:trace>
  <inkml:trace contextRef="#ctx0" brushRef="#br2" timeOffset="205186.785">10606 12808 363,'0'0'807,"0"0"-133,-7-7-45,7 7-95,0 0-41,0 0-73,5-9-30,-5 9-93,9-8-1,-9 8-48,13-9-7,-5 4-46,2-2 4,-3-1-39,5 2-12,-1-2-33,1-1 18,0 1-45,0-2-4,-1 2-31,1-1 7,-2-1-25,1 0 14,-1-1-35,-2 1 19,-3 1-22,0 1 17,-5 8-21,4-17 15,-4 17-11,-3-10-2,3 10-10,-10-7 4,10 7-6,-19 4 13,7 0-17,-3 3 14,0 3 38,-2 3 36,2 2 64,-3 4 6,2 2 8,2 3 21,3-2-8,2 0-2,3 1 5,0-2-117,3 2-58,1-5 0,2 0 0,3-1 0,-1 0 0,4-3 0,0-1 0,2-1 0,-1-3 0,4 0 0,2-3 0,2-1 0,1-4 0,3-2-226,-2-2-268,3 1-202,2-4-334,6-3-784,3-1-1516</inkml:trace>
  <inkml:trace contextRef="#ctx0" brushRef="#br2" timeOffset="206378.397">12944 12511 329,'11'-7'682,"-2"-1"-80,-2 1-26,0 0-54,0 0-55,-1-1-21,1 1-63,-1-2 7,-6 9-74,10-12 0,-10 12-42,7-13 0,-7 13-26,6-11-19,-6 11-26,4-8-18,-4 8-36,0 0-11,0-13-13,0 13 3,-6-7-29,6 7 16,-13-7 6,13 7-19,-21-2-15,8 2-5,-3 2-1,-5 3 4,0 0 3,-4 3-10,-2 4-6,-3 1 5,-1 5 21,-2 1-74,3 3-24,3 1 0,0 2 0,4 2 0,4-1 0,2 0 0,5-1 0,2 1 0,3-3 0,5 0 0,2-3 0,4 0 0,6 0 0,3-2 0,6-1 0,3 0 0,4-2 0,4-4 0,3-3 0,1-1 0,5-1 0,-3-4 0,4 2 0,-2-4 0,3-2 0,-3 0 0,-5 0 0,-3 1 0,-1-2 0,-6 1 0,-4-1 0,-1 2 0,-4 0 0,0-2 0,-1 2 0,-2-2 0,-11 3 0,13-3 0,-13 3 0,9-4 0,-9 4 0,0 0 0,8-5 0,-8 5 0,0 0 0,0 0 0,0 0 0,6-7 0,-6 7-451,0 0-579,0 0-1083,0 0-1883</inkml:trace>
  <inkml:trace contextRef="#ctx0" brushRef="#br2" timeOffset="206847.974">14243 12468 766,'0'0'946,"-1"-17"-171,1 17-112,0 0-71,-3-11-77,3 11-47,0 0-78,-3 10-16,3-10-65,-2 22-25,2-9-71,0 1-37,0 3-42,2-3-24,-2 3-26,3 0-10,0 0-14,0-2-8,1 0-16,3-1 1,-2-2-23,2 1-28,3-4-75,0 0-38,-1-4-81,0 0-50,0 0-67,-9-5-76,20 0-44,-20 0-45,18-3-61,-9-2-194,0-2-322,0-1-684</inkml:trace>
  <inkml:trace contextRef="#ctx0" brushRef="#br2" timeOffset="207144.841">14192 12366 684,'-10'5'641,"10"-5"-72,-15 5-34,15-5-55,-10 7-29,10-7-44,0 0-35,-4 9-37,4-9-26,0 0-44,10 3-7,-10-3-57,12-2 7,-1-1-38,-1-2 9,5 0-14,-1-2-6,0 0-14,3-1-13,-5-2 2,4-1-30,-1 1-23,-4 0-9,-1-2 32,0 3-43,-3-1 27,1 0-16,-4-1-13,-2 2-49,-2 9 37,2-14-48,-2 14 37,-6-12-59,6 12 47,-10-8-42,10 8 44,-15 0-46,3 3 25,3 0-80,-4 4-24,-1 2-45,1 2-82,-3 1-52,3 4-68,1 2-126,1 2-98,3 0-125,3 2-772,-1 0-1086</inkml:trace>
  <inkml:trace contextRef="#ctx0" brushRef="#br2" timeOffset="207504.204">14868 12555 349,'13'-12'871,"-1"-1"-187,-2 1 5,-5-2-85,0-1-93,-4 3-39,-2-2-95,-4 1-26,-2-1-67,-2 4-6,-4-4-58,-2 3-14,-1 3-42,-2 0 1,1 3-41,-3 2-10,3 1-34,-2 2-2,2 2-26,-1 1 2,4 2-27,-1 3 10,3-1-24,1 3 15,2 1-21,5-2 15,3 4-20,2-2 14,3 2-11,5 0 4,4 3-7,5 2 11,2-2-17,3 2 10,3-1-14,4 1 14,0 0-15,-6-2 15,1-1-13,0-1 17,-7-4-16,0 0 13,-4 0-14,-3-3 21,-1 2 8,-3-3 32,-7-6-3,3 13-5,-3-13-2,-8 12-10,0-6-7,-1-2-5,-7 3-7,0-4-3,-4 2 0,-3-2-4,-2 1-10,0-4-89,-3 3-114,-3-2-88,4-1-152,-2 2-241,-1-1-291,3-1-473,2-1-1063</inkml:trace>
  <inkml:trace contextRef="#ctx0" brushRef="#br2" timeOffset="208261.357">16079 12422 797,'0'0'832,"-10"-8"-100,10 8-119,-13-4-45,13 4-102,-19 5-37,8 4-86,-3 4-9,1 3-67,-3 3-40,1 5-18,2-2-57,1 3-7,3-4-47,2-1 1,3 1-39,2-4 9,4 2-33,4-2 11,1-3-26,5 1 15,4-4-25,5 0 18,-1-4-26,6-1 16,1-2-25,0-4 8,1-2-26,1 0 12,2-5-27,-2-1 20,-1-1-16,-1 0-2,-8-2 9,2 1-1,-5-3 5,0 0 4,-4 0 4,-1 1 4,-5 0 22,-2 1-18,-4 11 16,2-16-21,-2 16 19,-3-13-22,3 13 26,-8-4-26,8 4 24,0 0-23,-13 6 19,13-6-14,-6 15 25,6-15-25,-2 19 25,2-19-28,6 21 26,-3-11-20,6 0 19,2-1-19,-1 0 19,4-1-27,1-1 29,3-2-12,0-1 9,2-1-23,1-2 16,-1-2-16,1-2 25,3-1-26,-2 0 27,-3-1-22,0-5 21,-3 3-20,-3-2 41,-1-2-14,-2-1 39,-2 1-26,-4-2 20,-2 1-38,-2-1 28,-1-3-25,-3 1 13,-2-1-23,-6 0 9,1 1-14,-3 2 16,1-1-22,-1 4 13,-1 2-21,0 1 19,0 3-21,2 1-13,-1 1-75,1 4-42,0 1-100,2 1-68,1 1-106,-1 2-71,4 3-89,2 0-229,5-10-314,-4 16-736</inkml:trace>
  <inkml:trace contextRef="#ctx0" brushRef="#br2" timeOffset="208823.827">16759 12548 315,'9'-4'853,"0"-1"-129,-9 5-38,13-9-52,-13 9-86,10-8-51,-10 8-121,10-4-50,-10 4-68,0 0-4,16 4-61,-16-4-2,12 8-49,-5 0-10,-1 1-43,1-1 7,0 2-43,1 1 10,-2 0-35,1 0 19,-2-1-21,1-1 6,-2 1-21,1-3 13,-1 2-22,-4-9 17,6 13-23,-6-13 22,4 10-25,-4-10 19,0 0-31,0 0 17,0 0-21,0 0 13,0 0-22,0 0 14,10-11-13,-10 11 25,4-18-21,0 3 25,1 1-23,0-1 23,4-5-22,-1 2 28,0 0-21,2-1 22,1 5-20,0-3 20,3 5-18,-2-1 22,0 5-29,2 0 32,-2 5-21,1 3 22,-13 0-22,26 3 23,-13 1-22,0 4 23,-1 0-24,0 1 25,-2 3-25,-1-2 4,0 1-4,-2 2 26,0-1-22,-2-3 3,-1 1 17,0 0-18,-2 0 25,-2-10-35,3 15 12,-3-15-33,3 13 12,-3-13-40,0 0-16,-2 11-7,2-11-16,0 0-12,0 0 22,0 0 10,0 0-5,-4-12 32,4 12 0,2-16 7,-1 6 7,2-3 8,-1-3 30,3-2-17,2-2 23,0 1-10,1-1 34,3 1 7,1 0 34,1 2 19,3 2 46,2 1 18,-1 2 8,2 2 9,0 4 4,0 2 0,0 3 6,1 1 21,-1 1-64,0 3-21,-1 4-16,1 0-22,-4 4-14,1 0-12,-3 2-12,-1 0-20,-3-1-70,-2 1-83,-1 1-110,0-1-73,1-1-112,-2 3-160,0-3-116,-1 3-911,2-5-1271</inkml:trace>
  <inkml:trace contextRef="#ctx0" brushRef="#br2" timeOffset="209089.715">17831 12393 402,'5'-16'921,"-1"3"-113,-1 0-57,1 3-38,-2-1-76,-2 11-109,5-17-82,-5 17-39,4-9 33,-4 9-44,0 0 25,14 6-63,-9 1 1,2 5 9,-1 4-132,2 5-236,-2 0 0,3 7 0,-2 3 0,0 2 0,-2 9 0,0-2 0,-2-5 0,0 3 0,-2-1 0,-2 1 0,-1-3 0,0 3 0,-1-4 0,0 0 0,1-2 0,-2-1 0,0-5 0,3 1 0,0-8 0,2 2 0,0-1-386,2-3-165,1-2-76,-1-1-64,4-2-41,-2 1-177,2-6-455,0-1-966</inkml:trace>
  <inkml:trace contextRef="#ctx0" brushRef="#br2" timeOffset="209347.135">17923 12431 833,'5'-30'662,"2"0"-76,3 2-29,5 2-72,5 0-11,4 0-62,3 6-5,3 2-65,0 5-2,0 3-32,2 4-12,-4 4-1,1 2-33,-3 1 8,-1 3-70,-5 5 21,-1 2-69,-3-2 12,-5 4-61,-3 0-14,-4 2-15,-4-3-15,-3 3-9,-2 0-6,-3 1-12,-4 1-5,-1-2-7,-3 1-3,1-1-10,0-3-59,-2-1-76,2 0-117,-1 0-79,4-2-119,0-2-156,3 0-134,9-7-932,-14 6-1333</inkml:trace>
  <inkml:trace contextRef="#ctx0" brushRef="#br2" timeOffset="209592.342">18467 12114 882,'3'-16'908,"2"5"-85,-2 0-94,-1 1-78,-2 10-133,6-15-59,-6 15-48,0 0-15,0 0-25,0 0-44,0 0-28,5 8-33,-5-8 2,0 21-76,0-7 5,0 1-62,0 2 10,0 3-59,0-1-17,1 0-17,0 1-45,2 3-7,-1-2 0,3 2 0,-1-1 0,-1-5 0,1 1-60,1-1-118,-1-2-77,1 0-45,1-1-87,-1-1-42,0 0-124,0-2-115,1-3-185,-1 1-579,1-3-1043</inkml:trace>
  <inkml:trace contextRef="#ctx0" brushRef="#br2" timeOffset="209891.342">18640 12390 189,'11'-12'841,"-3"5"-167,3 0 10,0-2-83,3 1-77,0 0-47,3-2-67,0-1-28,2 1-34,0 0-32,-3-1-37,2 0-17,-2 0-10,-2 2 5,-3 0-92,1 0 13,-2 1-69,-4-1-22,1 1-18,-7 8-12,5-13-18,-5 13-8,-1-11-8,1 11-7,-9-5-3,9 5-3,-16 0 36,5 3-50,-1 3 39,-2 2-43,0 5-3,1 1 4,-1 1 1,3 2 3,-2 1 3,4 0 37,1-1-49,1-1 12,3 0 0,0 0-2,3-2 2,1-1 0,2-1-5,1 0-15,3-1-55,2-1-46,1 0-83,1-2-34,2 1-63,0-4-64,4 1-105,-3-2-58,0-1-72,-1-1-197,1-2-343,-13 0-753</inkml:trace>
  <inkml:trace contextRef="#ctx0" brushRef="#br2" timeOffset="210159.259">18997 12308 286,'6'-10'772,"1"2"-144,0 0-49,3 2-59,2 1-39,1-1-77,-2 5-16,2 1-69,2 0-12,-1 5-35,2-1-7,-2 4-38,1 1-5,-2 0-50,-2 2-6,1-3-37,-3 3-9,0-1-38,-3 2-1,-1-3-30,-1-1 9,-1 2-25,-3-10 20,1 16-37,-1-16 13,-1 13-20,1-13 15,-4 10-21,4-10 9,-7 9-12,7-9 12,-7 5-17,7-5 17,-10 3-21,10-3 28,0 0-28,-12-2 10,12 2-9,-5-8 12,5 8-29,-3-13-18,3 13-69,2-21-56,-1 8-94,1-3-144,2 1-135,1-2-203,1-2-681,-1 0-1031</inkml:trace>
  <inkml:trace contextRef="#ctx0" brushRef="#br2" timeOffset="211243.688">19118 12087 452,'0'0'633,"0"0"-81,0 0-38,-1-15-33,1 15-27,0 0 0,-2-12-40,2 12 7,0 0-49,-2-10-1,2 10-41,0 0-14,0 0-38,-5-11-22,5 11-58,0 0-6,0 0-30,0 0-24,0 0-17,-4-9-5,4 9-6,0 0-19,0 0-13,0 0-17,0 0-13,0 0-9,0 0-7,0 0-4,0 0-9,-1 11-5,1-11-3,0 0-3,0 0 0,0 0-3,1 13 3,-1-13-4,0 0 0,0 0-5,0 0-15,1 12-21,-1-12-14,0 0-8,0 0 4,0 0 6,0 0 9,0 0 7,2 10 7,-2-10 0,0 0 8,0 0 2,0 0-7,0 0 4,0 0 6,8-5-1,-8 5 3,0 0 1,0 0 13,4-12 1,-4 12-10,0 0 5,6-12 1,-6 12 5,0 0 20,3-14 16,-3 14-1,4-12 32,-4 12 10,3-10 9,-3 10 11,2-11 7,-2 11-16,0 0-18,4-9-20,-4 9-12,0 0 7,0 0-18,-9 14-32,5-3 0,-1 3 0,-1 4 0,-3 5 0,3-2 0,0 2 0,0 5 0,2-1 0,2-2 0,-1 1 0,3 0 0,3-1 0,0 0 0,3-2 0,1-1 0,5 2 0,1-2 0,3-3 0,2 0 0,0-6 0,0-1 0,2-2 0,2 0 0,-3-3 0,3-1 0,-3-1 0,0-3 0,0-1-124,-4-1-339,0 0-49,-4-1-111,1-3-121,-3 1-128,0-3-666,-3-2-1176</inkml:trace>
  <inkml:trace contextRef="#ctx0" brushRef="#br2" timeOffset="211446.808">19114 12333 235,'-12'1'989,"12"-1"-196,-16 1-93,16-1-99,0 0-51,-14-1-91,14 1-52,0 0-77,0 0-19,10-7-59,-1 2-18,3 3-46,2-2-38,1-1-30,4-1-23,-1 4-24,4-3-28,1 0-67,0 1-73,-4 1-83,5-2-85,1 0-124,-4 2-90,3 1-116,-4-2-843,0 1-1046</inkml:trace>
  <inkml:trace contextRef="#ctx0" brushRef="#br2" timeOffset="212253.667">19660 12329 970,'0'0'837,"0"0"-108,0 0-123,-10 4-45,10-4-84,0 0-35,0 0-65,9-6-7,-9 6-43,14-7-31,-5 0-20,6 2-48,-1-2-2,3 0-84,1-1 13,1 0-70,1-1 21,-2 0-54,2 0 26,-2 0-52,-1 0 32,-2 1-53,-2-1 35,1 1-46,-4 0 17,-1-1-34,-2 1-10,0 0-4,-7 8-6,4-15-6,-4 15 7,-2-12-8,2 12 21,-12-11 0,12 11 6,-17-6 0,5 4 9,-1 3 1,-2 0 1,-1 2 2,0 4-4,-2 1-7,0 3 62,1 1-48,1 3 12,3 2 22,-1 0 25,4 0 7,1 1 24,2-1-10,4 0 8,-1-2 0,4 0 1,2 0-11,3 0-13,2-1-9,2-2-11,2-1-6,7-1-5,-1-1-6,4-1-3,2-3-12,3 0-33,-3-1-37,3-3-37,-2-1-32,1-3-53,2 1 3,-3-3-49,0 0-15,-2-4-38,4-3 5,-3-1-26,-5-1-5,2-1 7,-2-3 15,-2-3 50,-3 2 27,-1-5 52,0-1 25,-2-1 30,-4 3 37,-1-2 52,-1-1 44,-1 1 57,-1-1 63,0 1 11,-1 2 42,3 0-12,-7 2 22,3 3 4,-1 1 36,1 3-16,-1 2-6,1 0-57,0 12-19,-3-15-21,3 15 47,0 0-13,0 0 13,0 0 4,-10 8-9,7 1-13,1 3-18,-1 3 11,0 1-16,2 4 6,0 3-53,-3 0-43,4 4-48,-1-3 0,1 1 0,0 1 0,0-1 0,1-2 0,1 1 0,0-4-56,0 1-162,2-3-57,0 0-5,1-3-73,0 2-2,3-2 6,5-1-54,-2-1-33,2-4-50,0 1-26,1-4 22,-1-1-44,0-2 10,-13-3 1,23 0-238,-12-4-274</inkml:trace>
  <inkml:trace contextRef="#ctx0" brushRef="#br2" timeOffset="212800.532">20392 12368 1376,'8'-9'235,"-3"1"0,-1-1 45,-4 9 18,7-15 4,-7 15 8,3-14 12,-3 14 3,2-10-15,-2 10-45,0 0-5,0 0-27,0 0 21,0 0-14,0 0 5,0 0-32,0 0 8,-2 9-55,2-9 2,4 15-41,0-7 0,-1 0-30,3 0 1,-1 0-28,2 1 0,0-2-16,2-2-3,0 2-13,2-2-5,-1-2-12,3 0-1,-1 0-11,2-2 4,2-1-7,0 0 6,2-1-11,-1-2 9,-1 0-11,0-3 7,0 0 1,-1-2-7,0-1 0,2-3-4,-4-1 4,-1 0-3,-1 1-4,-2 0 7,-2 1 43,1-1-49,-3 3 4,0 1 1,-1-1 3,0 1-3,-4 8 9,3-12-8,-3 12-2,0 0 54,0 0-15,0 0 46,0 0-13,0 0 45,-11 13-20,7-1 4,1 1 2,-1 4-8,-3 4 6,2 5 25,-1 3-55,1 2-69,0 4 0,-2 5 0,0 2 0,-1 1 0,-1 0 0,0 2 0,1 0 0,2 2 0,-1 0 0,2 2 0,-1-1 0,2 0 0,0 1 0,2-1 0,-2 1 0,1-3 0,1-2 0,-1 1 0,-1-4 0,1-4 0,-1-3 0,0-3 0,0-1 0,-1-7 0,-1 1 0,-4-3 0,-1-3 0,0-1 0,-3-2 0,-2-1 0,-2-4 0,-2-1 0,-2-4 0,-3-2 0,-3-3 0,-4-5 0,-8-4 0,-2-7 0,1-3 0,-1-3 0,-2-9 0,10 2 0,3-2 0,7-3 0,4-1 0,7-5 0,6-3 0,6 5 0,6-9 0,7-3 0,8-4 0,7-1 0,5 5 0,5 2 0,8 2 0,5 2 0,6 2-199,2 2-238,9 2-82,2 3-141,6 4-124,0 2-982,5-1-1459</inkml:trace>
  <inkml:trace contextRef="#ctx0" brushRef="#br2" timeOffset="213588.33">22030 12402 67,'0'0'876,"-14"0"-171,14 0-58,0 0-87,-13-2-53,13 2-68,0 0-31,0 0-69,9-10-23,0 5-69,3 0 2,2 1-42,4-1-14,2-3-49,1 0-5,2 0-45,-2 0 2,1 1-19,0-3-16,-2 4-10,-2-2-12,-3 1-6,0 0 2,-4 2-7,-2-2-2,-1 3-2,-8 4-12,7-12-1,-7 12 1,-5-7-3,5 7-1,-13-3-2,2 4-3,-3 2-2,-2 2 0,-4 3 1,-2 2-5,0 6 1,0 1-13,-1 1 21,2 2-18,3-1 31,2 2-15,5-1 29,2-3 4,3-2 18,4 1-11,3-1 39,4-1-58,3 0 16,4-1-21,5-1 0,4 0-17,5-2-18,4-1-81,3-3-47,0 0-90,3-3-22,-5-1-38,-1-2-57,0-2-39,-5 0-29,2 0 5,-4-5-13,0 1 33,-5-2-3,0-1 50,-7-3 56,-1 3 110,-2-4 59,-1 0 110,-5 0 79,1-1 45,-4 0 50,-1 1 64,0-2 58,-1 1 53,1 2 51,-1 1-11,0 0 17,1 1-52,2 10-15,-3-14-35,3 14-39,1-13-9,-1 13-3,10-4-24,-10 4-10,19 0-9,-7 2-8,4 2-6,0 3-24,5 1-18,2 2-20,1-1-24,2 3-18,-2 0-17,1 1-11,0-1-11,-2 1-9,1-2-50,2 1-51,-1 1-87,2-3-93,0 1-54,-7-3-91,2-1-50,0 0-102,-7-2-58,3-1-93,-4-1-781,-1 0-1098</inkml:trace>
  <inkml:trace contextRef="#ctx0" brushRef="#br2" timeOffset="213807.074">23064 12389 412,'-5'-13'747,"-1"1"-112,-1-1-35,2 4-63,-1-1-14,-2-1-56,-1 1-31,0 2-51,1 1-39,-4 1-27,0 2-32,2 0-30,-4 3-13,0 2-36,-4 0-28,1 3-31,-2 2-17,-1 0-31,-1 3-19,2 0 20,-1 3-51,2 0-10,0 2-9,0-1-7,1 4-4,1-2-5,3 0-5,0 1-66,0-1-37,3 1-37,4-1-66,-2-1-46,4-1-66,3-1-84,1-12-99,3 21-42,3-13-120,2 1-701,-1-3-955</inkml:trace>
  <inkml:trace contextRef="#ctx0" brushRef="#br2" timeOffset="214072.683">23216 12348 318,'13'-11'897,"-2"1"-112,-2 0-80,0 3-48,-2-2-66,0 4-89,-7 5-101,9-10-38,-9 10-38,0 0-16,0 0 19,7 7-32,-7-7 2,1 19-33,-1-4-16,1 4-13,1 3 10,-1 4-27,0 3-27,2 3-183,0 4-9,-1 1 0,-1 0 0,1 1 0,-2-2 0,2 0 0,-2-2 0,-2 1 0,1-2 0,0-5 0,-2 0 0,0-2 0,0-3 0,1 0 0,0-3 0,1-3 0,0 0-191,-1-4-222,2 0-40,2-1-88,0-2-111,2-2-75,-4-8-206,8 14-427,-8-14-960</inkml:trace>
  <inkml:trace contextRef="#ctx0" brushRef="#br2" timeOffset="214353.928">23223 12373 489,'-3'-32'768,"4"3"-161,3-1-28,3 0-82,3 1-21,2 3-76,5 1-20,2 4-59,3 3-12,2 2-37,3 5-4,-3 3-45,2 4-3,-3 4-9,4 3-13,-2 2-25,-3 5-15,1 4 28,-4 1-69,-5 2 31,-2 0-66,-5 4-14,-3-3-15,-2 0-6,-5 1-7,-3 3-6,-2-2-3,-6 2-3,0 0-10,-3-4-8,2 2-3,-2-6-22,2 1-64,0-4-54,2 0-91,1-3-44,2 1-95,1-4-154,2 1-120,7-6-218,-8 6-520,8-6-976</inkml:trace>
  <inkml:trace contextRef="#ctx0" brushRef="#br2" timeOffset="214619.545">23805 11976 441,'2'-17'935,"-1"2"-140,0 3-65,0 1-59,-1 11-30,2-20-117,-2 20-71,1-16-80,-1 16 12,0 0-12,0 0-18,0 0-31,0 0-21,6 13-7,-5-1 0,1 1-27,-1 3-242,2 2-27,-1 1 0,-1 2 0,1 1 0,0 2 0,1 1 0,0 0 0,0-1 0,1 2 0,-1-1 0,-1 0 0,-1 0 0,3-3 0,-1 0 0,1-4 0,-2-1-199,2-1-199,0 0-78,2-2-66,-1-2-88,1 1-55,-1-5-110,1-1-625,-6-7-1025</inkml:trace>
  <inkml:trace contextRef="#ctx0" brushRef="#br2" timeOffset="-214549.074">24025 12209 10,'1'-12'827,"-1"12"-172,0-20-49,0 20-74,-1-14-59,1 14-76,-5-8-23,5 8-45,0 0-2,-12 0-41,12 0-10,-10 12-12,4-4-25,1 4-4,0-1-29,1 2-11,0 1-27,3-1-18,1 0 0,0 1-22,3 0-15,0 0-7,2-2-9,2 0 14,0-1-40,2-2-8,1-1-10,4-2 1,-2 1-15,1-5 0,1 1 15,-1-2 0,2-1-3,-1-3 0,2 0 8,0-1 6,-1-3-7,-2-1-4,1-3-10,-1-1 20,1-3-37,-5 0 10,0-2-37,-3 3 0,0-2 0,-3 2 0,-2 0 0,-1 3 0,-2-2 0,-2 1 0,-2 3 0,-1-2 0,-2 3 0,-2 1 0,1 1 0,-2 3-32,1 0-147,-2 1-88,0 2-79,-1 3-107,0 0-149,-3 2-133,3 1-196,-1-1-543,2 2-1097</inkml:trace>
  <inkml:trace contextRef="#ctx0" brushRef="#br2" timeOffset="-214189.714">24342 12299 28,'0'0'965,"4"-8"-200,-4 8-60,0 0-122,4-13-53,-4 13-108,5-7-54,-5 7-102,0 0-19,14-5-57,-14 5 4,13 6-58,-3 0-7,-1-1-39,1 5 13,-1 0-28,2-1 2,-2 4-33,-1-3 12,1 2-28,-1 0 15,-3 0-23,-1-3 14,0 1-22,-1 0 0,-3-10-2,5 14 31,-5-14 0,4 12 39,-4-12-25,0 0 12,0 0-28,0 0 22,0 0-11,0 0 25,0 0-16,0 0 13,-9-7-15,9 7 3,-2-17-7,1 7-12,-1-2-1,1-2-5,1-2-12,0-1 41,1-1-54,2 0-2,-1 0-3,4-2 0,2 0-16,0 2-15,0-2-60,3 6-73,1-2-113,3 3-60,-1 1-158,0 3-96,0 0-100,0 3-752,-1 0-1048</inkml:trace>
  <inkml:trace contextRef="#ctx0" brushRef="#br2" timeOffset="-213399.328">24693 12293 450,'0'0'748,"0"12"-67,0-12-22,4 10-93,-4-10-65,5 7-23,-5-7-75,10 3-38,-10-3-83,14 0-16,-14 0-38,21-3-20,-8 1-47,2-3-7,-1 1-39,1-2 7,-1 0-21,1 0-19,-3-3-21,2 1-4,-2-1-13,1 1 10,-3-1-21,-2-1-5,-1 2-8,-3-1-1,-4 9-8,6-14-4,-6 14 1,-3-11-1,3 11-4,-8-6-3,8 6 0,-14-3 2,14 3-4,-19 4 5,11 1-5,-3 2 11,-1 1-10,3 1-1,1 2 4,-2 0 2,3 1-1,1-1-13,0 3 13,2-1-8,2 1 12,1-1-15,2 0 2,2 3-50,4-3-24,-1 1-61,4 2-9,3 0 0,1-3 0,10 2-22,1 1-33,2-4-43,3 0-24,5-2 10,-4-2 23,3-2 23,2-1 5,0-1-9,-1-3-5,-2-1 13,2-2 13,2-2 42,-2-1 22,0-3 38,0 0 22,-3-4 52,-1 1 32,-1-2 57,-3-2 48,-5-1 3,0 1 82,-6 1 19,-2-1 33,0 1-20,-6 1-9,-1 1-31,-5 0 4,0 2-25,-2 10 7,-6-19-12,1 10-12,-3 4-9,-2-1 1,-3 4 0,-1 0-16,1 0-11,-7 6-9,2-2-18,-5 4-11,1 2-29,1 2 11,1 1-21,0 1 7,2 0-19,2 1 11,1 1-21,3 0 11,4-2-16,3 1 15,0 0-13,2-2 3,3-11-15,6 21 7,-2-14-14,5 3 7,0-4-39,4-1 8,0-1-40,4 0 3,-2-3-19,-1-1 22,1-1-22,3-3 14,0 0-31,-2-4-1,2-1-26,0-2 21,-1-3-14,-2-1 22,3-4-26,-3-3 32,1-1-4,-5-2 32,3-3-1,-3 2 21,0-3 1,-2-2 22,0 0-5,-2-1 7,-1-2 6,-1 0 19,0 0-23,-2 1 50,-1 2 34,-1 5 10,2 0 28,-3 5 25,0 1 25,0 3-21,0 3 12,0 2-37,0 12 51,-4-13 5,4 13 28,0 0 13,-5 7 0,0 4-8,0 5 5,3 2-28,-2 5 2,0 2-4,1 6-25,-1 1-35,2 1-113,2 1 0,-2 0 0,4 0 0,0 0 0,2-1 0,-3-1 0,3-2 0,2-6 0,1 2-297,0-6-156,0 0-114,2-2-159,2-1-208,2-4-715,1 0-1315</inkml:trace>
  <inkml:trace contextRef="#ctx0" brushRef="#br2" timeOffset="-213149.331">26424 12244 1135,'12'-6'1281,"-12"6"-146,0 0-4,13-5-108,-13 5-32,0 0-106,0 0-275,10-3-610,-10 3 0,0 0 0,0 0 0,0 0 0,0 0 0,0 0 0,0 0 0,0 0 0,0 0 0,0 0 0,0 0 0,0 0 0,0 0 0,0 0 0,0 0 0,0 0 0,0 0 0,0 0 0,0 0 0,8 3 0,-8-3 0,0 0 0,0 0 0,0 0 0,0 0 0,0 0 0,0 0-342,0 0-2134,-2 10-2296</inkml:trace>
  <inkml:trace contextRef="#ctx0" brushRef="#br1" timeOffset="-209233.838">1120 14347 113,'0'0'698,"-18"-4"-118,8 1-39,10 3-35,-20-5-48,20 5-30,-15-7-36,15 7-17,-16-7-25,16 7-68,-9-9-27,9 9-60,-4-11 15,4 11-36,4-12 11,-4 12-34,13-12 5,-3 7-31,0 1 16,2 1-25,2 2-16,0-1-11,-1 4-16,2 1-3,-1 2-4,-1 2-12,1 1-7,-3 4-10,-2 1 7,-2 2-22,-5 3-13,-2 3 17,-2 4-18,-6 4 14,-2 1-14,-2 3-1,-4 0 0,-2 1 1,3-3-2,-1-7-38,2 3 37,1-6-30,2-3 36,0-2-41,4-3 42,-2-1-37,5-2 36,-1 0-21,5-10 51,0 12 17,0-12-24,9 6-4,-9-6-5,22 0-5,-5-3-6,4-3-4,2-1 5,6-2-7,3-3-3,5-1-38,2-1-27,-1-3-26,0 2-13,1-2-16,-1-2-36,0 1 1,-2 0-47,-2-2-13,1 1-48,-3 0-19,-2-3-35,-2 3-32,-7 0 5,0-3-3,-6 2-26,-1-3 37,-1 0-28,-5 3 62,-3-3 15,0 2 51,-4-2 76,-1-1 65,-6-1 49,1-3 43,-5-1 20,-1 1 35,-3-5 45,-1 2 22,-8 2-4,2 0 49,-2 4 8,-2 0 17,-3 3-10,-5 2-7,2 5 22,-1 3-8,-1 3 33,-3 2 1,-1 5-18,-3 3-7,-6 4 19,-1 5-28,0 4 3,0 4-30,-5 9 18,2 3-29,6 3 9,-1 6-45,7 4 19,2 3-20,4 3-16,3 4 0,4 1 6,2 4-1,4 3-16,1-1-6,4 1 5,3-10-4,7-1-6,1-1-16,6 1-8,3-4-9,6-2-12,3-4-2,6-2-18,12 5 17,-1-16-18,3-1 6,7-4-11,4-7 6,6-3-7,-1-5 8,9-6 4,0-5-10,12-5 2,2-3 2,0-5-7,-3-3 4,1-3-5,-2-6 6,-5-3-2,-2-2 6,-6-4 3,-6-4 7,-5-4-11,-6 0 12,-7-4 2,-8 0 0,-9 5 1,-8-5 0,-7 1-8,-5 0 0,-8-9-8,-6 2-1,-7 3-2,-6 2 2,-2 6-2,-2 3-5,-7 4-6,-3 8 3,5 7-3,-2 3 0,-1 6-5,-3 4-5,5 3-35,4 3-55,6 4-57,-4 4-85,1 1-90,5 4-86,5 3-148,-5 10-154,6-4-962,7 2-1357</inkml:trace>
  <inkml:trace contextRef="#ctx0" brushRef="#br1" timeOffset="-208640.206">2623 14258 1066,'-3'-10'887,"3"10"-79,-6-15-67,6 15-39,-5-9-72,5 9-94,-4-10-86,4 10-79,-5-7-84,5 7-36,0 0-13,-10 11-30,7 0-4,-1 5-15,0 4-28,1 2-29,-3 3-24,3 6-14,-4 0-20,2 0-20,1 3-54,0-1 0,1 2 0,0-3 0,0 1 0,1-1 0,-2-4-136,4-3-98,0 0-66,0-4-70,2-2-66,0-2-82,-2-2-75,4 0-83,-3-4-147,2 0-477,-3-11-904</inkml:trace>
  <inkml:trace contextRef="#ctx0" brushRef="#br1" timeOffset="-208132.311">2540 14280 64,'2'-22'843,"2"2"-173,0-2-64,3 3-64,0 2-61,2 5-29,1-1-39,3 4-56,0 2-37,1 2-61,0 4-33,-1 2-38,2 2-27,-1 5-18,0 1-24,-1 5-17,-3 1-13,0 3-15,-2 2-11,-4 0-14,-1 3-1,-2-3-16,-4 5-3,-1 1-3,-2 1-14,-2 2 9,-2-3-6,0-1 2,0-1-9,-2-3 4,3-3-9,-1 0 4,0-2-8,2-4 5,2-1-7,-1-3-2,1 2-15,6-10 2,-9 9-18,9-9 0,0 0-16,0 0 4,0 0-4,0 0 19,0 0-7,5-12 14,3 5-1,2-2 6,3 0 6,1 0 12,2-2-8,5 3 7,-1-2-7,2 4 15,1-1-8,0 3 10,-1 2-6,-2 1 7,2 2-5,0 4 12,-3-1-1,0 4-8,-1 2 9,-7 0-3,0 1 35,-1 4 12,-4-3 22,-2 2-11,-4 3 23,-1 0 1,-4-1-1,-4 3 14,-2-1-1,0 0 21,-6 0-12,-1 0-7,-3-2-18,-2 0-6,-3-3-11,-1 0 1,2-2-12,0-3-14,3-1-6,-3 0-8,5-2-9,-1-2-6,2-1 10,2-1-8,1-1-5,2-1-32,0-2-42,0 0-60,1-3-77,3-1-75,1-3-84,1 0-124,3 0-166,4-1-89,1-1-813,2-1-1187</inkml:trace>
  <inkml:trace contextRef="#ctx0" brushRef="#br1" timeOffset="-207688.197">3193 14636 27,'-14'-3'962,"14"3"-236,0 0-48,-12-9-113,12 9-45,-4-10-79,4 10-25,2-13-54,2 4-38,2 1-29,-1-1-29,5 0-3,1 1-12,2 1-21,0 0-45,4 3-24,0 0-14,0 2-12,0 2-18,0 4-27,0-1-16,-1 1-15,-1 4-10,-1 0-9,-1 1-4,-3 2 8,-1-1-17,-4 3-3,2-1-9,-5-1-8,1 1 0,-3 1-2,-2-3-2,-1 3 10,-1-4-11,-1 2 0,0-2 1,-2-1-3,2 0 0,-4-1-4,2-2 3,7-5 9,-13 8-10,13-8 1,-14 1-16,14-1 18,-13-4 0,13 4 0,-13-15-2,11 5 0,-3-2-4,3-1 4,0-2-8,2-3 6,2 0-1,1-2 10,3-1-8,2-1 6,1 1-7,0-1 8,6 0-4,-1 2-3,3 0-53,-3 6-52,2-1-58,0 4-54,0 1-57,-2 4-59,3-1-121,0 3-103,0 3-92,-1 2-220,0 1-342,2 0-821</inkml:trace>
  <inkml:trace contextRef="#ctx0" brushRef="#br1" timeOffset="-207269.719">3983 14497 249,'10'-5'722,"-10"5"-100,0 0-32,2-9-116,-2 9-1,0 0-63,-11-11-53,11 11-6,-17-4-41,17 4-25,-23-2-20,8 4-11,-1-2-26,-1 5-3,-1 2-21,-3 2-8,1 3-12,-1 2-8,1 3-14,0 1-19,3-1-23,0 3-20,4-3-17,1 2-15,4-2-16,0 1-8,3-2-5,1-1-16,3-4 2,2 0-4,1 0-4,4-3-6,1 1 3,3-4-6,2-1-7,1-3-65,4-1-28,2-2-37,0-4-7,4-1-10,-1-1-6,0-1 14,2-4 9,-5 0 17,-1 1 18,0-3 9,-3 1 14,-1-2 14,-2 0 14,-2 2 14,-2-1 8,-3 1 21,0 1 17,-2 2 12,-1 0 18,-2 11 21,3-18 14,-3 18-3,0-13-10,0 13 8,0 0 21,0 0-5,0 0 7,0 0-17,-7 6-3,7-6-13,-2 15-9,2-15 10,-2 21-44,2-10-2,2 0-4,-1 0-6,0 2-50,3-1-51,-1 2-81,3-1-65,-1-2-89,1 0-55,2 0-87,1-1-55,1 0-62,1-2-119,1-1-457,1 0-773</inkml:trace>
  <inkml:trace contextRef="#ctx0" brushRef="#br1" timeOffset="-206864.57">4352 14567 854,'0'0'700,"7"-13"-113,-7 13-69,6-9-90,-6 9-11,0 0-51,0 0-42,0 0-32,11 7-45,-11-7-14,4 14-33,-1-5-6,-2 3-18,0 0-4,-1 2-29,2-1-4,-2 0-24,0 1-18,0-1-23,0 0-11,-2-1-15,2 1-16,0-13-4,-1 21-4,1-21 4,-1 16-5,1-16 6,-2 13 35,2-13 17,0 0-28,-2 12 2,2-12-10,0 0-11,0 0-7,0 0 5,0 0-20,-3-15 13,3 15-14,1-18-3,-1 5-4,3-3 2,0-1-2,-1-1 2,3-4 14,1 2-13,1 0 12,2 0-1,1 1-1,2 2-3,-1 0 6,2 4 16,1 0 18,-1 5 40,1-2-37,1 5 10,-1-1-11,0 6 7,-1-1-4,0 2 2,1 0 3,0 5-7,1 1-14,-2 1 2,0 2-12,-3 1-6,-1 0-5,1 2-3,-3 3-3,-1-1-14,0 2-51,-2-2-64,1 2-75,-1 2-84,-1-3-71,-1 0-92,-1 2-77,2-2-96,0-2-37,-1 1-224,2-1-386,-1-2-863</inkml:trace>
  <inkml:trace contextRef="#ctx0" brushRef="#br1" timeOffset="-206556.377">5208 14500 832,'5'-17'701,"-1"2"-59,0-2-57,-4 5-112,-2 1-39,-1-1-71,-3 4-39,-2-1-52,-1 3-16,-3 4-31,-2 0-8,1 4-16,-3 0-5,-4 5-14,0 3-3,-2 5 21,2 1-34,-1 6-11,1-2-26,3 2-10,0 2-15,2 1-8,0 1-19,5-2-12,-2 1-16,6-1-2,1-2-11,2-4-9,2 0-7,2-1-5,3-1-10,1-2-9,2-2-90,4-2-47,1 0-49,2-5-39,1 0-32,4-3-50,0 0-14,4-4-45,3-3-24,-2 1-19,4-5 1,2 0-25,-4-4 48,0-1-22,-2-4 78,1 0-76,-2-3 46,-5 2-234</inkml:trace>
  <inkml:trace contextRef="#ctx0" brushRef="#br1" timeOffset="-206170.832">5368 14540 1245,'6'-25'174,"-2"0"24,-1-1-11,-2-4 18,-1 3 40,-1-3-8,-1 3 6,0-1 4,-2 2-1,0 2 16,1 2 29,1 3 20,-1 2-43,1 3-53,-2 4-18,4 10-5,-5-13-15,5 13 15,0 0-4,0 0-3,-5 15-24,3-3-13,2 3-7,0 6-8,2 1 1,0 5-7,-2 2-10,3 3-6,-2 2-15,-1 0-26,1-1 5,1 2-12,-1-3-11,0-4-12,-1 1-5,0-3-8,3-1-6,-2-1-2,0-6-5,0 0-4,1-1 10,-1-2-15,0-4 5,1 1 1,-2-12 0,2 20 8,-2-20 7,3 11-17,-3-11-2,0 0 1,0 0 4,8 5-3,-8-5 1,6-9-15,-6 9 3,10-18 1,-5 5 11,2-4-10,0 0-9,5-3-1,-2 3 7,3-2 4,-2 0 11,3 1-17,2 3 4,-1 2-1,2-1 5,0 4-6,-2 3 1,0 1 2,0 4 4,-2 2-5,2 1 22,-2 3 1,2 2 7,-3 1-10,2 2 7,-4 1-12,1 1 4,-3 2-6,0 1-1,-2 1-6,-2-1-28,-1 1-66,-2 2-97,-1 0-100,0-1-96,-1 1-180,-4 4-172,0-2-959,-1-4-1370</inkml:trace>
  <inkml:trace contextRef="#ctx0" brushRef="#br1" timeOffset="-204507.285">6444 14658 559,'0'0'591,"6"-6"-70,-6 6-4,10-13-43,-10 13-28,10-14-30,-4 5-38,1 1-37,-2-1-18,0-1-7,1 1-54,-1-1-29,-1 1-8,-2-1-43,-2 10-4,4-19-26,-4 19-22,-4-18-21,4 18-11,-9-13-22,3 7 1,-3 3-24,-3 0-3,1 2 11,-2 2-19,0 4 9,-1 1-17,-2 6 10,0 2-16,1 1 15,1 7-1,0 2 1,1-1-21,2 1 33,3-2-49,0-1-2,3 1-1,2-3-2,1-3-3,2 4 6,4-5 2,0 0 10,1 1-14,2-4-1,5-1-1,-1-1 1,2-2-11,1-1 10,2-2-5,-1-1-9,-1-3-21,1-1-10,-1 0-10,3-3-11,-3-2-7,1 0-6,-2-3-19,0 0 1,-3-2 4,-1-2 2,-1-1 12,2-1 8,-5 0 14,-1-1 13,0 1 8,-3-1 7,-1 4 10,1-1 0,-1 12-9,2-22 26,-2 22 0,1-15 1,-1 15 0,0 0 3,0 0 18,0 0 21,0 0-3,0 0 8,0 0-1,1 17-8,-1-17-8,6 18-6,-3-7-2,1-1-13,1 0 6,0 2-7,2-1 2,1 0 0,0-2-1,1-1-2,1 1-11,2-2 11,-1-2-35,1 0-18,-1-2-21,3 1-6,-1-2-22,0-2-1,1-2-30,0 2 7,1-6-20,-2 2 21,1-3-8,-1 0 29,0-3-23,-3 1 25,0-3-8,0-1 42,-2-1-7,0 1 31,-2-3-5,-1 2 9,2 2 27,-4-1 54,0 4 27,0-1 3,-3 10-7,6-14-2,-6 14 7,0 0 18,0 0-4,0 0 14,11 5 5,-11-5-11,4 16-3,-4-16-21,4 21 3,-1-10-16,1 0-8,1 1-13,0 1-2,2-2-13,1 0 4,0-1-14,1-1 8,1 0-13,0-2 9,2-2-14,-1 1 7,-1-2-10,3-2 7,-1-1-8,-12-1 9,23-1-15,-13-1 9,0-2-9,2-3 4,-2 1-16,0-1 3,1-5-18,-1 2 6,-3-2-2,2-1 11,-3-2-1,1 2 1,-2-2 3,1 3 4,-1 2 4,1 1 5,-3-2 0,1 3 1,-4 8 2,7-10-2,-7 10 8,10-3 13,-10 3 5,0 0 3,14 5-4,-14-5-4,9 10 1,-3-2-6,-1-1-2,0 0-10,2 1 7,-2 1-15,3-1-34,-2-1-48,2 1-35,-1-1-64,5 1-36,-2-2-32,3 2 18,2-2-34,1-1-25,0-1-34,3 2 8,1-4 4,1 3 11,0-3 49,-1-2-28,2 0 55,-1-1-20,0-1 87,1-4-10,1 0 78,-3 0-18,1-2 89,-2-1-19,-1-4 105,-2 1-3,1-2 34,-3-1 35,0-2-1,-3 0 49,0-1 14,-5 4 30,0 0 0,-3 2-5,-3 12 10,-3-22 1,0 12 13,-4 3-32,1 0 14,-3 3-11,-2 1-16,-2 5-10,-3 2 17,1 1-31,-4 4-19,1 2-4,-1 1-10,3 3-21,-1-1-18,1 2-19,3 0-13,2 1-20,1 0-1,1-1-14,4-3 1,-1 3-13,4-3 5,1-1-12,1-12 5,2 21-10,5-11 5,-2-3-9,3 1 8,2-3-14,0-1-5,3-1-38,1-2-8,-1-1-26,2-1 5,2-1-34,-1-3 12,4-2-28,-2-2 11,3 1-41,-3-5 5,0-1-29,2-2 6,-3-4-11,-1 0-12,-2-1-14,0-4 5,-3 1 2,-2-5 35,-1 0 22,-2-3 28,-3-1 24,0-1 37,-2 0 40,-2-3 59,-3 1 37,-1-7 56,-2 1 11,-3-1 52,0 4 10,-1 1 23,2 7 19,-2 3-31,0 4 14,2 4-20,-1 4-21,0 6-11,1 5 9,9 5 13,-16 6 53,6 5-34,3 8-17,0 4 18,2 8 1,0 10-7,0 3 3,2 4-21,2 0-6,1 3-22,1-2-29,1 2-128,1 0-14,1-4 0,0 0 0,0-4 0,2-1 0,-1-9 0,1-1 0,1-1 0,1-4 0,1 0 0,0-6-40,3-3-280,0-2-87,2-1-63,3-3-120,-1-1-146,2-3-191,4-2-565,2-2-1116</inkml:trace>
  <inkml:trace contextRef="#ctx0" brushRef="#br1" timeOffset="-204003.166">8850 14284 687,'0'0'748,"-9"-12"-47,9 12-71,-5-7-28,5 7-59,-4-8-48,4 8-91,0 0-55,0 0-12,0 0-21,-13 3 7,13-3-32,-7 19-34,1-4-9,1 2-44,-1 2-30,1 3-27,-2 1-32,1 1-22,1-1-17,0 2-14,1-1-14,-2-1 4,2 1-21,-1-1-9,1-3-32,1 0-63,1-4-55,0 1-73,1-4-57,0 0-70,1 0-37,0-13-69,1 19-69,-1-19-52,3 14-88,-3-14-773,5 9-1024</inkml:trace>
  <inkml:trace contextRef="#ctx0" brushRef="#br1" timeOffset="-203519.507">8797 14355 639,'7'-22'672,"1"0"-109,3-2-16,0 1-42,5 2-62,-1 0-8,0 5-54,2 2-20,1 2-28,-1 5-31,0 3-19,-2 3-33,2 3-23,-2 1-10,0 7-26,-4 0-4,2 3-24,-5 5-12,-1 1-12,-4-2-34,-2 2-17,-2 2-19,-3 1-12,-2 1-12,-5 4-7,-1-3-5,-1 0-8,-2-2-6,-1 0-2,2-6 4,3 1-13,-2-5 0,4 1-7,0-3-1,1-1-9,1 0-12,0-4-1,7-5-26,-7 7-5,7-7 4,0 0-11,0 0 5,0 0-24,5-8 22,1 2-13,3-1 35,3-1-12,2 1 22,1 0-11,2 0 27,4 3-17,1-3 22,-2 3-16,1 2 22,1 1-18,1 1 23,-3 1-20,6 4 26,-3 0 7,0 2 2,-4 3 12,0 0 3,-1 1 13,-4 4 16,-2-3-14,-4 2 15,-1 2-2,-3 0-3,-3 0 7,-2-1-4,-5-1 14,0 1 11,-4 0 2,-3-1-21,-2 0-13,-3-3-11,-3-1-7,-1 0-5,-3-3-15,-2-2 0,0-1-6,-2-1-5,1-2-2,0-2-2,0 0-5,1-3-17,1 1-21,3-3-17,0 2-35,3-3-58,3 0-50,2-1-60,2-1-78,2 0-57,3-2-132,2 2-148,2 0-208,1-1-510,3 10-992</inkml:trace>
  <inkml:trace contextRef="#ctx0" brushRef="#br1" timeOffset="-203079.474">9552 14652 261,'0'0'753,"7"-9"-142,-7 9-37,5-10-74,-5 10-32,4-10-55,-4 10-38,3-10-43,-3 10-50,0 0-54,1-11-29,-1 11-29,0 0-22,0 0-4,0 0-8,-9 8-21,9-8-16,-7 16-14,7-16-4,-4 19-10,4-7 2,-1-1-12,1 0-9,1 1-2,2 1-10,1-2-4,0-1 6,1-1-3,3-2-3,0 1-5,4-3-3,2 0-8,-1-1-1,1-3-7,3-2-1,0 0-2,0-3 1,2 0 0,-2-1-3,2-3 11,0 0-19,-2-3 7,-1 0 6,-3-1 19,1-1-2,-5 2 14,-2-3-12,-2 0 11,-3 0-13,-2-1 12,-1-1-18,-3 1 10,-1-2-13,-5 5 4,-2-5-13,-2 5 6,-2-1-13,0 5 7,-3 0-9,2 2 6,-2 1 6,0 4-13,1 1-75,-1 0-41,0 2-93,2 3-67,-1 1-122,4 1-138,0 1-106,2 6-892,2-4-1168</inkml:trace>
  <inkml:trace contextRef="#ctx0" brushRef="#br1" timeOffset="-202075.051">10151 14532 101,'-3'-16'790,"3"16"-142,-2-14-47,2 14-78,-3-14-13,3 14-31,-4-12-37,4 12-61,-2-10-70,2 10-50,0 0-37,-3-9-28,3 9 53,0 0-44,-5 11-12,5-11-31,-4 22-3,0-7-33,3 2 1,-2 0-24,3 2-13,0 0-14,0 0-4,0 1-25,3-3-6,0 2-15,3-3-5,0 0-3,2-1 0,1-2-6,4 0-2,0-4-7,0 1 4,2-4 1,1-1-4,0-2-5,-1-2-22,-1-1-25,4-2-14,-4-1-19,1-2-1,-1-3-12,0 0-2,-2-3 1,-2 0 8,0-2 12,-3-1 0,-1 1 11,-1-3 17,-2-1 24,-2 2-10,-1 0 10,0 1-1,0 1 8,-3-1 5,1 2 14,-1 2 4,1 1 7,2 9-2,-5-10 5,5 10 3,0 0 36,-11-3-28,11 3 34,-7 9-25,7-9 2,-4 14-12,3-2-3,1-12-1,0 22-6,2-11-3,2 3-2,2-1-1,1 1-2,2-1-1,0-3-1,2 1-1,3 0-1,0-1-11,0-2-25,3-2-33,0 1-16,0-3-28,0-1-14,1 0-39,0-2-5,-2-1-33,2-1 23,-1-2-25,0-1 2,-3-2-8,1-1 20,-2-1 16,-1 0 14,-1-3 19,-2-2 26,-1 0 24,-1 0 19,-2-3 13,0 4 19,-2-3 15,-1 5 29,0-3 33,-1 2 54,-1 11 7,0-15 38,0 15-5,0-14-15,0 14 4,0 0 5,0 0-10,0 0 10,0 0-22,0 0-7,-9 12-1,9-12-15,-1 15-32,1-15 13,0 20-7,2-9-4,1 1-16,-1-3-6,4 2 0,1 0-17,-1 0 7,2-2 2,4 0-10,-3-3-2,2 1-3,0-1-1,1-4-13,0 0-14,0 1-14,1-3-18,1-3-22,-2 1-14,-1 0 0,3-5 5,-2 1 5,0-1-5,-1-3 3,-2 1 26,2-2 12,-3-1 0,-1-1 13,-1-3 10,0 2 3,-1 2 8,-1-3 13,-3 4 19,2-2 12,-2 2 16,-1 11-20,3-15 14,-3 15 12,0 0-7,0-14 13,0 14-8,0 0 17,0 0-21,0 0 17,-2 13-20,2-13 14,0 16-26,2-6-2,0 1-7,1 0-7,-1 0-8,3-1 0,-1 1-5,1 0 5,3 0-6,0-1-14,1-1-27,1-1-49,0-1-5,0-1-34,2-2-29,-3 0-87,3-1-30,-1-1-60,-11-2-42,23 0-49,-23 0-100,24 0-482,-13-2-602</inkml:trace>
  <inkml:trace contextRef="#ctx0" brushRef="#br1" timeOffset="-201168.842">11568 14623 89,'15'0'670,"-15"0"-137,13-2-57,-13 2-17,13-3-51,-13 3-10,12-5-30,-4 0-31,-8 5-45,11-9-28,-11 9-41,8-12-21,-8 12-13,4-14-58,-4 14 9,-4-14-17,4 14-3,-6-18-34,6 18-9,-13-15-16,4 10 2,1-2-9,-4 2-2,1 1-1,-3 1 2,1 3 4,-1 0 16,-3 5-24,0 0 11,0 4-14,-2 0-3,3 2-7,-1 1-6,4 2-6,-1 0-6,1 1-2,3-2 0,4 2-4,1-2-1,2 0-1,2-2-7,2 0 4,2 0-8,1-1 6,2 0-8,5-2-31,0 0-14,5-5-30,-3 2-9,2-2-40,-1-3 16,5-1-12,0 0 24,0-5-6,2 2 31,0-3 8,1-3 6,-2-1 1,1-3 15,-1-3 13,-1-2-3,-1 0 11,-2-3-5,0-2-3,-1-1 7,-2-3 5,-2-1 4,0 1 2,-4-3 9,1-4-32,0 1 45,-3-1-29,-1 1 27,-2-4-2,1 4 37,-2 0 18,-1 7 17,-1-2-4,1 5 1,-1 2 22,-1 0 8,-2 6-8,-1 1-16,1 5 6,-2 1 1,6 9 32,-10-3-3,10 3-5,-19 12 20,11 1 9,-1 4 19,-5 7-12,5 2-4,-1 3-13,3 5-4,-4 3-22,5 3-15,2-5 3,1 1-21,3 2-12,1-1-13,1-1-8,0 0-1,1-2-15,3-2-7,-1-2-6,4-2-61,2-1-62,0-3-77,3-6-70,-1 0-56,2-5-60,4-1-16,2-3-55,3-4-4,1 1 13,0-5 54,2-1 53,1-2 52,4-5 43,-1 0 40,2-4 41,-2 0 40,0 0 60,-1-3 50,-2 2 50,-3 0 76,-4 2 58,-1 0 82,-3-1 45,-3 4 39,-3-1 2,0 2-19,-1 0 0,-4-1-32,-6 7 0,12-9-24,-12 9-6,11-8-11,-11 8-13,5-8-18,-5 8-24,8-5-41,-8 5-30,0 0-26,6-9-15,-6 9-20,0 0-16,0 0-55,8-8-93,-8 8-105,0 0-112,0 0-69,4-9-133,-4 9-185,0 0-209,0 0-609,0 0-1150</inkml:trace>
  <inkml:trace contextRef="#ctx0" brushRef="#br2" timeOffset="-198803.738">13288 14495 563,'0'0'981,"-14"-2"-153,14 2-136,0 0-19,-15-3-59,15 3-67,0 0-31,0 0 3,0 0-41,0 0-33,0 0-24,17-1-39,-3 2-42,4 1-148,4-1-192,-1 0 0,6 2 0,0-3 0,-1 3 0,3-3 0,-2 1 0,-2-1 0,-2 1 0,-2 1 0,-2-1 0,0 1-168,-6-1-540,1 0-190,-14-1-1121,22 3-1778</inkml:trace>
  <inkml:trace contextRef="#ctx0" brushRef="#br2" timeOffset="-192034">15357 14872 381,'-13'-10'721,"2"-2"-157,2 3-56,-2-3-33,2 3-53,-1-2-1,-1 2-20,2 1-11,3 0-30,-3 1-35,9 7-36,-10-11-36,10 11-20,-9-5 35,9 5 4,0 0 14,-3 10-18,3-10 6,4 22-17,0-6-10,1 4-25,1 2-24,0 2-42,-1 0-156,0 3 0,1-2 0,-1 0 0,2 0 0,-2-1 0,0 0 0,0 0 0,-2-2 0,3 0 0,-2-2 0,0-2 0,-2-3 0,1 2-71,-1-5-312,0-2-54,0 1-60,-2-11-123,2 17-118,-2-17-122,0 13-596,0-13-1072</inkml:trace>
  <inkml:trace contextRef="#ctx0" brushRef="#br2" timeOffset="-191799.64">15257 14858 517,'-1'-15'871,"2"1"-114,4 1-75,0-2-75,2 1-47,5-2-55,1 0-65,6 0-25,3-1-56,2 3 6,4 2-84,1-2-51,2 3-30,0 1-43,1 1-26,-3 0-30,3 2-26,-5 3-9,-2-1-13,1 2-4,-3 2-113,-1-1-55,-2 1-77,-2 2-58,0 1-72,-2 0-57,-1 1-96,-5 2-66,1 2-64,-4 3-804,-7-10-1019</inkml:trace>
  <inkml:trace contextRef="#ctx0" brushRef="#br2" timeOffset="-191593.541">15332 15037 795,'-10'7'740,"2"-1"-19,8-6-90,-6 10-56,6-10-60,4 9-42,-4-9-62,15 7-46,-4-4-44,6 0-51,1-3-42,6 1-42,3-2-39,1-1-29,4 1-23,-1-2-24,3 1-64,-4-1-66,-1 1-67,-1 1-74,-1-1-43,-2-1-72,-3 3-59,-4-1-54,-3 1-18,-1 0-16,-2 1-56,-12-1-60,13 3-339,-13-3-485</inkml:trace>
  <inkml:trace contextRef="#ctx0" brushRef="#br2" timeOffset="-191420.719">15488 15209 34,'-18'7'767,"4"0"-131,1-3-68,2 2 0,3-2-27,8-4-65,-10 10-32,10-10-48,0 0-35,0 0-26,6 15-17,-6-15-34,18 7-27,-8-5-4,3 1-82,1-2-26,3 0-35,0 0-15,3-1-29,-1 0-10,2 0-82,1-1-90,0 1-84,5-1-71,0-2-115,1 1-139,0-2-145,-1 1-817,1 2-1112</inkml:trace>
  <inkml:trace contextRef="#ctx0" brushRef="#br2" timeOffset="-190858.222">16421 15105 700,'0'0'822,"-11"-10"-120,11 10-46,-8-9-77,8 9-26,-6-11-80,6 11-74,0 0-50,-3-9-8,3 9-19,0 0-57,0 0-45,10 8-30,-10-8-29,10 12-34,-4-5-23,-1 3-21,1-1-15,0 3-17,0-3-8,-1 4-9,1-1-8,-1-1-3,-1 0-3,-1-1 6,2-1-6,-5-9-15,5 17 0,-5-17-3,3 11-1,-3-11-6,0 0 1,-1 15-2,1-15-2,0 0 5,-8 5 2,8-5-28,0 0 18,-10-6 4,10 6-2,-4-13-2,4 13 0,-2-20 1,3 7 3,1-2 2,1-3-1,2 2-11,5-1 16,2-3 4,-1 4 1,6-1 12,-1 3 10,1 1 15,3 1 16,0 4 9,3-1 11,0 4 1,-3 3 9,-1 2-10,0 2-16,0 1-6,1 4-16,-2 2-6,-4 2-5,-2 1-11,-1-1 1,-2 3-10,0-1-40,-4 0-69,0 1-79,-1 1-84,-2-4-55,0 2-91,0-4-104,1 3-112,-3-12-103,4 18-804,-4-18-1168</inkml:trace>
  <inkml:trace contextRef="#ctx0" brushRef="#br2" timeOffset="-190498.869">17103 15051 237,'0'0'817,"4"-17"-168,-4 17-62,0 0-48,-3-11-96,3 11-38,0 0-55,0 0-25,-15 2-59,15-2-23,-9 12-24,3-5-40,2 1-25,0 2-30,1-1-21,3-9-19,-2 20-14,2-20-18,1 21-13,2-9-7,1-4-4,1 1-4,1 0-6,2-1 1,1-3 1,2 2-9,1 0-4,2-2 2,1-3-2,0 1-4,1 0 3,0-3-1,3-3-3,1 0 0,-2 1 2,2-1 5,0-4 3,0 0 18,-4 1-2,1-3 13,-3 0 19,-3-3 13,-1 4-11,-2-5-1,-3 2 2,-2 0-8,-3-4-5,-1 1-9,-3-3-7,-3 2-7,-3-1-4,-3 1-7,0 0-4,-3 1-4,-2 4 0,-1 0-3,-1 3-3,-3 2-2,3 2-8,-1 3-52,2 3-71,-1 0-91,2 1-78,3 3-118,1 4-103,4-3-103,2 5-811,4-1-1047</inkml:trace>
  <inkml:trace contextRef="#ctx0" brushRef="#br2" timeOffset="-190006.189">17843 15074 863,'9'-8'667,"-1"-1"-81,-8 9-78,7-17-77,-7 17-24,0-18-70,-4 9-18,-1-1-65,-2 1-21,-3 3-24,-2-2-18,-1 3-34,-4 3-12,3 2-16,-5 1-8,1 4-32,-2 0-1,-2 5-23,3 1 0,-3 4-12,2 2-8,4-3-11,2 1-7,3 2-7,1 0-3,3-5-5,2 5 15,4-5-23,2-1 5,2 0-6,4 1 0,1-3-10,4-1-13,0-1-13,4-2-24,0-4 10,2 1-30,3-2-16,0-2-6,1-1-4,2-2-7,1-2-19,0-4-37,1-2 13,-3-1-4,0-1 16,-3-5 18,-2 0 27,-1-2 16,-3-2 17,-2-4 11,-4-1 5,-1-3 27,-3 0 1,-3-2 52,-2-4 9,-1 4 37,-2 1 18,-1 1 13,-1 1 16,1 7 2,-1 2 33,0 1-14,1 5 1,1 0-28,-1 7 33,5 9-5,-8-8 16,8 8 10,-8 6 16,8-6-13,-4 24 11,1-7-12,3 6-6,-1 2-15,0 2-14,-1 2-28,4 1-18,-1 2-24,0 1-9,2 2-17,-1-3-3,2 0-22,2-2-44,1-4-69,-1-2-83,1-1-40,1-1-78,0-4-57,1-1-78,2-2-87,-3-1-75,3-2-75,-4-2-715,3-3-982</inkml:trace>
  <inkml:trace contextRef="#ctx0" brushRef="#br2" timeOffset="-189709.317">18143 15153 505,'0'0'575,"9"-13"-98,-2 5-71,0 1-48,5-3-63,-2 0-39,3 0-28,1-2-27,2-2-7,1 2-11,-1-3-40,1 3 10,0-2-35,-2 0 14,0 0-40,0 1 47,-4 3-33,-2-3 8,-1 4-19,-3-1 4,-5 10-39,5-15 6,-5 15-31,-8-10 10,8 10-26,-13-4 14,13 4-18,-23 3 32,9-1 2,-1 5 45,-3 3 24,-1 2 27,1 2 31,1 5 46,1 1-37,4-3-4,1 2 6,2 0-11,4-2-31,2 0-22,2 0-25,1-3-16,4 1-17,1-1-10,3-2-11,3-2-11,3 0-24,5-1-47,3-3-34,0-2-45,6-1-4,1-2-53,2-1-126,6-3-223,2 1-239,1-4-904,5 1-1336</inkml:trace>
  <inkml:trace contextRef="#ctx0" brushRef="#br2" timeOffset="-188953.41">20309 15257 100,'0'0'866,"-6"-15"-183,6 15-55,-7-17-50,2 8-31,5 9-38,-5-15-35,5 15-63,-5-11-51,5 11-53,-3-10-31,3 10 23,0 0-31,0 0-48,13-1-25,-13 1-23,15 11-20,-4-1-11,0 3-19,1 1-16,-1 4-21,1-1-13,-1 0-19,-2 2-8,3-1-12,-5 0 2,1-1-10,-2 1-5,-2-4-3,0-2 4,-3 2-11,1-2-1,0-1-1,-2-11 1,0 17 2,0-17-4,0 14 1,0-14 0,0 0-8,-4 7 1,4-7 0,0 0 7,0 0-8,-6-11 2,6 11-7,-3-18 1,3 6 5,0-2-8,2-6 0,0 3 6,3-7 1,2 0 0,2-3-29,3 0-23,1-2-64,2 2-60,4-1-40,0 6-37,1 0-42,-1 3-48,3 2-71,1 2-70,-5 6-51,1 1-51,-1 4-170,-3 1-380,-2 3-751</inkml:trace>
  <inkml:trace contextRef="#ctx0" brushRef="#br2" timeOffset="-188100.741">20776 15340 585,'0'0'718,"8"11"-132,-8-11-57,16 6-92,-16-6-27,23 0-68,-12 0-15,6-6-34,-2 4-37,2-3-31,-2-2-19,0 0-22,0 2-23,-1-5 18,-3 2-31,0-2 11,-2-1-27,-1 2-14,-3 1-15,-1-3-4,-4 11-10,4-16-17,-4 16-8,-6-14-13,6 14-9,-13-8-8,13 8-7,-21-1-2,9 2 9,-5 4 23,3 3 1,-4 2 2,1 2 8,0 0-8,2 3-13,1 0-18,3 1-6,0-1-2,4 0-2,2-1-1,4 0-5,1 1-1,1-6 11,5 5-28,3-1-31,1-2-51,5 0-44,0-3-34,3-1-23,4 0-36,0-3-18,4 1-77,1-5-46,0 0-32,-2-2-30,2-3-9,0 1-6,-2-2 46,-3-4 68,-1 0 67,-1-2 72,-2-1 95,-4 0 81,-1-1 48,-3-3 79,-4 2 54,0 1 33,-3 0 57,0 0 12,-1 0 24,0 3 2,-2 11-9,1-20-21,-1 20-49,3-14-31,-3 14-14,0 0-7,0 0 3,0 0-9,0 0-42,14 4 6,-14-4-7,7 15 4,0-5-30,-2-1-18,-1-1-14,1 4-4,-1-3-17,0 0-7,-1 2-4,1-2-7,1-1 4,-5-8-12,5 14 0,-5-14-1,4 12-1,-4-12 0,4 8-2,-4-8-1,0 0-8,0 0 4,0 0-2,0 0 5,0 0-8,0 0-5,1-19 3,-1 19-2,2-21 22,0 7-22,1-3 22,3 1-24,-1-2-5,3-1 10,2 2 1,1 0-2,2 3 4,1-1 0,2 3-2,2 4 3,-2 3 9,2 2 22,1 2 33,0 3 10,3 2 10,1 2 6,-2 2-5,-1 1-9,-1 3-10,-1-1-8,-1 3-14,-3-1-12,0-1 5,-4-1-6,-2 3 2,1-4-14,-3 2-3,-1-3-11,-1 1 2,-4-10-2,5 17 1,-5-17-8,0 12-3,0-12-8,-2 9-15,2-9 28,-6 8-25,6-8 0,0 0-1,-11 1 2,11-1 10,-10-4-7,10 4-4,-9-10 12,9 10-7,-5-18 1,3 7 13,1-3-2,4-1 10,-1-1-7,5-4 4,0 1 1,3 0 11,3 2-10,1 0 11,4-1 28,1 5 13,4 0 33,-1 4 24,2 3 20,1 0 6,1 5 17,0 1 27,2 4-62,-2 0-118,3 5 0,-1 0 0,-2 2 0,-5 0 0,-1-1 0,-2 3 0,-3-1 0,-1 4 0,-4-3 0,0 1 0,-3 1 0,-2-3 0,-2 1-413,-2 0-245,-4 2-241,2-2-1061,-3 1-1700</inkml:trace>
  <inkml:trace contextRef="#ctx0" brushRef="#br2" timeOffset="-187600.758">22863 15314 779,'-2'-13'687,"-1"3"-83,-1-2-56,1-1-45,-4 1-46,-2 0-55,0 2-59,-1-2-35,-3 1-31,-1 1-36,-4 1-15,2 1-22,-6 1-25,2 2-22,0 5-18,-3 0-7,-2 0-17,-1 6-22,1 0-17,-3 3 5,3 4-18,5-1-1,1 0 7,3 2-44,1 0-2,5 1-5,2-3-2,2 1 2,3-1-1,5 0-3,-1-2 8,6 3-15,1-5-4,3 3-3,1-3-16,2-2-36,4-2-33,-1 2-13,2-5-17,0-1-3,-1-1-27,2-2 6,-2-2 7,0-1 5,1-1 11,-3-4 21,0 0 18,-4 0 33,-2-1 0,-1 0 7,-3 0 29,0-1 40,-4 4 52,1-3 12,-3 12 10,2-17 1,-2 17 1,-1-12 2,1 12 4,0 0-6,0 0 6,0 0-4,0 0-29,0 0 17,-8 7-26,8-7-5,2 14-22,-2-14 0,5 20-17,0-11-3,1 3-12,0-2-35,3 3-47,3-3-49,-2-1-52,3 2-52,1-2-67,0-1-36,1-3-65,-1 1-41,3-2-29,-2 2-51,1-6-86,-3 1-470,2-2-684</inkml:trace>
  <inkml:trace contextRef="#ctx0" brushRef="#br2" timeOffset="-187413.263">23072 15247 38,'2'-14'666,"0"2"-118,-2 12-65,2-17-23,-2 17-75,0-14-39,0 14-50,0 0-5,0 0-50,0 0-1,0 0-32,-8 7-46,8-7-12,-1 14-24,1-14-29,1 17-2,1-5-19,0-2-11,2-1-9,0 2-9,2-2-28,2 3 14,0-5-28,1 2-1,2-1-58,1-1-31,2-2-70,-2 0-43,4-1-77,-2-3-70,0 2-67,1-3-146,2-4-398,-2 0-542</inkml:trace>
  <inkml:trace contextRef="#ctx0" brushRef="#br2" timeOffset="-187116.397">23026 15052 409,'-21'5'737,"6"-4"-145,2 3-41,13-4-92,-18 6-28,18-6-48,-6 7-51,6-7-46,0 0-1,9 7-58,-9-7-27,23 1-8,-8-1-22,4-1-16,3-2-16,2-1-19,2-1 2,-3 1-11,0-3-21,-3 2 7,1-4 5,-5 1 7,-2 0-14,-2-4-19,-3 3-11,-3-4-5,-1 2-17,-3 1-1,-2 10-9,-7-20-7,2 11-3,-2 0-6,-4 1-6,-1 2-3,-3 2-1,0 4 8,1 0-19,-4 3-64,1 4-57,-3 1-83,2 1-80,2 4-74,-1 0-55,4 3-70,4-1-97,-1 3-188,6-4-312,3 1-701</inkml:trace>
  <inkml:trace contextRef="#ctx0" brushRef="#br2" timeOffset="-186741.411">23444 15224 583,'0'0'892,"14"-1"-118,-14 1-135,11-2-68,-11 2-75,0 0-65,13 7-66,-13-7-10,8 13-72,-5-4-44,0-1-14,1 4-41,-2 0-29,1 1-30,0-1-26,-2 1-18,0 1-19,1 0-12,-2-1-6,0-2-16,2 3 2,-2-14-13,0 21 5,0-21-10,0 17 5,0-17-6,-2 14 4,2-14-6,0 0 0,0 14-5,0-14 1,0 0-2,0 0-7,0 0 2,0 0 0,0-14 2,3 5 0,1 0-4,1-4 0,2-3 17,2-3-13,2 1 14,3-3-15,1 0 18,2 0-4,2 1 20,0 1-1,2 1 16,0 4 29,1 3 16,-3 3 3,4 1 19,-2 3 4,-2 4-16,1 1-17,1 3-10,-1 2-15,1 4-12,-4 0-10,-2 3-4,-1 1-21,-4 1-19,-2-1-59,-2 2-56,-1-2-91,-2 1-74,-2-1-114,-2-1-81,-1 3-186,-3-1-182,3-3-696,-1 0-1184</inkml:trace>
  <inkml:trace contextRef="#ctx0" brushRef="#br2" timeOffset="-186382.048">24274 15344 292,'13'-17'996,"-1"-2"-191,0 2-60,-3 0-64,0-2-74,-1 4-97,-4 0-73,-2-1-43,-1 4-43,-2-1-57,0 1-47,-3 2-24,-1 1-31,-3 1-44,1 0-24,-1 3-30,-1-1-9,9 6-31,-18-4-8,18 4-13,-23-1-5,13 4-13,1-1 11,-1 4-21,2-1 1,2 4-6,0 0-10,3 2 2,3 2-4,2-2-3,2 4-5,1 1-4,4 3-10,3-1-3,-3 0 2,2 1 20,2-1-9,-3-1-3,3 0 10,-3-2 1,-2-4 4,-1 2 6,1-4 17,0 3 17,-3-4 27,-5-8 14,8 14 21,-8-14-3,0 14-5,0-14-22,-9 10-7,1-4-8,-2-2-3,-3 0-18,-4 2-4,-1-4-6,-1 1 0,-5 0-17,-1-2-50,-1 0-66,-2-1-85,1-1-85,0-1-97,3 2-167,2-2-223,0 1-943,2-1-1398</inkml:trace>
  <inkml:trace contextRef="#ctx0" brushRef="#br2" timeOffset="-185880.983">26097 15108 726,'0'0'754,"-5"-11"-24,5 11-96,-7-9-26,7 9-53,0 0-43,-4-12-53,4 12-38,0 0-32,-3-10-44,3 10-47,0 0-18,0 0-18,0 0-25,11 8-33,-6 1-20,2 3-16,-3 1-24,5 5-21,-1 3-22,-2 0-44,3 1-57,-1 0 0,2 2 0,-1-2 0,-3-1 0,1 0 0,3-1 0,-4-3-175,1 0-85,-3-2-72,1-4-48,0-1-63,-3 0-69,-2-10-92,6 9-44,-6-9-92,0 0-558,0 0-900</inkml:trace>
  <inkml:trace contextRef="#ctx0" brushRef="#br2" timeOffset="-185693.498">26153 15265 464,'-3'-18'707,"3"-1"-67,0 0-40,5-3-36,0 0-74,3 1-14,1-1-32,5-3-33,1 3-38,4 1-20,-2-1-53,6 3-25,2 0-8,4-1-42,2 4-24,-4 2-38,3 3-34,1 1-23,-2 3-28,-2 3-16,-2 0-14,-3 3-33,-3 1-74,3 0-65,-4 2-64,-2 2-65,-3 1-50,-1 0-90,-4 2-75,-3 1-63,-5-8-31,2 16-183,-6-8-439,-3 5-796</inkml:trace>
  <inkml:trace contextRef="#ctx0" brushRef="#br2" timeOffset="-185046.997">26216 15233 664,'-14'8'831,"8"-1"-32,6-7-88,-7 9-61,7-9-70,0 0-95,8 8-66,3-6-55,1 0-58,4-2-35,4 0-52,3 0-57,4-2-16,2 2-27,-1-1-21,2-2-22,-1 2-11,-2 1-60,0-4-78,-4 3-42,-3 1-39,-2-1-38,0 2-26,-7 0-22,-11-1-13,18 5-33,-18-5 16,7 9-12,-7-9 6,-7 11 28,-4-3 15,0 0 17,-6 4 34,-4-3 26,-2 5 31,-2 0 28,-2-1 21,5-1 30,-1 1 44,5-4 47,-1 3 43,4-4 41,3 0 37,2-1 36,3 1 37,7-8-38,-6 10-21,6-10-54,6 10-3,3-6-44,3-2 4,3 1-34,3-2 4,5 1-28,-1-2 13,5 0-18,2 0 2,3-3-20,3 1 15,2-1-51,-3-1-37,-1-2-23,-1-2-9,-1-1-9,-2-1 11,-4 0 18,-3 0 28,-1 0 1,-3-2 22,-3 1 3,-3 2 53,-1 0 14,-4 0 40,2 1-14,-2 3 22,-1-1 0,-6 6 0,11-8-7,-11 8 14,0 0 2,14-2 11,-14 2-16,5 9 20,-5-9-23,8 11 2,-6-2-10,1 0-12,2 2-8,-3-1-7,0 1-16,2-2 3,-3 3-19,3-2 9,-2 2-18,-2-12 11,4 16-24,-4-16 15,3 14-13,-3-14 0,2 11-7,-2-11-9,0 0-22,0 0 8,0 0-9,0 0 16,0 0-14,0 0 13,-9-7-7,9 7 13,-6-12-16,6 12 26,-3-19-9,1 8 9,2-1-1,2-2 9,1-1 17,1 1 11,0-1 20,3 1 14,3 2 7,-2-2 23,1 2 18,5 4 8,-3-1 17,2 2 20,1 2 7,-1 2 3,1 2-11,-1 2 1,3 3-13,0 1-8,-1 3-28,-2 1-10,4-1-23,-4 5-15,1-1-12,-3-1-43,-1 2-82,0-2-107,-3 0-101,2 3-90,0-5-110,-2 5-193,-1-1-163,1-2-690,1 0-1168</inkml:trace>
  <inkml:trace contextRef="#ctx0" brushRef="#br2" timeOffset="-184681.922">27375 15318 873,'0'-15'691,"0"3"-47,0 0-118,0 12-42,-6-17-99,6 17-22,-8-10-56,8 10-30,-11-5-37,11 5-19,-12 3-48,2 1-29,10-4-24,-11 13-22,6-4-18,1 1 0,2 1-13,2 0 1,0 3-17,4 0 7,1 0-11,1-1 4,3 0-13,3 1-2,1-2 0,3-1-3,1 0 2,2-2-1,-4-4 8,3 1 7,0-2 6,-2 0 26,3-3-2,-4-1 7,1-2-4,-1-3 10,1 2-16,-5-5 8,0-1-17,1 0-7,-3-1-8,-5-3-11,0-1-3,0 0-9,-6-1 1,0 0-2,-2-1-3,-3 1-7,1 1-4,-6-1-9,1 1 11,-2 4-3,1 0-4,-1 2-14,-3 2-38,3 2-63,-1 3-65,1 1-54,13 0-57,-23 3-51,14 1-80,1 2-84,2 1-38,6-7-73,-2 16-108,8-5-377,0 1-710</inkml:trace>
  <inkml:trace contextRef="#ctx0" brushRef="#br2" timeOffset="-184234.311">27977 15437 458,'27'-4'690,"-4"-3"-98,0 1-41,-1-2-73,-6-3-44,1 0-15,-3-3-64,-5 1-44,-3-1-30,-3-1-44,-3 1-9,0 1-39,-4 0-9,-6-2-19,2 3-14,-4 2-26,-1 3 6,-3-1-20,0 3-15,-1 2-11,-2 3-4,1 3-9,-1 3 2,0 1-17,1 2 0,0 4-13,5 0 2,-1 0-18,6 2-1,0-2-8,5 1 4,0 0-12,3 1 5,4-1-5,1-2-4,4 1 5,0-1-32,4-3-19,2 0-25,2-2-6,-2 0-26,3-5-10,1 2-20,-2-4-22,3-3-15,-2-1 13,3-3-24,0-3-22,-3-2 7,4-5-5,-4-2-13,-1-5 40,3-5 21,-4-4 40,0 0 19,-3-1 26,-1-2 36,-3 0 26,0-1 43,-2 2 31,-1 3 25,-2 0 17,-3 3 43,1 5 0,-2-1 23,2 7 13,-2 1 3,0 4-22,0 13 34,-4-16 2,4 16 16,0 0-6,0 0-8,-11 13 7,6-1-21,-2 6-5,-1 6-14,1 2-24,-1 6-26,2-2-22,1 5-25,1 0-6,2 2-14,0-1-11,6 2-24,-2-4-62,2 0-91,3-1-93,1-3-89,0-2-74,1-8-111,-1 2-106,2-5-108,-1 1-197,-1-5-449,2-1-956</inkml:trace>
  <inkml:trace contextRef="#ctx0" brushRef="#br2" timeOffset="-183857.723">28259 15300 454,'0'0'837,"6"-6"-147,-6 6-26,16-7-107,-5 4-27,7 1-87,0-1-43,4 0-35,4 2-41,0-3-27,3 0-21,-2 2-37,7-4-38,-2 2-41,0-1-20,-4 0-35,-4 0-21,1-2-15,-2-1-5,-2 2-20,-1-4-7,-4 1-8,-3-1-3,-2 1-7,-2-2-8,-5 2-3,-4 9 8,3-16-13,-7 8 9,-3 0-12,-4 4 14,-3 0-14,-5 2 9,-2 4-16,-4 3 12,-7 3-16,-4 6 1,0 4 9,3 3 36,3 4 56,3 3 45,5 2 34,4 1 23,2 4 33,6-6-36,5 0-143,2-3-47,5-2 0,3 0 0,4-2 0,2 1 0,5 0 0,3-6 0,4-1 0,1-2 0,3-3 0,0 0 0,-1-4 0,0-3 0,1 0 0,0 1 0,1-4 0,-1-2-347,1-1-214,-1-2-92,-4 1-155,0-5-1029,0-1-1547</inkml:trace>
  <inkml:trace contextRef="#ctx0" brushRef="#br2" timeOffset="-182596.801">13092 16536 691,'0'0'723,"-8"-16"-54,7 7-61,-3 1-66,0-1-6,4 9-48,-5-17-22,5 17-31,-5-15-34,5 15-52,-4-12-72,4 12-51,0 0-13,0 0 0,0 0-25,0 0-33,0 13-14,2-2-24,0 2-18,3 1-19,0 1-15,-1 2-9,0-1-12,1 1-6,1 3-15,2-1-2,-2 0-13,1 0 3,1-3-1,0 0-2,-1-4-17,1 3-27,-1-3-7,2-1-34,0 0-15,0-4-38,0-1-16,4-1-26,-4-2-39,5-2-1,-14-1-19,22-3-23,-8-2-2,1 0-8,-1-4 1,1-1 33,0-2 25,-4-3 42,2 1 26,-2-3 29,-2-2 21,1 0 20,-4 1 11,-2 1 13,-1 0 48,1 3 44,0-1 18,-4 3 20,1 1 12,-1 11-18,4-15-8,-4 15-10,0 0 3,0 0 25,0 0-8,0 0 0,9 8-13,-9-8-2,1 18-12,1-7-12,0 1-3,2-1-14,-2 1-4,1 2-7,1 1-4,3-1-1,-2-1-7,1 0-52,1-1-30,1 0-57,2-1-56,-1-3-38,0 1-50,2-1-36,0-4-54,0 0-6,1 0-93,-12-4-89,23 1-259,-12-2-351</inkml:trace>
  <inkml:trace contextRef="#ctx0" brushRef="#br2" timeOffset="-182237.434">13672 16652 358,'7'-11'494,"-3"-1"-76,-1 2 17,1-1-20,0 1-8,-4 10-27,5-17-34,-5 17-43,4-12-25,-4 12-6,6-9-16,-6 9 8,0 0-24,13 2-20,-13-2-9,8 9-6,-8-9-48,8 15 12,-6-6-14,-2-9-28,7 20-14,-5-9-30,2 0-19,-4-1-8,2 1-13,-2-11-9,4 19-8,-4-19-6,3 20-2,-3-20-6,2 14 0,-2-14-5,0 13-3,0-13-5,5 9-11,-5-9-18,0 0-6,0 0-1,0 0 4,0 0 9,0 0-1,9-2 8,-9 2 3,6-15 2,-3 5-17,3-3 27,1 0-22,-2-1 29,4 0-16,-1-2 18,4 0-24,-1-1 28,0 2-14,3 1 39,-1 1-2,3 1 42,-3 3-30,3 2 38,-2 1 11,0 3 7,-1 2-6,0 1 5,-1 1-17,0 2-15,-2 2-11,1 0-14,-2 2-9,0 1-6,-4 1-8,2-1 6,-3 2-9,2 1-30,-2-1-97,-3 2-71,0-3-68,-1-9-104,2 22-88,-2-22-106,2 18-137,-2-18-834,2 19-1148</inkml:trace>
  <inkml:trace contextRef="#ctx0" brushRef="#br2" timeOffset="-181934.282">14506 16347 292,'0'-20'820,"2"2"-97,-2 1-4,0 4-93,0 0-91,0 13-90,-2-18-77,2 18-45,-2-11 11,2 11-23,0 0-22,-7 8-14,7-8-5,-5 19-36,2-7-26,0 4-30,0 2-17,1 1-24,2 0-18,-2 3-23,0 0-16,4 0-17,-2 0-7,2 2-21,0-2-8,1 1 0,1-2-10,0-2-3,2 0 2,-2-4-9,4 1-20,-3-2-12,2-2-34,0-2-36,2 2-43,-3-6-47,3 3-46,1-6-49,-2 2-50,-8-5-62,20 4-63,-20-4-82,20-2-37,-20 2-171,17-7-433,-9 1-789</inkml:trace>
  <inkml:trace contextRef="#ctx0" brushRef="#br2" timeOffset="-181574.921">14381 16443 468,'-24'4'678,"-2"1"-92,3 1-55,1-1-82,1 1-75,3-1-53,3 0-49,3 2-26,3-2-23,3 0-36,6-5-41,0 0-24,4 13-25,5-8-32,9-1-4,5-2-15,8 1-9,8-2-25,3-1-12,10 0-1,6-1-1,-1-2 2,5 2 0,-1-2-3,2 0 17,-1 1-17,-3-1 3,-4 1-9,-4-2 6,-11 3 7,-10-1-13,-2 2-4,-6 2 6,-3-1 8,-3 3-1,-7 1 1,-2 2 29,-7-7 16,6 14 3,-6-14 10,-4 22-3,0-11 0,-1 2-13,-2 0-1,0 0 0,2 0-2,-1 1-7,3-2-4,-1-1-6,1-1 2,3-10 1,-1 18-5,1-18-3,4 15-5,1-8-9,-5-7-22,13 8-39,-3-4-38,-10-4-35,19 3-41,-19-3-39,25 0-47,-11-3-73,1 1-106,1-1-133,-2-2-453,2-2-628</inkml:trace>
  <inkml:trace contextRef="#ctx0" brushRef="#br2" timeOffset="-181235.37">15014 16402 660,'-21'0'759,"5"-2"-85,3 2-80,1-1-94,12 1-51,-19 0-43,19 0-20,-11 1-76,11-1-25,0 0-43,0 0-12,0 0-61,0 0-2,19 2-50,-5-4 9,2 0-10,5-1 5,1 0-19,0-2-16,3 0-17,-1 0-13,-2-2-9,-5 3 11,-1 1 30,-1-2 4,-3-2-13,-2 1-12,-2-1-10,-3-1-17,-5 8-17,4-15 8,-4 15-19,-9-15 5,3 8-11,-2 0 5,-3 2-8,-2-1 5,-3 1-3,0 4 2,0 1 4,0 0-1,-4 4-5,-1 2-9,-1 1-31,-1 2-65,-1 4-85,6-1-10,0 0-56,3 2-49,1 1-53,1 0-57,7-1-73,3 0-60,0 1-217,5-1-396,5-2-769</inkml:trace>
  <inkml:trace contextRef="#ctx0" brushRef="#br2" timeOffset="-180953.834">15392 16423 286,'8'-19'875,"4"1"-128,-1 0-55,-2-1-61,0 4-44,-1 2-50,-1 1-119,-2 5-40,-5 7-37,11-7-16,-11 7-13,7 8 0,-1 1-26,-3 6-9,1 3-27,0 5-13,0 1 19,-1 3-28,1 4-12,0 1-216,0 2 0,1-1 0,-1 1 0,1-1 0,-3 0 0,3-2 0,-2-5 0,1 1 0,-3-3 0,2-2 0,-1-2 0,1-1 0,-2-2 0,1-3 0,1 1 0,-2-4 0,1 0 0,-1 1 0,-1-12 0,5 17 0,-5-17-527,5 12-160,-5-12-191,5 10-1044,-5-10-1654</inkml:trace>
  <inkml:trace contextRef="#ctx0" brushRef="#br2" timeOffset="-180195.903">18084 16832 577,'5'-7'632,"2"0"-74,-7 7-37,9-14-56,-3 4-32,-6 10-35,4-15-41,-4 15-27,1-17-47,-1 17-41,-5-19-28,-1 9-34,-2-2-13,-1 2-13,-5 1-23,-1-1-16,-4 1-17,-1 2-12,-4 1-19,0 4-4,-4 0-23,0 4-1,-6 3-8,1 2-7,1 3-6,-4 4-6,4 1 1,6 2-4,1 0 6,5 1-7,2 0-2,4-1 1,3 0 0,4-3-2,2 1-20,3-2 25,4 0-22,3-1 19,4-2-23,3 2 20,4-4-5,5 1-30,0-6-22,5 1-44,2-3 2,1-1-26,5-6-14,0 1-8,1-2-16,3-4-2,-1-2 3,-1-1 4,-3-2 3,-1-2 16,-6 2 20,-3-2 16,-4-2 16,-3-1 13,-3-1 18,-1 1 8,-6-2 15,-2-1 9,-4 0 9,-1-4 3,-2-3 31,-2-2 10,-2 2 28,-3 1 31,3-1 22,-4 4 22,1 0 7,3 9 18,-1-2 4,1 7-31,1 2-5,0 4 29,6 7 23,0 0 9,-13 4-16,8 5 24,1 4-24,-2 4-28,2 4-5,0 1-27,-1 3-13,2 1-11,-1 5-44,2-1 4,0 4-19,0-5 4,2 3-17,4 1 11,1-2-112,0 1-74,2-3-59,0-2-59,6-3-76,-2 1-83,5-1-117,-2-5-66,2 2-825,0-6-1056</inkml:trace>
  <inkml:trace contextRef="#ctx0" brushRef="#br2" timeOffset="-179508.433">18335 16895 69,'11'-8'749,"3"0"-144,3-2-75,3-1-49,5 0-56,1-1-52,1-3-43,-1 3-40,1-2-38,-2 1-37,0 1-15,-5 1-23,-1-2-29,-1 4 4,-4-4-9,0 4-4,-5-3-5,0 3-13,-3 1-20,-2-1-18,-4 9-18,3-15-9,-3 15-10,-7-10-8,7 10-7,-14-7-5,14 7-8,-22-1-3,9 2-2,-4 2-2,0 4-5,-4 0-2,0 2-1,-2 3 2,-1 1-3,1 2 2,1-1 0,4-1-2,2 2 1,2-1 0,1 0-2,4 0 0,3 0-4,3-3-2,3 1-17,1 0-14,4-1-12,3 1-32,5 0-33,2 0-17,7-3-23,1 1-28,5 0 29,6-2 7,7 1-46,8-4-37,-2 1-77,4-2 52,3-1 30,1-5 23,-3 1 57,2-4 12,-3 0 41,-3-5 4,-3 1 33,-2-3-1,-6 0 44,-3-3 13,-8-2 15,-3 3 48,-5-1 27,-4 1 26,-4 2 0,-6-2 24,-3 4 8,-1 10 19,-8-20 6,-1 11 21,-2 1-18,-4 3-8,-2 0-19,-2 3-4,-3 1-10,2 4-8,-6-1-11,-1 3-20,3 1-10,0 3-11,2-1-20,-1 1-18,3 1-6,2 0-6,1 2-7,5-3-3,1 1-7,2 0-2,3-2-4,6-8-6,-6 14-4,6-14-4,3 12-16,-3-12-4,8 9-21,-8-9-15,14 5-12,-14-5 3,18 2 1,-18-2 2,19-3 1,-9 2 13,2-2 11,-2-1 5,0-1 11,-1 0 5,1 1 4,-2-1 9,-8 5 11,14-6 14,-14 6 0,11-6 23,-11 6 21,12-4 23,-12 4-10,14-1 21,-14 1 5,18 2 7,-18-2-5,22 4-19,-11 1-14,4-2-11,1 2-12,0-1-10,1 3-7,1-2-40,0 0-84,0-2-77,1 2-94,0-1-74,0-1-81,2 1-43,-2-2-157,3 1-493,-2-1-734</inkml:trace>
  <inkml:trace contextRef="#ctx0" brushRef="#br2" timeOffset="-179039.691">20079 16762 360,'5'-10'667,"-5"10"-102,1-16-72,-5 6-64,4 10-46,-12-12-30,3 6-27,-4 2-28,-2 2-29,-3-1-19,-1 6-10,-7-1 0,-1 5-14,-3 1-21,-1 2-15,0 2-14,-2 4-25,5-3-23,1 3-23,3-1-16,3 2-18,4-3-12,4 1-4,0-1-6,5-1 0,3-1-15,3 0-5,3-2-4,3-1-8,2 0 0,4-1-4,4-1-3,2-2-15,3 0-1,1-2-16,1-3-22,2 0-20,4-5-13,-1 0-4,4-1-7,-1-3 1,-1-3 8,-1-2-13,-2-2 23,-2-1-1,-1-4 2,-3 0 24,2-5-21,-4 1 25,-2-7 7,0 1 10,-3-6 4,-3 1 1,0-5 4,-3 1 6,-2-2-2,-1 4 5,-2 0 3,-1 2 4,0 0 22,-3 4-7,2 6 39,-3 0-8,0 4 11,-1 7-4,0 3 48,0 5 12,5 7 55,0 0 20,-15 7 15,9 6 26,2 6 10,1 4-17,0 4 6,3 7 1,0 3 0,3 6-26,1 1-89,3-1-116,1 2 0,1-3 0,1-2 0,-1-1 0,0-4 0,1-4 0,-1-4 0,-1 2 0,0-9 0,0 0 0,0-2-423,-1-3-137,-1-4-149,2 2-197,-5-3-860,3-1-1460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45:28.22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1549 556 517,'6'-10'595,"-2"-1"-44,-1 2-11,2-1-42,-1-1-26,-1 0-50,1 2 7,1-3-35,-1 2-24,-2 0-7,-2 10-33,3-15-20,-3 15-59,0-14 2,0 14-48,-5-11-33,5 11 9,-13-11-16,13 11-10,-17-1 4,6 2-40,-5 2 19,1 2-38,-5 5 0,0 1-3,-1 4-16,-4 4-6,0 3 4,1 3-9,2 1-70,3 2 0,1 1 0,-1 2 0,5-4 0,5 1 0,0 1 0,1-1 0,2-4 0,4 2 0,0-2 0,6-1 0,1-1 0,2-1 0,2 1 0,5-1 0,1-2 0,6-2 0,-2-3 0,2-1 0,2-3 0,1-3 0,0-2 0,2 1 0,2-3 0,-1-3 0,0-2 0,-1 1 0,0-5 0,1 1 0,-4 0 0,1-4 0,-3 0 0,0-2 0,-2-3 0,-1 1 0,-2-1 0,-1-3 0,-3 2 0,-1-1 0,-2 4 0,-2 0-24,-1 1 35,-1 2-49,-5 9 46,7-15-37,-7 15 40,0 0-35,0 0 41,0 0-47,0 0 48,0 0-44,0 0 49,-10 12-45,8-2 48,-2 0-40,2 2 34,1 1-35,-1 0 40,2 0-43,-1 1 45,-1 0-42,2 1 46,0-1-49,2 3 41,-1-2-40,0 0 43,1 2-72,0-2 46,2 0-109,0 1 26,-1-3-155,2 0-86,-2-1-11,1 0-34,0-4-70,0 2-113,-2 1-8,-2-11-56,5 15-119,-5-15-448,2 10-794</inkml:trace>
  <inkml:trace contextRef="#ctx0" brushRef="#br0" timeOffset="193.763">1574 1030 723,'-9'-7'649,"-1"0"-61,2 1-64,3-1-66,5 7-32,-8-9-107,8 9 21,-5-14-66,5 14-36,5-11-54,-5 11-17,12-14-19,-2 6-21,4 1-31,0-1-4,3 2-35,-2 1 1,8-2-68,1 1-77,0 0-78,1 1-113,0 0-89,2-1-120,-1 4-178,-1-4-399,1 4-680</inkml:trace>
  <inkml:trace contextRef="#ctx0" brushRef="#br0" timeOffset="937.797">2080 950 340,'0'0'745,"0"0"-164,0 0-49,0 0-55,0 0-68,7 8-43,-7-8-83,13-3-31,-5-1-29,4 1-51,-1-1-42,3-2-18,-1 1-15,1-1-18,-1 0-16,0-1 4,1 1-8,-3-1 10,2 0-4,-6 0 14,2 2 8,-2-1 0,-7 6-10,7-13 3,-7 13-25,0 0-13,-2-12-6,2 12-1,-12-3-7,12 3 11,-18 1 4,6 3 12,-2 0 15,-2 2 23,-2 3-2,0 1 11,-1 2 7,4 0 1,-3 1-4,4 1-9,-1 1-15,2-1-5,4-2-7,-1 1-16,5 1-12,1-5-4,0 2-14,4-11 3,3 19 6,0-11-14,4 0-13,3-1-41,0-1-61,3-2-62,4-1-55,-2-1-29,4 0-62,0-2-44,-1-3-13,1 2-38,0-2-6,-2-1-33,6-2 67,-7-1-7,3-1 90,-2 0 10,-1-2 78,-2 0 38,-1-4 77,-2 2 31,1-4 82,-2 0 23,-4 3 92,2-1-3,-2 0 37,-1 1 24,-1 3 43,0-1 5,-4 11 9,7-16-22,-7 16-39,4-14-28,-4 14-36,5-8-28,-5 8 19,0 0-6,0 0 4,12 6-9,-12-6-16,8 11-14,-4-2 30,1-1-22,0 3 17,0 0 1,1 0-16,0 1-22,0 0-14,-1 0-1,-2 0-19,2-4-5,-1 3 2,-1-2-4,1 0-12,-4-9 2,5 14-5,-5-14 1,3 9 2,-3-9-2,0 0-4,1 13-4,-1-13-2,0 0 3,0 0-1,0 0 4,0 0 8,-13-10 2,13 10 1,-6-12 6,3 0-7,0 1-5,3-1-1,-2-2 17,2-2 18,0-1 22,2 0-27,0 1 13,2 0-28,1 0 24,0 2-36,5 1 29,-1 3-14,3-1 33,1 3-28,1 2 55,1 2-61,0 2 77,1 2-56,-1 2 73,2 2-65,-2 2 36,2 1-52,-3 1 36,0-1-52,-1 4 35,-1-3-60,-1 2 42,-2 0-50,-1 2 45,-1-1-64,-1-1 42,-1 0-114,-1 1-4,-1-1-124,-3-10-75,2 19-47,2-9-54,-4-10-168,1 17-124,-1-17-160,0 15-520,0-15-970</inkml:trace>
  <inkml:trace contextRef="#ctx0" brushRef="#br0" timeOffset="2246.987">2933 962 642,'8'-6'691,"0"0"-78,2-4 0,1 3-97,2-3-61,0 1-49,0 0-42,2-4-57,-2 3-35,3-2-18,-4 2-26,2-2-19,-1 1-3,-3 1-42,1 0 2,-2 0-35,-1 1 21,-1 1-38,-1 0 18,-2-1-51,-4 9 20,2-11-50,-2 11 16,-4-9-49,4 9 45,-11-5-62,11 5 42,-15 0-39,15 0 41,-21 8-49,8-2 53,-1 3-35,3 1 66,-4 3-42,3 2 63,0-3-72,0 2 65,4 0-90,0 0 82,1 0-58,2 1 42,1-2-57,1-2 41,2 1-43,2 0 34,1-2-54,0-1 46,3 1-97,3-2 0,-2 0-129,3-1-72,-1-1-39,5-2-41,-3 0-42,2 0-75,-1-1-14,-1-1-5,-10-2 19,21 0-28,-21 0 28,18-3-3,-18 3 25,17-10 66,-9 6 143,-1-5 151,-1 1 141,-1-2 15,0-2 110,-1-2 28,0 2 36,0-2 24,-2 1 3,2 3 39,-2-2 31,1 1 5,0 1-52,-1 1-22,2 0-14,-4 9-65,6-17-11,-6 17-46,9-9 11,-9 9-42,10-5 13,-10 5-46,15 2 1,-15-2-35,19 6-7,-8 3-6,1-2 2,-2 3-16,0-1-2,0 2-3,-1-1-4,0 4 2,-1-4-4,0 2-2,-3 0-2,-1-3 0,-1 0 0,0 0 1,-3-9-3,3 16 3,-3-16 7,0 15 0,0-15-4,-3 10 9,3-10 25,0 0 56,-5 8-22,5-8 64,0 0-55,0 0 41,-10-3-65,10 3 59,-3-11-68,3 11 42,-1-18-68,1 6 36,1 1-52,0-3 37,2 0-53,-1 0 42,2 1-65,0-2 21,1 4-96,2-1-19,-1 4-91,2-1-23,-1 3-68,3-1-6,3 2-67,3-1-54,0 3-93,3 2 7,1-1-41,3 1 45,0 1 49,2 1 76,3 1 79,0 0 84,-1 0 102,1-1 50,1 1 91,-1-1-10,-5-1 80,-2 2 11,-3-4 125,-1 4 51,-4-4 42,1 1 1,-4-2-1,-10 3 26,16-4-33,-16 4-20,9-6-29,-9 6 19,0 0-12,0 0 26,-6-11-26,6 11 36,-14-1-78,14 1 38,-21 1-97,8 2 52,-3 1-69,-2 0 28,-1 5-62,0 0 30,-1 1-69,-1 2 34,3 0-65,-1 1 34,2 1-54,2-2 29,3 3-47,2-3 38,1 0-48,4 0 35,1-1-44,4-11 36,-1 18-51,1-18 21,5 14-68,0-6 26,3-3-82,-8-5 55,19 7-68,-19-7 26,23 1-63,-11-2-15,3-4-3,-1 3 10,1-3 18,1-3 15,-1 1 21,-2-3 24,2-2 16,-2 1 10,-3-4 19,0 3 8,-1-1 16,-3-1 18,0 3 19,-2 0 21,1 2 22,-1 0 16,-4 9-12,3-13-8,-3 13-2,0 0 2,0 0-4,0 0 7,0 0 17,0 0-4,0 0-3,-2 10-2,2-10-17,-1 15 0,1-15-5,1 16-2,-1-16-2,4 16-2,-4-16-3,5 17-5,-5-17 5,8 15-16,-8-15-10,11 14-26,-5-8-24,-6-6-14,18 9-23,-7-4-41,0-4-34,2 0-38,1-2-22,4 0-20,0-4-18,3-1-13,1 0-26,-1-4 16,3-4-35,1 0 37,0-3 2,-4-3 56,4-4 34,-2-5 67,-2 1 6,0-2 106,-5 0 35,1-5 73,-5 1 21,-2 4 69,1 0 13,-4 0 36,-3 6 51,-1-2 26,-1 2 17,-1 5-33,-1 3 15,-1-1-18,-1 2-4,1 4-6,-1-1-29,2 12-36,-4-16 1,4 16-18,-7-8 3,7 8 0,0 0 46,-11 14-54,7-4 42,0 5-47,2 4 32,-1 3-111,2 4-105,-1 1 0,1 2 0,2 1 0,-2 0 0,2 4 0,-1-7 0,0 2 0,2 1 0,-2-3 0,1-2 0,0 0 0,-1-4 0,2-2 0,-1 1 0,0-6 0,2 1 0,-3-2 0,1-2 0,2-1 0,-2 1-78,-1-11-441,6 14-102,-6-14-239,4 13-191</inkml:trace>
  <inkml:trace contextRef="#ctx0" brushRef="#br0" timeOffset="2862.19">5318 709 149,'1'-13'902,"0"3"-141,2-1-43,0 1-106,0-2-27,0 2-10,-3 10-41,2-15-63,-2 15-3,3-14-107,-3 14-40,0 0-63,0 0 59,0 0-59,0 0 22,6 18-32,-4-4-8,-2 5-107,1 0-133,-1 1 0,1 3 0,-1 2 0,2-1 0,-1-1 0,0 0 0,0 1 0,2-2 0,-2 2 0,3-5 0,-2 0 0,1 0 0,0-3 0,-1-2-88,1-2-314,-1-2-41,2-1-46,-4-9-41,4 11-60,-4-11-12,0 0-20,0 0-94,0 0-448,3-12-780</inkml:trace>
  <inkml:trace contextRef="#ctx0" brushRef="#br0" timeOffset="3205.928">5342 740 222,'-1'-25'626,"0"-5"-110,-1 2-61,4 1-34,1-1-26,1 3-2,4-4-21,2 4-7,2 4-39,3 4-8,0 2-24,6 3 11,-1 4 3,3 2-29,1 2 3,-2 4-19,2 2-22,0 2 11,-3 3-96,0 3 35,-5 3-90,1-2 36,-6 4-77,1 2 35,-6-2-63,-2 2 43,-4 0-4,-3 3-16,-3 1-63,-7 3 47,-2 0-52,-7 3 36,-1-2-85,-3-2 55,-1 0-60,4-5 62,-2-3-59,2 0 73,2-1-57,3-3 56,1-1-44,4 0 61,-1-3-67,4 1 59,2-3-58,1 3 50,7-8-40,-8 13 65,8-13-46,4 14 63,2-7-62,2 1 70,4 0-52,1 1 76,4 0-57,4 0 51,0-1-52,1 0 38,1 1-58,5 1 46,0 0-48,2-2 48,0 1-59,0 0 48,-1-2-107,0 2 27,1-3-153,-3 1-87,-2-1-68,0 0-123,1-2-78,-3 0-122,-1-1-67,-4-1-691,-1-2-1040</inkml:trace>
  <inkml:trace contextRef="#ctx0" brushRef="#br0" timeOffset="3579.681">5959 961 878,'0'0'759,"0"0"-84,-10-6-113,10 6-35,0 0-61,3-10-50,-3 10-50,14-10-43,-4 3-36,3 0-40,5-1-65,0-2-6,2 1-66,2-1 3,-2-1-44,-1 1 8,3 1-28,-4-2 3,0 2-33,-3 2 28,-3-1 7,-1 1 23,-2 0-24,-3 1 21,-6 6-43,6-11 17,-6 11-30,-6-8 25,6 8-36,-16-4 27,16 4-35,-26 0 24,11 1-22,-3 3 38,-1 3-10,-2-1 81,1 3-46,1 2 87,-2 2-48,2-1 63,3 2-33,-1 0 32,3 2 5,1-1 3,3 0-147,3-1-26,2 1 0,3-2 0,0 1 0,4-3 0,0 1 0,6-1 0,1 1 0,2-2 0,5 2 0,2-5 0,-2 0 0,6-2 0,1-2 0,1 1 0,-2-3-397,2-1-131,2 0-56,2-3-99,-1 1-88,-2-4-13,0-1-629,-1 3-1017</inkml:trace>
  <inkml:trace contextRef="#ctx0" brushRef="#br0" timeOffset="4203.941">6688 814 287,'6'-12'749,"-1"1"-113,-5 11-39,3-15-41,-3 15-44,-6-13-2,6 13-47,-12-8-15,12 8-37,-18-4 14,18 4-27,-24 2-37,10 4-55,0-2-40,-2 6-39,0-1-26,0 4-73,2 1 20,2-2-63,0 4 24,3-2-57,2 1 30,0 1-54,4-4 32,1 2-45,2-1 36,2-2-52,2 0 41,4 1-47,0-2 31,2-3-70,5 1 38,-2-2-105,1-1 56,1-2-66,0-1 31,1-2-67,2 0 11,0-2-31,2-1 2,2-2-1,0-1 7,-1-2 11,1 0 3,-1-3 27,0-2 12,1-1 27,-3-6 31,-1 3-1,-1-2 22,-6 2-4,-1 1 26,-1 1 0,-2 4 39,-2 2-5,-1-2 10,-4 11-15,1-10 18,-1 10 9,0 0 33,0 0-7,0 0 45,-14 7-20,9-1 35,-2 2-31,4 1 17,-4 2-44,2 1 27,-1 0-45,3-2 43,-1 1-64,2-1 38,0 2-52,2-12 44,0 19-55,0-19 41,7 15-58,-2-8 20,1 1-64,2-2 15,3-1-46,2-1 22,4 1-57,-2-2-24,3 0-26,1-2 6,0-2-16,3-1 5,1-2-7,1-1 5,-1-1 13,0-3 10,4-3 22,-6-4 24,-1 0 19,-2-2 17,-4 2 35,-2 1 40,-2-2 9,-4 5 58,-1-2 4,-1 2 44,-1 0 4,-1 2 5,-2 10-18,-1-15 14,1 15-10,-1-11 36,1 11-16,0 0 47,-8-5-8,8 5 30,0 0-35,-6 10 25,6-10-14,-4 15-67,4-15 35,0 18-73,0-18 42,1 22-79,0-12 47,1 0-56,0 1 35,1-1-67,-1 0 60,2 0-63,0-2 36,-4-8-119,10 14-62,-10-14-119,10 12-80,-10-12-107,13 9-98,-3-6 10,1-1-42,-1 2-188,5 0-406,2-2-798</inkml:trace>
  <inkml:trace contextRef="#ctx0" brushRef="#br0" timeOffset="4547.69">7594 837 431,'-9'-9'835,"0"2"-86,1 2-43,0-2-84,8 7-34,-10-12-82,10 12-70,-9-12-94,9 12-43,0 0-81,3-14-14,-3 14-67,10-6-4,-10 6-46,19-2 3,-5 5-39,2 1 14,0 2-38,1 0 18,1 2-34,1 4 40,-4-2-43,2 0 23,-4 2-30,-2-3 18,-2 2-23,-1-2 26,-2 1-27,-1 0 22,-5-10-19,3 17 19,-3-17-27,-5 14 29,5-14-25,-8 12 31,8-12-4,-8 9 60,8-9-13,-10 7 70,10-7-52,0 0 77,-14 2-67,14-2 59,0 0-52,-10-6 34,10 6-60,-4-9 26,4 9-65,1-15 32,-1 15-13,5-22-24,2 11-33,-1-3 0,3 1-73,3-2-78,-1 2-144,3-1-65,2 4-72,0-2-42,1 2-93,1 0-61,1 1-14,-4 4-167,2-1-374,-2 0-793</inkml:trace>
  <inkml:trace contextRef="#ctx0" brushRef="#br0" timeOffset="4891.423">8297 748 840,'17'0'690,"-4"-1"-82,-13 1-36,23-1-37,-23 1-42,15-2 1,-15 2-83,0 0-43,11-6-41,-11 6 0,0 0-30,-6-7 26,6 7-48,-13-4-38,13 4-24,-20-4-34,8 3-33,0 0-30,-2-1-21,3 4-19,-2-2-14,-1 1-15,1 0-10,0 3-8,2-1-15,0-1-38,1 1 34,1 1-64,9-4 55,-11 11-65,11-11 66,-5 12-78,5-12 36,7 15-85,-2-7-1,4 2-64,2-2 6,1 1-28,1 0 10,2 1 12,1-2 22,2 4 28,-2-3 34,2 1 21,-4-3 15,0 2 13,-2-3 10,-3 0 25,-2 1 19,0-2 29,-7-5 42,5 11 36,-5-11 45,-4 8-29,4-8 38,-10 9-47,0-5 31,-1-2-46,0 2 30,-3-2-64,-2 1 33,-1 0-65,0-1 34,0 1-59,1-2 37,0 1-126,4 0-59,-1-1-106,13-1-94,-18 0-173,18 0-190,-17 0-876,17 0-1231</inkml:trace>
  <inkml:trace contextRef="#ctx0" brushRef="#br0" timeOffset="5141.441">8701 778 780,'6'-8'834,"-6"8"-73,6-14-108,-6 14-72,-4-10-33,4 10-77,-9-7-48,9 7-84,-15-2-36,15 2-67,-16 4 14,8 1-88,0 1 14,2 2-71,-1 1 26,1 0-58,3 3 30,2-2-68,0 1 41,2 0-66,2 1 44,2-1-55,2-1 25,1 1-90,1-1-5,4-1-74,-2-2-47,4 2-38,0-4-36,1-1-45,0 1-47,1-2-39,0 0-25,0-5-66,-1 1 7,2-2-118,0-2-371,-3 0-560</inkml:trace>
  <inkml:trace contextRef="#ctx0" brushRef="#br0" timeOffset="5422.665">8665 681 812,'-22'3'697,"1"-2"-84,4 1-71,2-1-57,0 0-80,4 0-34,11-1-34,-21 4-17,21-4-32,-11 2 16,11-2-33,0 0 7,0 0-40,0 0-4,0 0-58,20-2 17,-10-3-69,2 2 45,2-2-72,-1 0 39,2-1-65,-4 1 44,3-4-68,-3 2 58,-1-2-49,0-1 38,-2-1-48,-3-2 36,-1 2-59,-3 0 50,-1 11-58,-1-19 37,-2 8-56,-1 2 49,-1 0-65,-3 1 51,0 2-61,-3 3 1,1 1-88,10 2-3,-27 2-110,12 1-75,2 3-79,-1 3-88,3 2-143,0 0-128,3 0-802,4 3-1185</inkml:trace>
  <inkml:trace contextRef="#ctx0" brushRef="#br0" timeOffset="5750.771">8820 788 290,'3'-12'970,"-3"12"-119,0 0-84,4-11-85,-4 11-54,0 0-136,5-9-79,-5 9-94,0 0-22,13-3-80,-13 3 13,19 6-90,-8 0 0,2 2-53,-1 1 8,2 0-37,-2 3 14,1 1-41,1-1 21,-2-1-39,-1 1 26,-1-3-36,0 3 31,0-1-42,-1-2 26,-2-1-23,0-2 30,-7-6-33,12 13 54,-12-13 10,9 8 84,-9-8-30,9 6 51,-9-6-62,0 0 36,16 2-48,-16-2 39,11-6-28,-11 6-17,14-10-3,-7 2-46,0-2-32,3-1 0,-2-2 0,1-1 0,0 0 0,1-1 0,-1 1-31,0 1-204,0 0-136,1 2-89,-1-1-91,3 1-128,-2 2-94,-4 2-839,2 1-1266</inkml:trace>
  <inkml:trace contextRef="#ctx0" brushRef="#br0" timeOffset="6078.884">9314 802 383,'0'0'743,"11"1"-94,-11-1-59,17 0-93,-7-1-37,-10 1-57,23-5-29,-11 0-53,3 1-58,-1-2-41,0 0-25,-1-1-35,2-1 0,0-2-48,-1 1-15,-3 0-24,-1 1 9,0-2-27,-1 0-4,-4 1 1,2 2-5,-7 7-13,3-13-10,-3 13-5,-2-9-6,2 9-6,-13-5-2,13 5 14,-23 2-27,9 1 22,-1 5-15,-3 4 16,0 2-17,-1 2 35,1 4-5,0-1 53,2 5-7,1-2 52,2 0-39,2-1 55,3-1-51,2-1 35,1-2-16,1-2-16,0 1 2,3-3-81,1-1 58,4 0-68,-2-3 44,3-1-57,2 0 53,0-3-74,3-2-17,1 0-98,0 0-77,2-5-119,1-1-150,1 1-204,1 0-263,6-5-497,0-1-1067</inkml:trace>
  <inkml:trace contextRef="#ctx0" brushRef="#br0" timeOffset="6666.395">10916 606 78,'-4'-12'952,"0"1"-195,2 1-68,1 0-70,-3 1-32,4 9-11,-5-16-62,5 16-89,-4-11-46,4 11-81,0 0 54,0 0-84,-7 7 26,7-7-105,-3 21 33,1-6 9,0 2-25,0 2-36,0-1-40,-1 4-24,1 1-19,-1 0-25,2-2-62,0-1 0,2-1 0,-2 0 0,1 0 0,0-6-118,0 1-74,0 0-99,1-3-38,-1-11-60,2 18-34,-2-18-46,6 15-51,-6-15-35,0 0-41,5 8-200,-5-8-302,0 0-716</inkml:trace>
  <inkml:trace contextRef="#ctx0" brushRef="#br0" timeOffset="7110.753">10875 598 679,'0'-18'642,"1"3"-89,1-2-13,0-1-80,3 3-22,2-1-52,0 2-31,0 0-29,5 2-41,0 3-1,6-1-35,-2 5-16,2 0-9,2 3-26,0 2-14,2 3-29,-2 4-17,1-1-18,-2 3 29,-4 4-69,0 2 22,-3-1-57,-4 3 28,-2-2-52,-2 3 47,-4-3-63,-1 5 40,-2-5-42,-4 4 38,0 2-40,-2-4 43,-1 0-18,0-1-38,-1-5 17,2 2-51,1-4 25,0 0-32,0-1 24,3-1-40,5-7 12,-11 8-20,11-8 16,0 0-18,0 0 28,0 0-7,0 0 17,0 0-19,11-13 21,-2 7-13,4 0 27,2-1-13,2 4 24,3-2-15,2 3 25,2-1-16,3 3 20,0 3-20,1-1 26,-1 3-21,-2 1 20,0 0-13,-5 4 12,-1-1-13,-4 0 21,-3-1-18,-3 2 29,-5 0-11,0-1 50,-4-9 1,-5 21 47,-2-12-30,-2 2 21,-3-2-40,-4 0 47,-3 0-57,-3 2 39,-5-4-42,-2 1 39,-2 0-70,-1-2 44,3-3-68,0 0 49,0 0-52,1-2 53,3 0-58,1-1 20,3 0-95,1-1-66,1-1-89,2 0-86,2-3-110,4 0-166,11 5-108,-10-9-757,10 9-1093</inkml:trace>
  <inkml:trace contextRef="#ctx0" brushRef="#br0" timeOffset="7505.884">11796 735 944,'0'0'820,"2"-12"-132,-2 12-101,-8-8-47,8 8-44,-14-10-90,5 7-32,-5 0-69,1 3-7,-2 0-54,-1 2-15,-1 1-61,-1 3-5,-2 1-55,0 2 6,1 0-41,2 2 14,2 2-53,0-2 27,4 0-29,2 0 25,1 0-30,3-1 10,2-1-37,3-9 28,0 16-39,0-16-8,9 15-58,-1-11-30,-8-4-48,20 8-19,-7-7-29,0-1-14,1-1-16,2-1 22,1-2 15,-1-1 15,1-1 22,-2-3 28,-1 1 36,1-2 11,-3 2 55,1-2 26,-2 2 44,-2-2 31,-1 3 33,0 2 23,-2-2 9,-6 7-22,13-7 1,-13 7-45,10-7 9,-10 7-24,0 0 16,11 1-20,-11-1 2,10 7-20,-10-7 5,6 11-24,-6-11 16,9 14-27,-5-7-21,-4-7-86,10 15-77,-6-8-87,-4-7-95,9 13-100,-4-7-114,-5-6-651,11 9-835</inkml:trace>
  <inkml:trace contextRef="#ctx0" brushRef="#br0" timeOffset="7761.109">12330 675 857,'0'0'714,"-2"-10"-74,2 10-82,-6-9-38,6 9-57,-16-4-49,16 4-40,-20 1-14,6 2-44,-2 1 15,0 3-60,-3 0 44,-2 4-54,1 0-28,0 3-30,0 1-25,2-1-35,0 3-22,4-3 0,1 1-97,1-1 45,3-1-9,1-1-12,3 1-1,1-2-76,4-2 61,0-9-68,4 19 27,1-12-103,4 0-41,2-3-96,2 2-36,2-1-59,2-4-68,1 1-61,1-2-67,2 0 19,4-3-106,0 0-598,-1-3-832</inkml:trace>
  <inkml:trace contextRef="#ctx0" brushRef="#br0" timeOffset="8031.38">12600 548 619,'0'-21'712,"2"5"-85,-4-1-21,2 0-58,-2 0-27,0 3-19,2 2-34,-4 0-49,2 0-31,2 12-38,-3-18-43,3 18 0,-5-15-124,5 15 29,-3-10-62,3 10 48,0 0-60,0 0 53,-4 14-38,4-14 57,0 22-57,2-3 29,-2 1-135,0 3-47,0 4 0,2 0 0,-2 2 0,0-3 0,-2 3 0,2-1 0,0-2 0,0 1 0,0-3 0,2-2 0,-2-4 0,1 0 0,-1-1 0,2-2 0,-2-3-197,0-1-158,3 1-60,-3-12-52,5 15-82,-5-15-75,6 8-70,-6-8-856,0 0-1189</inkml:trace>
  <inkml:trace contextRef="#ctx0" brushRef="#br0" timeOffset="8461.792">12857 653 413,'0'0'694,"6"-10"-93,-6 10-58,7-10-63,-7 10-55,6-9-32,-6 9-68,5-7-30,-5 7-59,9-8-33,-9 8-33,0 0-33,5-8-28,-5 8-20,0 0-21,7-9-15,-7 9-10,0 0-14,0 0-53,0 0 22,0 0-11,0 0-19,0 0-27,0 0-25,0 0-35,0 0-15,8 5-27,-8-5-28,0 0-19,0 0-36,0 0 21,0 13-44,0-13 25,0 0-71,0 0-129,0 0-365,0 0-335</inkml:trace>
  <inkml:trace contextRef="#ctx0" brushRef="#br0" timeOffset="9837.07">12912 662 423,'0'0'564,"8"-10"-72,-8 10-13,6-9-37,-6 9-59,5-10-11,-5 10-38,6-10-5,-6 10-19,4-10-19,-4 10-28,5-10-22,-5 10-23,0 0-28,5-9-35,-5 9-15,0 0-19,0 0 9,0 0-1,0 0 26,-12 8-45,4-1 7,-5 0-49,-3 4 8,-3 0-24,-1 0 9,-5 5-34,-1-5 18,1 2-31,-1 0 12,3 0-22,0-5 22,0 2-31,3-2 26,2-1-24,2 0 25,1-2-25,1 1 22,5-2-26,-1-1 35,10-3-45,-15 4 26,15-4-20,0 0 16,0 0-18,0 0 25,0 0-29,0 0 19,7-11-18,-7 11 21,16-5-24,-16 5 26,23-2-22,-10 2 34,-1 1-25,3 1 6,1 2-14,1 1 28,0 1-16,4 1 25,-2 1-27,1 2 18,0-1-24,0-1 30,1 1-36,-4 0 19,4-1-89,-1 0-15,-6-2-72,4 1-30,-1-2-39,-1 0-36,0-3-52,0 1-42,-3-1-11,1-2 3,-1-2-70,-1-2 38,3 2 11,-4-3-34,3-2 41,-3-2 38,1 0 47,-1-2 49,-1-2 67,0 1 121,-1-3 127,2-2 92,-2-1-14,0-1 43,0 0-20,-1-1 57,0 0 24,-1-2 32,-1 1-38,-1-3 55,2 5 18,-5 1 0,2 4 17,-3-1-40,1 2 11,0 0-3,0 3-11,-2 10-11,0-18-25,0 18-29,2-15-29,-2 15-35,0 0 30,0 0 9,0 0-20,0 0 35,-9 4-75,9-4 39,-4 20-54,2-6 36,2 2-68,0-1 33,-3 5-6,1 4-16,2-3-17,0 1-9,0 2-58,0 0 43,2-2-57,1-1 49,-3-1-50,4-3 47,-2 2-57,1-2 47,-1-2-64,4-1 73,-4 0-87,5-2 41,0-3-71,-2-1 43,4-2-83,-1 0 15,4-3-73,-1 0-3,3-3-56,-1-2 8,0 1-40,3-3-3,0-2-50,0-2-30,4 0-5,-4-3-49,2-1-30,-5-1-56,-1 2-115,-1 0-426,0-3-643</inkml:trace>
  <inkml:trace contextRef="#ctx0" brushRef="#br0" timeOffset="10027.726">13167 741 287,'-21'3'845,"3"1"-153,5-1-92,0-1-54,1 1-63,12-3-70,-15 3-28,15-3-67,0 0-42,0 0-54,0 0-22,0 0-46,15 1-22,-1-2-40,5-2-5,2 3-34,2-1-41,2-1-101,1 0-81,3-1-119,-4 2-89,-2 1-80,2-3-108,-6 3-646,4 0-822</inkml:trace>
  <inkml:trace contextRef="#ctx0" brushRef="#br0" timeOffset="10370.726">13634 741 494,'0'0'862,"0"0"-131,-11-3-120,11 3-77,0 0-79,0 0-48,4-11-79,-4 11-31,21-4-50,-8 3-11,7 0-38,-2 3 8,9 1-44,-2 2 8,-2 1-48,1-1 6,-2 4-47,-1 0 5,-6 2-30,1 1 13,-5-3-45,1 2 18,-4 0-27,-5-1 17,1-1-23,0 0 5,-4-9-15,-2 17 20,2-17-29,-6 14 28,6-14-30,-9 13 25,9-13-25,-14 10 20,14-10-20,-15 5 23,15-5-18,-14 2 20,14-2-22,-13-1 18,13 1-21,-9-6 26,9 6-20,-8-11 25,8 11-29,-2-15 31,2 2-23,3 4 22,4-8-27,-1 3 16,3-3-51,3 0-26,1 2-80,2-1-53,4-2-63,1 2-86,-2 3-94,0 2-44,2 1-98,-4 4-712,0-2-902</inkml:trace>
  <inkml:trace contextRef="#ctx0" brushRef="#br0" timeOffset="10773.918">14459 667 547,'0'0'618,"15"0"-66,-15 0-29,0 0-67,11-2-64,-11 2-45,0 0-7,0 0-20,-4-9-15,4 9-28,-13-3-9,13 3 27,-22-1-36,8 2 18,0 1-54,-6-1 9,4 3-64,-4 0 15,0 2-77,0 2 41,-1 0-86,1 2 43,2-1-72,0 1 39,5 2-50,-1-2 38,5-1-65,0 1 47,1-1-51,3 2 35,5-11-51,-3 14 18,3-14-60,6 10-4,-6-10-54,12 9-3,-3-6-28,-9-3 6,21 1-22,-21-1 5,25-2-5,-12 0 9,1-4 18,3 2 22,-3-3 19,2 0 37,0-1 23,-3 0 0,3-1 7,-3 0 29,-2-1 1,1 1 21,-2-1 29,0 1 23,-1 0 23,-1 1-1,-1 2-4,0 0-18,-7 6-9,11-9-7,-11 9 15,11-5 11,-11 5 12,0 0-37,14 1 12,-14-1-32,9 7 15,-9-7-24,7 10 14,-7-10-46,6 13-78,-6-13-85,6 14-90,-6-14-121,4 15-115,-4-15-128,5 14-703,-5-14-933</inkml:trace>
  <inkml:trace contextRef="#ctx0" brushRef="#br0" timeOffset="11073.114">15085 687 913,'-1'-13'775,"0"3"-33,-2-2-119,-2 3-44,-1-3-47,-2 2-57,-1-1-34,3 3-43,-4 0-15,1 1-104,-1 1 17,-1 2-94,0 3 22,-2 1-74,-1 1 28,-2 3-70,1 3 28,-4 2-61,5 3 29,-4 2-15,0 1-17,2 2-7,1-1-66,3 0 55,-1 1-57,2 0 41,1-1-50,4-1 45,1-2-52,1 0 43,3 0-71,2-2 25,3 0-107,1-2-15,3 2-80,4-2-54,-1-2-44,5-3-48,0 0-68,1-1-46,1 0-45,3-3-27,-1-3-105,0 2-518,1-5-790</inkml:trace>
  <inkml:trace contextRef="#ctx0" brushRef="#br0" timeOffset="11307.481">15239 538 342,'2'-19'703,"1"-2"-87,-3 2-22,0 1-20,0 1-56,0 3-16,0 1-40,0-1-41,0 14-36,0-19-46,0 19-57,0-15-58,0 15-25,0 0 23,0 0 26,0 0-27,0 0 22,0 0-72,4 19 47,-3-4-40,0 4 22,1 1-68,-1 3 16,1 2-99,-2 0-49,0 1 0,-2 0 0,1-1 0,-1 2 0,0-1 0,-1-1 0,3-1 0,-1-3 0,-1-3-204,1 1-154,0-2-37,1-3-74,-1 0-75,2-2-62,0-2-58,2 2-30,-3-12-657,6 14-954</inkml:trace>
  <inkml:trace contextRef="#ctx0" brushRef="#br0" timeOffset="11766.745">15513 696 337,'7'-18'714,"-1"5"-93,-1-3-59,0 2-22,-2 2-9,-2 0-70,-1 12-68,-1-21-42,-2 11-36,-2 0-19,-2 5-11,-1-1-18,-2 1-4,-4 3-24,1 2 32,-1 2-93,-2 3 34,-4 1-67,2 5 38,-4 0-64,1 3 15,0 1-22,1 4-22,1-2-13,6-2-16,-1 4-8,3-1-5,3-1-63,2-1 47,2-1-78,2-1 79,4 0-74,3-2 19,3 2-91,3-1-2,3-1-65,2-2-26,2 0-41,4-2-3,0-1-6,3-1 23,9-1 31,0 2 7,5-2-22,2-2-39,0-3 21,7-3 15,-1 0-4,0-2 29,0-4 26,-3-3 19,-3 0 18,-2-3 49,-4-2 44,-10 3 55,-3 0 24,-4 2 35,-4-1 27,-2 5 17,-6-1 4,-6 9 21,9-12-5,-9 12 12,0 0-10,0 0 21,0 0-12,0 0-10,0 0-17,-14 5 8,9 2-29,5-7-5,-10 16-32,6-5 9,0-1-35,1 1 13,1-2-23,0 2-8,2-11 3,-1 19 6,1-19-36,1 16-23,-1-16-12,7 14-39,-7-14-22,9 12-35,-9-12-23,14 8-30,-14-8-52,15 4-28,-15-4-37,18 0-55,-6-2-30,-1 0-36,-1-3-39,1 0-461,1-3-501</inkml:trace>
  <inkml:trace contextRef="#ctx0" brushRef="#br0" timeOffset="12063.613">16023 592 664,'-23'0'656,"2"0"-42,1 2-48,0 1-79,2-1-58,1 4-60,2-2-44,4-2-33,1 1-43,2 4-19,8-7-31,-7 7-17,7-7-6,0 0-45,9 10-1,-9-10-36,17 5 16,-17-5-28,25 0 32,-10 0-48,1-1 20,2-1-7,-1-3 26,-1 2-14,0-2 26,-1-1-35,-2-1 55,1-1-59,-4-3 34,-1 3-56,-1-5 42,-1 4-41,-2-1 31,-2 0-66,-3 10 48,1-19-74,-1 19 64,-5-18-72,0 11 55,5 7-64,-14-9 63,4 7-104,10 2 1,-25 0-111,12 3-67,-2 1-38,0 2-70,0 2-91,0 0-116,0 3-40,1 0-114,3-1-590,0 2-902</inkml:trace>
  <inkml:trace contextRef="#ctx0" brushRef="#br0" timeOffset="12502.819">16100 704 749,'0'0'757,"0"0"-87,9-5-67,-9 5-82,0 0-66,0 0-89,0 0-53,9-3-42,-9 3 28,5 7-8,-5-7 3,5 12-68,-2-4-16,-3-8-33,7 19 2,-3-8-62,-1-1 12,2 4-54,-3-3 20,2 1-54,-1-2 29,1 0-49,-1 1 40,-3-11-55,4 17 35,-4-17-33,4 15 28,-4-15-44,1 12 44,-1-12-36,0 0 37,4 11-43,-4-11 36,0 0-49,0 0 44,0 0-40,0 0 34,0 0-36,0 0 42,-4-10-43,4 10 46,2-17-40,-1 6 47,1-4-55,1-1 52,2-1-37,0 0 57,4-1-59,0 0 57,0-2-66,4 3 58,-2 1-58,4 0 61,0 3-57,2 0 72,0 1-68,1 2 76,0 1-53,0 2 48,0 2-57,-3 2 51,-1 2-63,-1 2 56,0-1-59,-2 5 47,-1 1-56,-2 3 29,1 0-43,-3 4-105,0-1-122,-3 0-59,0 3-66,0-1-64,-2 0-95,0-3-96,0 1-61,-1 1-643,3-2-946</inkml:trace>
  <inkml:trace contextRef="#ctx0" brushRef="#br0" timeOffset="13094.064">16730 834 63,'14'-7'767,"1"-6"-113,0 2-72,1-2-36,-2 0-24,0-2-47,-1 1-41,-2 0-8,-2 2-43,-2-1 3,0 0-61,-2 0 16,-2 1-110,-4 2 23,-1-2-82,0 3 43,-4 1-83,-2 0 42,-1 3-54,-3 0 34,-2 4-69,0-1 39,-4 2-61,-1 3 37,1 4-74,-2-2 48,2 4-57,-1 1 41,2 1-14,2 0-7,0 3 1,2-3-60,4 1 50,0 0-46,2-1 41,4 1-50,0-1 45,3-11-53,1 19 51,3-10-89,-4-9 55,11 14-54,-3-7 52,3-4-60,-1 1 39,3-1-59,-1-2 62,2-1-54,3-3 47,0 1-33,1-3 38,-1-1-21,2-3 41,1 0-27,-1-2 42,-1 1-30,0-1 36,-1 1-23,-4 2 62,0 0-44,0 0 85,-4 3-25,1 1-65,-10 4 60,14-5 0,-14 5 0,13 2 1,-13-2 24,10 15-3,-7-3 18,-1 3-7,-3 4-4,-2 5 15,-2 6-5,-1 3-6,-3 5-54,0 4-30,-2-2 0,0 3 0,2 0 0,-1 0 0,1 0 0,3 1 0,-1 0 0,1-6 0,1-1 0,1-1 0,2-4 0,-1-6 0,2 0 0,-1-4 0,2-3 0,-1-4 0,0 2 0,0-5 0,-2 0 0,3-12 0,-4 17 0,4-17 0,-9 9 0,9-9 0,-14 3 0,3-5 0,-6-1 0,-2-1 0,-4-2 0,-9 0 0,-4 1 0,-2-1 0,-2 2 0,-2 2 0,-1 4 0,-6 3 0,3 2 0,-1 5 0,5 1 0,1 1 0,0 2 0,4 2 0,4 1 0,2 1 0,0 1-393,8-4-295,-5 3-164,0 1-281,9-4-489,-2 0-1280</inkml:trace>
  <inkml:trace contextRef="#ctx0" brushRef="#br0" timeOffset="14302.334">1820 1659 322,'-15'1'872,"4"2"-192,11-3-96,-23 1-86,12 0-13,-2 0-9,13-1-26,-20 2-38,20-2-74,-16 1-30,16-1-64,-13 2-14,13-2-30,0 0 23,0 0-61,0 0 35,14 5-71,5-5 32,12 0-54,11 1 60,15-1-75,11 1 50,14-1-11,7 2-13,6-1-18,3 0-16,3 2-11,3 0 7,2 1-31,-3-1-3,-1 1-8,-2 0-8,-1 2-16,-5-1-11,-3 0 0,-6 0 0,-4 0 0,-7-1 0,-16-1 0,-6 0 0,-12 1 0,-5-2 0,-7-1 0,-1 1 0,-6-1 0,-3-1 0,-3 0 0,-2 0 0,-13 0 0,19-1 0,-19 1 0,11-3 0,-11 3 0,8-6-352,-8 6-207,0 0-215,8-6-338,-8 6-594,6-11-1381</inkml:trace>
  <inkml:trace contextRef="#ctx0" brushRef="#br0" timeOffset="14958.542">6297 1668 512,'-39'0'486,"0"0"-44,0 0 5,1 0 17,6 0-63,1 0-22,3 0-8,6 0-14,0 0-39,2 0-14,5 0-46,0 0-19,2 0-28,13 0-20,-22 0-19,22 0 17,0 0-1,0 0 0,0 0 1,24 3-17,5-1-23,10-2 28,19 0-14,22 3 6,7-3-5,10 0-13,8 0-22,28 2-5,1 1-6,2-2 2,0 2-26,0 0 0,-1-1-33,-3 2-61,-24-1 0,-3 0 0,-3-1 0,-5 2 0,-4-1 0,-9-1 0,-7 1 0,-20-3 0,-6 2 0,-11-1 0,-10 1 0,0-2 0,-7 0 0,-4 0 0,-2 0 0,-4 0 0,-1 0 0,-12 0 0,17-3 0,-17 3 0,9-5 0,-9 5 0,0 0 0,7-8 0,-7 8 0,0 0-347,8-6-529,-8 6-251,0 0-716,17-5-1554</inkml:trace>
  <inkml:trace contextRef="#ctx0" brushRef="#br0" timeOffset="15697.714">11891 1454 523,'-28'-1'568,"1"2"-95,4-1-26,0 1-29,5-1-34,-1 3-17,5-3-41,0 0-34,14 0-19,-21 0-17,21 0-9,-14 0 4,14 0 3,0 0-7,0 0-3,0 0-5,0 0-1,27-2-17,-5 4-5,6-2-34,10 0 2,16 1-2,7 0 1,21 1-10,6 0-15,11-1-9,4 1-23,10 1 0,22-2-30,4 1 3,2 1-50,-3-2-49,0 2 0,2-1 0,-5 0 0,-25-1 0,0 1 0,-6 0 0,-4-2 0,-4 0 0,-5 0 0,-10 3 0,-18-6 0,-7 3 0,-10 0 0,-8 0 0,-7-1 0,-4 1 0,-4-1 0,-4 1 0,0-2 0,-4 2 0,-1-1 0,-3-1 0,-11 2 0,18-5 0,-18 5 0,11-4 0,-11 4 0,12-5 0,-12 5 0,0 0 0,11-5 0,-11 5 0,0 0 0,13-4 0,-13 4-414,0 0-476,13-3-263,-13 3-657,0 0-1513</inkml:trace>
  <inkml:trace contextRef="#ctx0" brushRef="#br0" timeOffset="16956.628">18224 523 840,'0'0'853,"2"-13"-62,-2 13-90,2-12-22,-2 12-52,0 0-99,2-11-22,-2 11-157,0 0-7,0 0-124,0 0 54,-9 5-58,4 4 51,-1 5-49,-2 2 34,-4 1-28,2 5-26,-4 2-74,3 3-122,-2-2 0,-1 3 0,1-1 0,0-1 0,3-1 0,1-4 0,-1 0 0,2-2 0,2-1 0,-1-3 0,1-1 0,2-3 0,0 0 0,1-3-93,3-8-196,-4 12-42,4-12-58,0 0-32,0 0-47,0 0-34,0 0-27,4-8-10,-2-3 11,2-2-54,0-3-519,2-4-717</inkml:trace>
  <inkml:trace contextRef="#ctx0" brushRef="#br0" timeOffset="17159.757">18124 619 923,'8'-18'495,"0"1"-67,0 3-5,-3 0-35,-1 2-23,1 2-1,2 2-39,-2 1-10,1 0 25,-6 7-55,17-4-13,-17 4 2,22 7 12,-9-3 25,3 8-35,0 2 28,1 0-35,4 4-45,-2 2-37,-1 2-33,2 1-28,2 2-30,-4-3-19,1 2-14,-2-2-10,2-1-10,-4 0-27,3 0-36,0-3-64,-4-3-100,0 0-38,-1-2-66,-3-2-54,1 0-70,-2-3-71,-1-1-45,-2-1-42,-6-6-170,9 11-459,-9-11-810</inkml:trace>
  <inkml:trace contextRef="#ctx0" brushRef="#br0" timeOffset="17581.597">18176 807 138,'-16'-5'992,"3"0"-239,2 0-112,3 1-140,8 4-61,-10-8-85,10 8-61,0 0-54,9-15-45,1 11-47,6-1-31,7 0-22,3 0-9,2 1-29,6 1-6,2 1-17,-1-1-18,1 0-59,-1-1-50,1 2-73,-5-1-7,5-1-27,-2 1-39,1-2-38,-3 3-19,-4-3-5,-4 0 21,-3-1 16,-2 1 76,-3-1 17,-3 0 59,-1-2 19,-2 3 66,-4-2 8,0 0 91,-2-1 1,0-1 69,-4 9 14,3-18 46,-3 18 34,-3-21 19,1 12 17,2 9 8,-4-18 10,4 18-2,-5-17-15,5 17-4,-4-14-8,4 14-9,-3-12-20,3 12-17,-4-10 12,4 10-76,0 0 8,-2-11-71,2 11 21,0 0-7,0 0 53,0 0-40,-8 14 43,8-14-53,-1 20 38,0-7 6,-1 4-19,1 1-9,0 2-20,1 0-18,0 2-11,0 3-28,0-3-44,0 2 0,2-1 0,0-3 0,-1 1 0,0-2-34,2 1-142,0-4-96,1 3-62,0-1-71,1-1-25,2 0-176,3 0-123,-2-3-918,3-1-1310</inkml:trace>
  <inkml:trace contextRef="#ctx0" brushRef="#br0" timeOffset="18473.04">19307 873 788,'0'-14'717,"0"0"-68,-1 0-48,1-4-46,-3 4-37,2-2-81,-3 2-45,0 0-67,-1 0 1,2 3-59,-3-2-11,0 4-64,-2 2 14,-2 2-58,0 1 18,0 1-42,-4 3 28,-1 3-15,-1 1-18,-1 2-21,-1 2-28,2 3 0,-2 0-13,3 1-11,1 0-9,2 2-9,2-2 5,2-2-11,4 1-10,2 0 6,2-11-19,4 19-6,1-11-30,2-1-69,6-2-17,1-1-44,1-1 19,1-3-33,2 0 12,1-3-10,1 0 19,2-3-4,-3-3 29,3 1 5,-3-3 49,-1 1-10,-1-5 18,-3 2 21,1 0 18,-2 0 14,-2 1 31,-3 2 9,1 1 42,-3 1 1,1 1 31,-1 0-30,-6 7 6,8-7-31,-8 7 17,0 0-3,0 0 36,8 6 23,-8-6-11,2 19 27,0-5-24,1 4 24,-2 2-41,2 2 30,-2 3-21,3 8 0,0 1 14,2 7-59,2 1 25,0 1-20,-1-2-19,1 0 4,1 0-6,-1-2 2,-2-5-29,-1-3-7,0 1 3,1 1 3,-2 0-1,-1-2-1,-2-5-2,0-1 18,-2 0-18,0-5 12,-2-1-16,-1-2 12,-2 0-3,-1 0-4,-4-2-1,-1-1 11,-1-1-21,-4-4 2,2-1-2,-3-3 8,0-1-26,-2-4 7,-2-2-8,-1-4 41,-4-5-46,1-4 7,-2-6-17,3-4 16,2-2 7,4-4 2,3-6-12,6-3-9,5-2-68,5 6 13,6-7-56,3 2-39,8 0-49,3 2-30,10-7-21,3 5 0,5 0 8,2 3 31,3 2 32,5 2 49,0 2 24,-2 3 39,1 2 11,-8 7 16,-3 1 18,-4 2 14,-6 4 46,-5 2 43,-3 2 47,-3 2 22,-2-1 15,-2 5-33,-11 3-18,14-5-3,-14 5 3,8 5 20,-8-5-5,5 11 13,-5-11-18,0 18 9,1-6-28,1 0 0,-1 1-20,0 0 10,3 2-8,1-3 6,0 1-22,4 1 13,1-3-18,1-2 7,3 0-23,0 0 10,2-3-19,2-2 14,1 0-15,1-3 13,0-1-12,0-3 11,0-1-8,-2 0 62,2-3-3,-3-3 27,-3 2-10,-3-2 26,-2-2 2,0 0 19,-4 0-18,-2 0-19,-3 12-19,-4-23-12,-3 12-16,-3-2 0,-3 1-7,-4 1-53,-1 1 44,-5-1-47,0 3 43,-1 2-57,-1 0 69,1 0-23,0 4-8,2 1-107,1 1-108,1 1-65,1 0-123,3 2-136,0 3-124,3-1-193,2 0-507,11-5-956</inkml:trace>
  <inkml:trace contextRef="#ctx0" brushRef="#br0" timeOffset="18879.275">20259 744 345,'0'0'1044,"17"-5"-158,-17 5-109,11-5-68,-11 5-75,16-3-108,-16 3-69,18 1-29,-4 1-64,0 4-55,5 1-55,-1 5-45,1-1-17,3 4-57,-2 2-23,-1 0-22,0-1-23,-3 0-9,-2-1-14,-1 0-20,-2-4-11,-3 2-43,-1-3-46,-1 1-50,-3-2 19,-3-9-36,4 13 24,-4-13-3,-5 8 24,5-8-7,0 0 27,-10 5-16,10-5 17,0 0-3,-12-10 27,12 10 17,-7-16 4,4 4-15,1-1 26,2-3-6,1-1 50,1-1-11,5-3 51,-1 2-3,2 0 29,2 1-13,1 1 37,4 3-10,0 1 71,0 2-23,3 3 4,-1 4 0,2-1-9,1 5 10,0 5-14,1-1-2,1 4-29,-1 3-15,-1 1-76,2 3-20,-7 0 0,-1-1 0,-1 1 0,-2-2 0,-3 0 0,-2 1 0,-2-4-70,-1 1-289,-3-11-82,-1 17-106,-3-7-112,4-10-140,-16 16-882,6-11-1353</inkml:trace>
  <inkml:trace contextRef="#ctx0" brushRef="#br0" timeOffset="19161.102">20487 585 925,'0'0'847,"7"-13"-55,0 7-71,4-2-40,-1-2-41,3 3-119,3 0-29,-2-1-124,1-1 19,-1 2-109,1-2 17,-3 1-73,1 0 24,-3 1-71,-1 2 27,-2-3-70,0 1 15,-7 7-65,8-14-44,-8 14-38,2-10 0,-2 10 0,-2-11 0,2 11 0,-11-6 0,11 6 0,-16-1 0,16 1 0,-23 4 0,10 0-122,-1 4 10,-1 2-81,-1 0-12,0 3-84,3 1-24,0 1-63,4 1-43,3-3-89,-1 5-102,5-3-157,2-1-591,5 3-960</inkml:trace>
  <inkml:trace contextRef="#ctx0" brushRef="#br0" timeOffset="19411.097">20973 638 535,'6'-11'949,"-1"0"-138,-3 1-81,2-1-30,0 3-31,0-2-38,-2 1-120,-2 9-10,4-14-114,-4 14-28,4-10-107,-4 10-14,4-9-104,-4 9 22,0 0-68,0 0 26,8 11-62,-5-2 31,1 4-9,0 4-11,-1 1-2,2 3-12,0 1-14,0 2-26,0 0-9,0-2 0,-1 1 0,1-1-53,-1-1-109,0-1-103,0-3-80,-1-1-54,1 0-74,0-2-108,-3-2-66,2-2-25,-3-10-135,-1 18-385,1-18-802</inkml:trace>
  <inkml:trace contextRef="#ctx0" brushRef="#br0" timeOffset="20481.905">20865 810 766,'-13'-8'802,"3"0"-109,1 2-90,1 1-64,8 5-68,-10-10-88,10 10-68,-5-10-72,5 10-47,5-7-48,-5 7-12,18-8-40,-1 4-8,1 1-29,5 0-23,2-1-68,-1 1-34,2-2-32,-2 1-31,2-2-32,1 0 1,-3 0 0,-1-2 21,-1-1 28,-1 0 26,-2-2 18,-2 1 31,0-2 36,-6 2 42,2-1 35,-3 1 24,-2 2 35,1-3-1,-3 4 10,1-1 6,-1 1-10,-6 7-16,10-10-17,-10 10-26,8-9-21,-8 9-4,0 0-13,7 5 2,-7-5 25,6 15 3,-4-2 20,1 1-14,-3 2 34,1 5-20,-1-3 32,0 2-38,0 0 11,-1 1-37,1-1 12,-1-1-41,-1 1 15,0-5-27,0 1 18,1-4-34,0 2 27,1-14-33,-3 20 45,3-20-44,-1 15 26,1-15-32,-3 14 27,3-14-28,0 0 28,-5 10-39,5-10 30,0 0-29,0 0 21,0 0-20,-4-14 23,4 14-14,4-15 17,0 3-7,1-2 6,3-2-11,2 0 0,0 1-24,2-2 28,2 0-20,0 3 32,2 2-24,0 0 20,2 3-13,-1 4 43,2 3-19,0 1 56,-1 2-6,1 3 22,2 5-24,-1-2 10,-1 4-10,0 0-4,-1 4-12,-2-3-1,-1 1-14,-2 1-1,-2-2-14,-2-2-10,1 1 1,-2-3-2,-3 1 3,1-1-8,-6-8 4,8 12-2,-8-12 5,5 10-9,-5-10-5,0 0 7,0 0-12,0 0-2,-3 12-1,3-12-14,0 0-6,0 0-3,-6-8-29,6 8 7,0-14-8,0 14 6,1-20 4,2 7 24,3-1-11,-1 0 2,2-2 2,-1 2-20,6-2 34,-1 1-23,1 2 47,2 3-35,-1 2 31,3 2-41,1 2 59,1 5-2,1 1 10,0 3 11,1 1 1,-2 2-3,3 4 5,-4 0 6,-1 0-11,-1 3-3,-2-2-1,0 1-4,-4-2-5,-2-1-9,1 0-1,-2-1 2,0 0 2,-1-3-8,-5-7 2,7 15-5,-7-15 6,6 11-5,-6-11-2,0 0-1,2 10 1,-2-10-2,0 0-9,0 0-14,0 0-14,0 0-13,-8-8-21,8 8-7,-2-13-4,3 2 14,0-2 7,2-1 4,2-1 9,1-2 11,3-3-17,0 2 32,4 1-18,-1 0 25,3 1-14,-1 2 24,2 1-16,3 3 29,0 2-19,-3 2 37,2 4-7,1 2 41,-2 2 5,1 2-13,-3 1-10,2 1 6,-4 3-8,-1-1 4,0 1-11,-2 0-9,-1 1-4,-3-2-2,-1 2-3,-1-1-10,-4-9 4,4 14-8,-4-14-3,-1 15 6,1-15-42,-7 12-17,7-12-39,-9 10 3,9-10-31,-8 6 8,8-6-26,-9 3 11,9-3 0,0 0 13,-8-5 2,8 5 29,2-9 4,2 1 23,3-1 2,3-3 23,1-3-12,6 2 31,-2-1 8,7-2 29,-1 2 10,-1 2 42,4 1 12,-1 1 44,2 4-20,0 3 73,-2 2-94,0 1 63,3 3-26,-2 0-24,-1 6-1,4 1-29,-4 3-3,-2 3-23,-4-4-2,-3 5-12,-1-1-14,-1 2-50,-1 2-86,-3-1-121,-3 2-50,-3-2-106,-2 1-91,-3 4-121,-4-2-115,-5 6-765,-7 2-1109</inkml:trace>
  <inkml:trace contextRef="#ctx0" brushRef="#br0" timeOffset="21060.369">18571 1020 421,'0'0'736,"-20"1"-151,20-1-56,-14 1-60,14-1-50,-14 0-35,14 0-66,-13 2-35,13-2-29,-13 3-45,13-3-9,-9 4-18,9-4-5,0 0-10,-9 4 20,9-4-20,0 0 14,7 10-20,3-5 15,9 1-41,6-2 22,19 4-70,11 0 5,18 1-34,11-1 18,11 2-42,27 1 41,14-1-12,8 2-21,9 0 32,10-4-5,7 3 0,4-1-4,10 2-6,1-2 10,3 1-24,2 0-15,-1 0-1,2 0-8,-2-1 2,-4 1-6,-6-1-5,-10 1-2,-6-2 5,-12-2-14,-13 1 5,-30-3 3,-10-2 3,-10 0-1,-11-2 15,-19 0 37,-7-1 27,-12 1 0,-7-2 16,-4 1-6,-5-1-54,-3 0-46,-3-1 0,-2 1 0,-2-1 0,-3 0 0,2-1 0,-12 3 0,11-5 0,-11 5 0,9-4 0,-9 4-2,0 0-410,0 0-107,5-9-174,-5 9-207,0 0-888,-7-6-1488</inkml:trace>
  <inkml:trace contextRef="#ctx0" brushRef="#br1" timeOffset="61145.553">1657 3392 680,'0'0'827,"-5"-18"-81,5 18-81,0-18-29,0 18 9,-1-15-86,1 15 14,-2-15-78,2 15-56,-1-12-62,1 12-52,0 0-40,0-14-56,0 14-40,0 0-53,0 0-13,0 0 73,0 0-130,0 12-66,1-1 0,-1 1 0,2 2 0,-1 3 0,-1 1 0,0 1 0,3 1 0,-1 2 0,-1 1 0,-1-3 0,0 2 0,1-2 0,-1 0 0,0 0 0,0-2 0,0 0 0,0-1 0,0-2 0,0-4-21,0 1-541,0-12-98,0 17-117,0-17-225,2 13-634,-2-13-1296</inkml:trace>
  <inkml:trace contextRef="#ctx0" brushRef="#br1" timeOffset="61678.893">1616 3314 383,'-4'-14'919,"3"1"-146,1-1-63,0 1-32,1-1-61,3-1-57,5 1-50,0-3-22,2 0-75,8-1-36,0 3-40,2 0-42,6 2-22,-2 3-23,4 1-12,-4 2-39,-1 6-28,0 0-171,2 3 0,-1 2 0,-1 4 0,0 2 0,-3 5 0,0 1 0,-4 2 0,-3 0 0,-4-1 0,-3 4 0,-2-3 0,-4 1 0,-4 1 0,-4 0 0,2 1 0,-6-1 0,-3 1 0,-1 1 0,-3-5 0,0 2 0,2-5 0,-1-1 0,1-1 0,1 0 0,1-6 0,3 2 0,-1-4 0,3 0 0,9-4 0,-16 2 0,16-2 0,-10-2 0,10 2 0,-5-8 0,5 8 0,5-12 0,1 7 0,3-1 0,2-1 0,2-1-1,4 3-19,1 0 11,1 0 1,0 3 2,4-1-1,-1 1 2,0 2 2,3 3 2,-2 2-3,-1 1 1,-2 0 0,1 3 4,-6 0 8,-1 1-19,-3 0 9,-1 1 5,-2 1-1,-4-2 11,-1 2 4,-3-12 10,-2 21-24,-1-10-4,-5 0 0,0 0 0,-2-1 0,-4 2 0,-2-3 0,-2 1 0,-3-1 0,-3-2 0,0 0 0,-2-3 0,-1 2 0,-2-2 0,2-2 0,1 0 0,-2 0 0,4-2 0,-4 0 0,2-2 0,5 0 0,0 1 0,0-3 0,3 2-300,2-3-121,0-1-83,7 1-196,0 1-228,0-3-760,9 7-1361</inkml:trace>
  <inkml:trace contextRef="#ctx0" brushRef="#br1" timeOffset="62167.514">2646 3495 379,'6'-6'1019,"-6"6"-171,10-11-108,-10 11-27,3-10-95,-3 10-33,0-14-48,0 14-77,-6-17-50,1 7-68,-2 1-51,-1 0-41,-1-1-37,-2 3-37,0-1-30,-3 3-28,1 2-22,-1 0-12,-2 2-23,-1 3-8,0 2-7,-1 2-40,0 2-6,-1 1 0,0 3 0,2 2 0,2-2 0,1 5 0,1-2 0,1 2 0,6-3 0,0 0 0,2-1 0,0 0 0,6-2 0,0-1 0,3 2 0,3-3 0,-1-1 0,6-1 0,0-1 0,1-2 0,0-3 0,1 1-78,-1-4-20,4 1 10,0-2 2,0-3 15,1-2-3,0 0 10,-1-3 18,-2 1 4,-1-3 13,-2 1 18,1 0-12,-4 0 3,-1 3 15,-1-2 14,0 2 27,-2 1 9,0 2 1,-6 6 3,9-12-8,-9 12-11,8-8-5,-8 8-9,0 0-1,10-5 7,-10 5 8,0 0 0,9 6-2,-9-6-4,5 8-3,-5-8-5,7 13-6,-7-13-2,7 15-3,-7-15-10,6 17-72,-2-9-117,0 1-138,2-1-112,-6-8-110,11 16-183,-5-9-243,2-1-492,3-2-1094</inkml:trace>
  <inkml:trace contextRef="#ctx0" brushRef="#br1" timeOffset="62437.622">3152 3445 10,'4'-11'1018,"-4"11"-170,2-18-67,-2 18-93,0-15-102,0 15-23,-4-14-54,4 14-64,-7-13-38,7 13-50,-13-10-53,13 10-40,-18-3-30,18 3-17,-23 1-27,8 1-12,1 4-15,-3 1-5,0 0-9,0 4-27,0 0-122,0 0 0,2 2 0,1 0 0,1 3 0,1-4 0,1 2 0,3-3 0,3 3 0,-1-2 0,4 0 0,2-12 0,0 20 0,3-11 0,4 1 0,-1-3-77,6 1-308,0-3-75,4 1-64,0-4-85,1 1-77,3-2-95,-1 0-700,1-3-1106</inkml:trace>
  <inkml:trace contextRef="#ctx0" brushRef="#br1" timeOffset="62727.11">3336 3389 699,'2'-16'707,"-2"0"-60,2 0-37,-4-2-59,2 1-20,-2 0-42,1 0-23,-2 1-11,0 1-28,1 0-16,-2 0-40,2 3-33,-2 1-25,1-1-25,3 12-24,-4-17-42,4 17-29,-2-15-36,2 15-105,-3-11-52,3 11 0,0 0 0,0 0 0,0 0 0,-1 11 0,1 1 0,1 1 0,1 3 0,-2 4 0,1 1 0,0 3 0,-1 1 0,0 0 0,0 0 0,0 0 0,0 1 0,0-3 0,1 1 0,1 0 0,-1-4 0,-1-2 0,3-3 0,-2 2 0,1-2 0,0-1 0,0-4 0,-2-10-110,5 19-203,-5-19-42,7 13-54,-7-13-52,7 7-79,-7-7-67,0 0-92,11 5-791,-11-5-1116</inkml:trace>
  <inkml:trace contextRef="#ctx0" brushRef="#br1" timeOffset="63288.072">3671 3287 223,'0'0'885,"11"-9"-154,-11 9-59,12-11-60,-12 11-24,9-9-32,-9 9-60,7-10-37,-7 10-17,8-9-57,-8 9-35,0 0-54,9-9-46,-9 9-46,0 0-42,0 0-30,0 0-15,0 0-38,0 0-6,0 0-16,-17 7-7,7-2-11,-4 2-12,0 2-3,-5-1-6,1 1-5,-2 1-4,0-1 1,1-1 8,1 0-13,3 1 5,-2-2-9,3-1 6,0 0-5,3 0 2,2-1-4,-1-2-1,10-3-6,-16 8 9,16-8-12,-11 6 4,11-6 1,-7 6-3,7-6 9,0 0-7,3 10 9,-3-10-7,11 10 1,-11-10 6,16 8-6,-6-2 1,4 1 2,-1-2-1,2 2-1,-1 0 7,3-1 3,-2-1-9,2 2 4,-3-1-5,1 1-2,-2-2-42,1 0-62,-1 2-63,-2-2-76,-1-1-68,-1 0-85,0 1-64,-9-5-95,17 7-82,-17-7-117,14 4-593,-14-4-954</inkml:trace>
  <inkml:trace contextRef="#ctx0" brushRef="#br1" timeOffset="63630.594">4041 3223 738,'-2'-14'818,"-1"0"-73,2 2-73,-3 0-35,1 1-62,1 1-70,2 10-41,-6-18-46,6 18-30,-5-15-71,5 15-70,-4-11-47,4 11 6,0 0 8,0 0-23,0 0-30,0 0 20,-11 10-21,11-10-3,-2 22-13,0-6-91,0 1-53,1 1 0,-2 2 0,1 2 0,-1 1 0,2 1 0,-2-1 0,2-3 0,-2 0 0,3-1 0,0-1 0,0 0 0,0-1 0,3 0 0,0-2 0,-1 0 0,2-2 0,1-1 0,0-3 0,0 2 0,2-5 0,0 0 0,2 1 0,0-3 0,0-1 0,3 0 0,-12-3-10,20 3-243,-7-6-51,-13 3-41,22-2-29,-10 0-27,-1-1-51,1-1-59,0-2-27,-2 2-12,-1 0-237,0-3-363,-3 1-765</inkml:trace>
  <inkml:trace contextRef="#ctx0" brushRef="#br1" timeOffset="63818.087">3898 3404 260,'-14'1'1007,"14"-1"-191,-23 0-104,23 0-90,-14 0-39,14 0-63,0 0-69,0 0-59,0 0-52,0 0-53,0 0-51,12-7-50,-12 7-41,23-3-30,-8 0-22,3 0-20,1 1-14,-2-1-87,2 0-99,-1 1-91,-1 0-100,1-1-130,-4 2-118,-1 1-175,1-1-674,-2-1-1020</inkml:trace>
  <inkml:trace contextRef="#ctx0" brushRef="#br1" timeOffset="64204.326">4375 3430 486,'0'0'963,"-13"-5"-127,13 5-92,0 0-50,-3-9-45,3 9-96,0 0-79,2-13-67,-2 13-69,7-7-36,-7 7-49,16-1-38,-16 1-23,23 1-35,-8 3-26,0 1-27,1 3-21,-1-1-16,0 1-15,-2 2-15,0 1 0,-3-1-11,-1 2 6,-2 0-17,0 0-7,-3-1-14,-1 0-13,-3-11 0,1 20-3,-1-20-3,-3 18 1,3-18 13,-6 15 0,6-15 8,-9 12-5,9-12 11,-9 7-4,9-7 19,0 0 24,-10 4 16,10-4 32,0 0 2,-10-6 27,10 6-56,-3-12-63,3 12 0,1-16 0,1 5 0,0 0 0,3-3 0,0 0 0,2-1 0,2-3 0,2 1 0,2 0 0,0 0 0,3 4 0,1-3 0,1 4-54,1 1-347,-2 1-92,3 2-80,-3 3-107,-2 2-115,-1 3-849,-1-2-1306</inkml:trace>
  <inkml:trace contextRef="#ctx0" brushRef="#br1" timeOffset="64600.488">5110 3443 54,'12'2'776,"-12"-2"-116,20 1-17,-20-1-53,14-1-34,-14 1-37,10-6-36,-10 6-59,0 0-37,8-7-52,-8 7-20,0 0-22,-6-10-34,6 10-47,-10-6-13,10 6-40,-19-4-5,6 4-31,-1 0-16,-4 1-21,-1 2-9,-4 2-10,3 1-20,-3 1-6,2 1-9,2 1 11,0 2-25,1-2-14,4 2 13,2 0-5,2-2 3,1 1-8,4 0 3,1-2-6,4-8 2,-1 16-5,1-16-4,6 12 2,1-7-3,2-1-2,1 0-17,0-2-15,3 0-4,1-2 6,0 0-14,4-3 19,0 1-23,-2-2 25,1-3-7,0-1 17,0 0 8,0-1-5,0-2 5,0-1 16,-2 0-11,-2 1 13,-1 0 20,-1 2 23,-2 0 13,-1 1-2,0 0-9,-2 3-12,-6 5-6,12-8-10,-12 8-1,0 0 4,13-3-9,-13 3 8,6 6 2,-6-6-6,5 9-6,-5-9-5,3 13-8,-3-13 1,3 13-39,-3-13-94,3 15-89,-3-15-79,4 17-78,-4-17-83,8 16-125,-3-9-87,1 1-207,4-2-461,2-1-941</inkml:trace>
  <inkml:trace contextRef="#ctx0" brushRef="#br1" timeOffset="64883.932">5899 3405 575,'4'-10'810,"-4"10"-93,0-21-48,0 21-67,-2-19-53,2 19-41,-6-17-72,3 6-56,3 11-33,-11-15-11,3 9-52,0 0-40,-1 0-44,9 6-14,-21-5-23,9 8-4,-1-3-9,-1 5-10,-1 2-8,-2 1-13,0 3 5,2 1-9,0 3-13,2-1-14,-1 2-32,3 0-56,2 1 0,-1 2 0,5-4 0,0 0 0,4-1 0,0-1 0,2 0 0,1-1 0,2 2 0,4-3 0,1-1 0,0 0 0,3-2-98,1-2-227,1-1-88,3-1-66,1-3-118,-3 0-108,3-2-94,0-2-716,2 0-1144</inkml:trace>
  <inkml:trace contextRef="#ctx0" brushRef="#br1" timeOffset="65184.614">6159 3195 376,'0'-19'770,"0"2"-120,-2 0-33,0 0-62,-1 2-10,1 0-29,-3 0-41,1 2-49,1 1-16,-1 1-12,2 2-47,2 9-50,-5-16-67,5 16-42,-3-10-12,3 10 25,0 0-1,0 0-1,-9 4-14,9-4-12,-1 18 4,0-5-145,1 5-36,-2 2 0,2 4 0,0 3 0,-1 0 0,0 1 0,0 0 0,1 0 0,-2 0 0,1 1 0,0 0 0,-1-2 0,2 0 0,-1-2 0,1-2 0,0-1 0,0-5 0,1 3 0,-1-5 0,3 1 0,-2-4 0,2 0 0,1-3-45,1-1-407,-5-8-36,13 12-84,-13-12-85,15 5-50,-15-5-181,20 0-505,-7-5-995</inkml:trace>
  <inkml:trace contextRef="#ctx0" brushRef="#br1" timeOffset="66211.411">6543 3266 287,'13'-8'744,"-3"0"-126,3 2-60,-3-1-43,-1 1-32,1 1-8,-2-1-38,-8 6-19,13-8-56,-13 8-28,10-7-42,-10 7-56,0 0-41,6-7-39,-6 7-28,0 0-22,-13 1-4,13-1-14,-21 6-8,4-2-24,2 1-4,-7 4-15,2-2 2,-1 0-18,0 2 9,-1-1-9,1 0-4,1 0 1,1-1-6,2 0-4,1-2 2,2 0 12,-2 1-12,6-1-4,0-1 34,-2-1-7,3 1 9,9-4-3,-15 5 21,15-5-10,-11 4 6,11-4-11,-9 3 3,9-3-9,0 0 0,-9 5-12,9-5-2,0 0-20,0 0 28,11 9-29,-3-4 13,2-2-12,5 4 1,3 0-3,4 2 3,2-1-5,3 3 12,2 0-20,1-1 6,1 2 2,-2-2 1,0 2 0,1 0 4,-2 0-11,-2-1 2,-3-2 5,-3-1-3,-1 0 17,-5-2 11,-1 1 9,1-3 4,-5 1 17,0 0 4,-9-5 4,15 5 6,-15-5 5,12 6 0,-12-6-15,10 3-61,-10-3 0,0 0 0,0 0 0,9 3 0,-9-3 0,0 0 0,0 0-189,0 0-121,0 0-106,-8-5-150,8 5-199,0 0-247,-13-7-551,13 7-1206</inkml:trace>
  <inkml:trace contextRef="#ctx0" brushRef="#br1" timeOffset="66901.135">7775 3072 634,'5'-8'671,"-5"8"-67,9-12-51,-9 12-33,9-12-49,-9 12 9,8-12-14,-8 12-13,6-9-19,-6 9-21,0 0-30,8-13-46,-8 13-51,0 0-28,0 0-46,0 0-34,-4-10-35,4 10-10,-13 0 12,13 0-11,-20 8 1,7-2-5,0 3-112,-3 2-18,-5 4 0,2 3 0,-3 3 0,-3 4 0,1 3 0,2-1 0,-1 2 0,1 1 0,4 1 0,0-2 0,5-2 0,2 1 0,3-3 0,3 0 0,1 0 0,4-1 0,3-1 0,1 0 0,3-1 0,5 2 0,3-3 0,4 1 0,1-5 0,1 0 0,6 0 0,-1-5 0,2 1 0,0-2 0,0-4 0,-1-1 0,0 0 0,-2-3 0,-1 0 0,-3 0 0,-2-2 0,0 0 0,-5 1 0,2-2 0,-5 1 0,2-2 0,-13 1 0,18-2 0,-18 2 0,14-2 0,-14 2 0,10-5 0,-10 5 0,8-8 0,-8 8-464,6-12-261,-6 12-148,2-12-232,-2 12-485,3-15-1243</inkml:trace>
  <inkml:trace contextRef="#ctx0" brushRef="#br1" timeOffset="67306.135">8258 3211 438,'-4'-17'910,"4"17"-79,-2-16-103,2 16-32,-2-16-38,2 16-42,-1-15-40,1 15-42,-1-13-55,1 13-58,-1-11-43,1 11-51,0 0-48,-2-11-40,2 11-158,0 0-81,0 0 0,0 0 0,4 8 0,-4-8 0,4 18 0,-3-5 0,2 1 0,-2 4 0,0-1 0,1 3 0,0-1 0,0 1 0,-1 1 0,0-1 0,0-1 0,1 0 0,-1 0 0,1 1 0,0-2 0,-1-1 0,-1-2 0,1 0 0,-1-2 0,0-1 0,1-1 0,-1-11 0,2 21 0,-2-21 0,0 15 0,0-15 0,1 14-519,-1-14-201,0 0-135,3 13-184,-3-13-563,0 0-1253</inkml:trace>
  <inkml:trace contextRef="#ctx0" brushRef="#br1" timeOffset="67667.011">8561 3305 128,'3'-11'876,"-3"11"-142,5-16-54,-5 16-75,2-15-65,-2 15-53,2-15-43,-2 15-48,-2-14-58,2 14-41,-5-12-36,5 12-36,-9-13-23,9 13-20,-15-10-14,15 10-37,-19-5-21,5 5-19,1 0 7,-2 4-1,-2-2-7,0 4 4,2 0-1,-3 4-4,1-1-15,1 4 9,0-1 4,1 2 26,2 0-21,1 1 3,3-4-3,1 4 7,3-1-99,0-1 0,4-1 0,1 1 0,1-2 0,1 0 0,5-1 0,0-1 0,2 3 0,0-4 0,4-1 0,0-1 0,2-1 0,1 1 0,-1-1 0,0-1 0,2-2 0,-1-2 0,0 2 0,-2-1 0,0-1 0,0 0 0,0-1-311,-3-1-152,3 0-97,-2 2-113,0-4-123,-1 1-908,-2-1-1379</inkml:trace>
  <inkml:trace contextRef="#ctx0" brushRef="#br1" timeOffset="68088.869">8815 2850 732,'0'0'804,"-6"-6"-63,6 6-71,0 0-33,-5-10-29,5 10-56,0 0-29,0 0-38,1-11-34,-1 11-19,0 0-11,17-1-6,-7 4-19,0-1-72,5 4-324,1 0 0,3 5 0,4 3 0,-1 3 0,-1 2 0,6 7 0,-3-2 0,2 6 0,-3 2 0,0 1 0,0 2 0,-1 1 0,-4 0 0,-1 1 0,-1 0 0,-2-1 0,-5-4 0,-1-1 0,-2 0 0,-5-3 0,-2 1 0,-3 1 0,-1 0 0,-5 2 0,-7 0 0,-2-1 0,-5 1 0,-2-2 0,-4 0 0,-9 3 0,-5 1 0,5-11-2585,-6 5-2420</inkml:trace>
  <inkml:trace contextRef="#ctx0" brushRef="#br1" timeOffset="95157.186">1430 4546 122,'2'-8'915,"-2"8"-232,0 0-49,2-15-60,-2 15-53,0 0-50,2-14-55,-2 14-63,0 0-36,-4-14-16,4 14-15,-3-10-40,3 10-31,-10-7-17,10 7-16,-14-7-17,14 7-17,-18-5 18,18 5-69,-24-3-4,7 3-28,2 3 10,-4-1-24,0 2 2,-1 2-20,-3 0 12,4 2-20,-2-1 5,3 1-20,4 1 5,0-2-11,2 2 6,2 0-10,1 0 10,4 1-7,1 0 13,4-10-7,0 18 11,5-7-6,1 1 15,4-1-9,1 0 6,3 3-13,-1-1 3,0 1-3,3 0-2,-3 1-3,1-1 4,-1 1-10,1-2 11,-3 1-7,-2-1 9,-2 0-4,0 1 0,-3-2 3,-4 1 0,0-1-2,0 0-14,-5 0 15,-1 1-2,-2-2-3,-2 1-6,1-2-2,-3 1 1,1 0-12,-2-2 6,0-3-2,-1 2-10,2-3 0,-1 0 9,1 0-11,1-2 2,11-3 0,-24 2 2,24-2 8,-20-2-6,11-1 5,0-3-2,0 0 7,2-1-2,0 0-3,2 0 6,-1-1-1,6 8-4,-6-14 4,6 14-7,-2-15-5,2 15 9,0 0-14,1-14 15,-1 14-9,0 0 12,0 0 1,0 0 1,13 2 5,-13-2 1,7 15-5,-3-5 1,-1 2 6,-2 0-5,1 2 2,-2 1-8,2 2 3,0 4 4,-4 4 34,2-1 1,0 0 0,-2 0-18,2 0 5,2 0-6,-2-2-5,2-3-1,-2 0 3,3-2 0,0 0 12,0-2 7,-1-1 23,3-1 9,2-1 4,-2-2-17,1-2-55,2-2 0,-3 1 0,6-2 0,-2 0 0,2-3 0,-11-2-13,21 3-275,-10-5-139,3-1-121,-2 3-209,1-2-257,4-2-614,6-2-1287</inkml:trace>
  <inkml:trace contextRef="#ctx0" brushRef="#br1" timeOffset="97071.326">2091 4749 673,'0'0'526,"0"0"-59,0 0-22,-4-9-20,4 9-34,0 0-16,0 0-24,0 0-14,-3-10-30,3 10 3,0 0-17,0 0 6,0 0-6,0 0-8,0 0 7,-3-9-22,3 9-14,0 0-31,0 0-10,0 0-9,0 0-19,0 0-11,0 0-25,0 0-3,0 0-29,0 0-17,0 0-35,0 0-67,0 0 0,0 0 0,1 16 0,-1-4 0,0 2 0,0 6 0,-1-1 0,1 2 0,-1 2 0,-2 3 0,1-2 0,1 0 0,-2-1 0,2 1 0,-2-3 0,0-1 0,1 0 0,-1-2 0,1-1 0,0 0 0,0-1 0,-1-2 0,0-1 0,1-1 0,0-3 0,-1 1 0,3-10 0,-2 13-204,2-13-289,0 0-34,-2 12-99,2-12-83,0 0-41,0 0-797,0 0-1187</inkml:trace>
  <inkml:trace contextRef="#ctx0" brushRef="#br1" timeOffset="97371.711">2382 4775 200,'6'-12'929,"-2"4"-118,-4 8-106,5-14-29,-5 14-54,5-12-44,-5 12-58,4-9-34,-4 9-37,0 0-57,4-12-60,-4 12-49,0 0-50,0 0-21,0 0-4,0 0 11,0 0-31,-4 19-40,0-8-148,1 4 0,1 2 0,-2 1 0,0 3 0,0 1 0,-1 2 0,1-2 0,0 0 0,1 0 0,0-1 0,-1 1 0,2-2 0,-1-2 0,0-3 0,1 2 0,1-1 0,0-3 0,-1-1 0,1 1 0,0-2 0,1-11-24,-2 18-378,2-18-59,2 15 0,-2-15-62,-2 11-88,2-11-46,-3 10-95,3-10-614,0 0-967</inkml:trace>
  <inkml:trace contextRef="#ctx0" brushRef="#br1" timeOffset="97699.833">1833 4862 820,'0'0'696,"-18"3"-96,18-3-63,-12 2-69,12-2-84,0 0-56,-12 3 8,12-3-2,0 0-30,8 4-26,-8-4-17,22 1-43,-4-1-19,2 2 3,9-4-6,2 2-11,7 0-14,3-1-41,1 1-2,3 0-35,-3-1-1,0 1-40,0-1 4,-1 1-22,0-1 6,-4 1-9,-1-1-1,-4-2-25,-3 3-23,-2 0-68,-4-1-42,-4 0-33,1-1-52,-5 2-33,0-1-64,-3 0-64,0 0-66,-12 1-57,17-2-92,-17 2-122,0 0-362,11-2-688</inkml:trace>
  <inkml:trace contextRef="#ctx0" brushRef="#br1" timeOffset="97996.687">1970 5040 704,'-15'6'730,"4"-1"-110,2 0-52,9-5-80,-15 7-64,15-7-38,-10 9-28,10-9-20,-4 8 33,4-8-22,5 8-25,4-4 1,4-1-40,4-1-6,4 0-48,6-1-20,2-1-17,8-1-16,2-2-21,0 0-20,9 0-19,-1-2-16,-2 0-24,1 0-8,-8 0-13,-1 1-12,-1-1-12,0 0-2,-9 2-31,-1-1 0,-1 1 0,-6 1 0,-1-1 0,-3 1 0,-3 0 0,1-1 0,-13 3 0,19-2 0,-19 2-44,15-3-137,-15 3-82,10-1-82,-10 1-120,0 0-112,0 0-159,0 0-243,0 0-482,0 0-1078</inkml:trace>
  <inkml:trace contextRef="#ctx0" brushRef="#br1" timeOffset="100388.059">3659 4853 355,'0'0'454,"0"0"-52,0 0-29,0 0 3,0 0-4,-11-3-28,11 3-9,0 0-11,0 0 22,0 0-46,0 0 3,0 0-52,-9-5 3,9 5-23,0 0 5,0 0-23,0 0-11,0 0-18,0 0-14,-2-13-8,2 13-17,0 0-6,9-11-1,-2 6 6,3-1-13,0 0 25,2-2 3,2 1-17,0 0 5,1 0-12,1 2-24,0-2-21,0 3-20,0 0-13,-3 2-6,1 2-12,-1 0-5,2 1-7,-2 3-8,2 1 0,-3 4-13,-1 1 6,2 3-3,-4 1 1,-3 1 2,1 0-10,-4 2-2,-1 0 0,-2 1 0,-2-1 0,0 0 0,-3 0 0,1 0 0,-1-1 0,0-2 0,-2 1 0,2-2 0,-1-1 0,2 0 0,0-3 0,0 0 0,4-9 0,-7 14 0,7-14 0,-6 11 0,6-11 0,0 0 0,-4 9 0,4-9 0,0 0 0,0 0 0,0 0 0,7-11 0,-7 11 0,9-16 0,-2 4 0,0-1 0,3-4-21,1-2-22,-1 0-2,4-6-2,-1 3 1,1-1 12,0-2 8,1 1 7,-1 2-9,1 1 13,-3 3-3,-2 2 24,2 1-20,-3 3 16,-2 0-17,1 2 4,-2 1-3,-6 9 3,9-12-10,-9 12 1,7-10 6,-7 10 6,0 0-11,0 0 11,0 0-7,0 0 12,-1 17-3,-3-7 4,0 4 2,0 3-1,0 2-4,0 3 6,-1-2-4,3 3 7,-1-2-7,1-2 5,0 0-1,1 0 6,0-2-8,2 0 9,0 0-8,2-2 5,1-1-3,2-1 9,-1-2-6,3 1 5,0-2-7,0 0 7,1-4-5,0 0 14,0 0-15,3-2 8,-1 0 2,1-3-1,-1 1-2,1-1 1,-12-1-1,24 0 17,-24 0-27,23-1 4,-13-2-4,-10 3 8,21-3-3,-21 3 2,16-4-6,-16 4-40,13-6-91,-13 6-128,10-7-95,-10 7-121,7-9-155,-7 9-147,5-9-883,-5 9-1324</inkml:trace>
  <inkml:trace contextRef="#ctx0" brushRef="#br1" timeOffset="100974.306">4864 4616 503,'7'-8'724,"-7"8"-125,12-12-12,-5 6-61,-1 0-57,-6 6-41,13-10-25,-13 10-28,13-9-26,-13 9-24,10-9-14,-10 9-14,9-6-18,-9 6-4,6-6-41,-6 6-21,0 0-22,7-6-34,-7 6-17,0 0-51,-7-6-8,7 6-17,-16-1-12,16 1-15,-26 0 3,6 1-21,-2 1 1,-4-1-5,1 2-5,-2-3-2,0 3-1,2-1-6,-1-1 4,4 0-4,3 2 0,1-2-2,4 0 10,-1 2-14,2-1 0,13-2-3,-22 1-1,22-1-3,-14 4 11,14-4-4,-11 5 4,11-5 1,-5 8 3,5-8-2,0 0 9,1 18 7,-1-18 22,4 20 4,-2-6 14,2 1-2,-1 4 5,0-2-3,1 6-5,-1 1-52,-2-1 0,2-1 0,-2 2 0,0 0 0,1-2 0,-2 0 0,1-2 0,-1 4 0,1 2 0,1-2 0,-1-1 0,-1 2 0,1-5 0,0 0 0,2-1 0,-2 0 0,3 0 0,-2-2 0,1-2 0,1-1 0,-2-1 0,2-1 0,0-3 0,1 2 0,0-2 0,0-3 0,2 0 0,-7-6 0,13 10 0,-13-10 0,18 4 0,-18-4-435,15 0-58,-4-3-102,0 1-121,0-2-83,1-1-832,0-1-1290</inkml:trace>
  <inkml:trace contextRef="#ctx0" brushRef="#br1" timeOffset="101383.099">5129 4856 530,'0'0'815,"-2"-11"-102,2 11-70,2-10-26,-2 10-29,0 0-50,0-14-62,0 14-48,0 0-20,0 0-31,0-15-33,0 15-53,0 0-33,0 0-43,0 0-35,0 0-23,0-13-46,0 13 9,0 0 22,0 13-9,0-13-26,-2 20-107,1-8 0,-1 3 0,-1-1 0,2 3 0,-2 0 0,0-1 0,0 0 0,0 0 0,2-1 0,0-2 0,-1-1 0,1 2 0,0-4 0,0 2 0,1-12 0,0 20 0,0-20 0,-2 16 0,2-16 0,0 14 0,0-14 0,0 0 0,-1 17 0,1-17 0,0 0 0,1 10-26,-1-10-341,0 0-43,0 0-36,0 0-56,0 0-118,0 0-91,0 0-180,0 0-447,0 0-941</inkml:trace>
  <inkml:trace contextRef="#ctx0" brushRef="#br1" timeOffset="101779.906">5664 4998 461,'-9'5'962,"9"-5"-186,-6 5-91,6-5-21,-7 7-42,7-7-73,0 0-76,-5 8-65,5-8-46,0 0-49,0 0-55,-7 9-52,7-9-36,0 0-33,0 0-21,0 0-47,0 0 12,0 0-55,0 0-139,0 0-124,0 0-121,10 2-176,-10-2-152,10-2-230,-1-2-512,1-1-1037</inkml:trace>
  <inkml:trace contextRef="#ctx0" brushRef="#br1" timeOffset="101951.791">6106 5037 858,'0'0'754,"0"0"-81,7 8-61,-7-8-65,0 0-74,0 0-87,0 0-86,8 6-53,-8-6-53,0 0-33,0 0-78,0 0-104,13 2-138,-13-2-191,0 0-202,16-3-782,-16 3-937</inkml:trace>
  <inkml:trace contextRef="#ctx0" brushRef="#br1" timeOffset="102108.809">6562 5079 663,'13'3'595,"-13"-3"-89,0 0-50,12 3-100,-12-3-59,0 0-62,10 3-36,-10-3-51,0 0-17,0 0-61,15 0-113,-15 0-124,0 0-156,14-3-151,-14 3-362,12-2-376</inkml:trace>
  <inkml:trace contextRef="#ctx0" brushRef="#br1" timeOffset="102704.203">7176 4801 910,'0'0'833,"0"-16"-98,0 16-62,0-15-26,0 15-45,0-12-74,0 12-70,0 0-60,1-13-31,-1 13-15,0 0-21,0 0-20,0 0-10,13 1-33,-8 7-11,0 1-37,0 1-220,1 4 0,0 1 0,-1 1 0,0 4 0,0-1 0,-1 3 0,1-1 0,-1 1 0,-2-1 0,0-2 0,-1 1 0,-1 0 0,-1-2 0,-1-1 0,1-1 0,0-1-304,-2-3-191,3 0-82,-1 0-88,1-12-35,-2 17-78,2-17-704,4 10-1107</inkml:trace>
  <inkml:trace contextRef="#ctx0" brushRef="#br1" timeOffset="103001.068">7576 4845 677,'1'-11'628,"-1"11"-63,-1-18-24,1 18-106,-8-16-25,2 9-31,-1 2-43,0 0-22,-3 2-21,10 3-14,-21-2-24,7 2-10,2 2-13,-3 2-12,1 2 8,-1 1-11,-1 5-14,1 0 4,4 2-4,-3 1-8,5 2-14,0 0-13,2 0-15,1 0-21,3 0 2,3 2-12,2-2-16,1-2-18,4 2-43,2 0-45,1-3 0,5 1 0,1-3 0,1 0 0,5-2 0,0-1 0,1-4 0,0 0-233,2-1-94,1-1-51,-4-3-92,2 0-134,-1 0-135,4-5-149,0 2-557,-3-1-1061</inkml:trace>
  <inkml:trace contextRef="#ctx0" brushRef="#br1" timeOffset="103172.939">7977 5011 64,'0'0'1001,"0"0"-246,0 0-128,0 0-58,0 0-75,0 0-89,0 0-76,8-6-83,2 4-43,1-1-45,5 1-30,0-2-44,1 1-106,2-2-141,1-2-147,0 3-134,1 0-124,-1-1-545,-1-2-729</inkml:trace>
  <inkml:trace contextRef="#ctx0" brushRef="#br1" timeOffset="103360.462">8337 4908 377,'0'0'848,"0"0"-96,4-12-105,-4 12-31,0 0-44,0 0-54,4-8-75,-4 8-31,0 0-61,0 0-17,0 0-15,0 0-9,0 0-21,0 0-44,0 15-28,0-15-8,0 14-32,0-14-32,-1 20-26,-1-10-22,2 2-10,0 0-25,0 1-17,0-2-45,2 1 0,-2 1-54,1-4-124,0 3-69,2-2-92,-3-10-57,4 19-90,0-11-154,-4-8-94,8 11-886,-8-11-1276</inkml:trace>
  <inkml:trace contextRef="#ctx0" brushRef="#br1" timeOffset="103817.747">8506 4570 456,'-9'-10'904,"1"0"-141,1 4-120,0 0-81,7 6-71,-5-12-68,5 12-64,4-10-48,-4 10-23,18-10-26,-4 4-22,4-1-18,2 2-36,6 0-34,0 0-28,2 0-26,0 2-20,0-1-1,0 1-25,0 1-10,-3-1-10,-3 0-10,-1 2-6,-1 0-5,-2 1-3,-1 0-1,-4 1 9,0 0-21,-1 0 13,-2 2-2,0 1 45,-1-1-2,-9-3-5,13 12-2,-6-3 34,-4 1-4,0 2-3,0 3 3,-2 2-8,0 2-10,-1 1 3,0 5-19,0 3 6,0 5 49,-1 1 6,1 3-11,0-1-10,0 1-15,-1 1-10,2-2-11,-1 0-11,0-2-2,0-3-2,0-3-25,0 0-2,-1-2 0,1-1 0,-2-3 0,1-2 0,-2-2 0,2 0 0,-1-4 0,-2 2 0,0-3 0,1-1 0,0 0 0,-3-3 0,1 1 0,0-2 0,-1-1 0,-3-1 0,0 0 0,-1-1 0,-2-4 0,-1 1 0,-1 0 0,-1-2 0,-1-2 0,-3 0-201,-1 1-762,-3-6-1251,6 2-1998</inkml:trace>
  <inkml:trace contextRef="#ctx0" brushRef="#br1" timeOffset="104307.701">9815 4681 964,'0'0'809,"-7"-6"-102,7 6-89,0 0-67,-11-2 8,11 2-85,-12 8 7,7 0-17,-1 3-48,-1 4-37,2-1-73,-4 6-42,3-2-32,-1 3-61,1-2-29,-2 1-32,5-3-21,-1 0-12,1 0-18,2-1-16,0-4-64,2 0-59,0 0-61,2-3-58,1-1-30,-4-8-63,11 13-48,-11-13-34,14 7-77,-14-7-46,15 1-36,-15-1-51,17-7-149,-8 0-342,1-2-690</inkml:trace>
  <inkml:trace contextRef="#ctx0" brushRef="#br1" timeOffset="104604.561">9753 4578 682,'-17'-4'661,"17"4"-97,-15-1-43,15 1-57,-10 2-23,10-2-66,0 0-3,-6 7-54,6-7-14,0 0-20,7 9 5,-7-9-31,18 5-23,-18-5-38,23 0 4,-8 0-15,2-1-13,0-2-25,-1-1-17,2 0-25,-3-1-11,1 0-15,-3-2-1,-1 2 8,0-2-12,-2 1-3,-3-1-11,-1 0-16,-2-2-7,-4 9-6,5-15-8,-5 15-12,-3-12-2,3 12-6,-7-10-1,7 10-6,-16-9 0,16 9-52,-16 0-82,4 0-14,1 3-81,-1 2-38,-2 3-80,3 1-110,-5 4-118,5 0-106,-1 1-808,2 2-1119</inkml:trace>
  <inkml:trace contextRef="#ctx0" brushRef="#br1" timeOffset="104963.928">10208 4809 953,'11'-5'779,"-3"-2"-80,-1 2-90,-1-3-41,-6 8-45,8-14-97,-8 14-29,2-15-77,-2 15-38,-6-14-54,2 5-28,-4 4-51,1-1-8,-5 0-38,1 2-6,-2 0-7,-1 3-37,0 0 2,-1 2-27,2 1 14,-3 1-28,2 2 11,3-1-22,1 1 18,2 2-24,3-1 20,5-6-16,-4 17 16,6-6-21,4-2 17,3 3-42,5 0-10,0 0-56,3 2 27,5-1-16,-3 1 22,4-1 14,-3-3 4,0 2 16,0-3 5,-3 1 24,-2-3 36,-2 2 32,0-3 49,-4 0 7,-1 0-1,-8-6 18,11 10-5,-11-10 9,0 0-15,0 11-17,0-11-24,-15 8-9,5-6-29,-4 2-8,-3-2-11,-4-1-21,1 0-67,-2-1-115,-5 0-116,1-1-111,-1-1-115,-1 1-205,1 0-1065,1-2-1480</inkml:trace>
  <inkml:trace contextRef="#ctx0" brushRef="#br1" timeOffset="105867.833">11569 4863 524,'15'-8'891,"-1"-2"-152,0 3-90,-3-5-58,0 3-44,1-3-25,-3 0-103,-1 1-45,-2-1-44,0 0-22,-4 0-41,-2 0-41,-6 1-48,0 0-31,-4 2-8,-3 0-14,-4 3-36,-4 3-6,-1 2-15,-5 2-16,-1 3-8,-2 6-9,-2 1 1,-1 6-8,1 1-7,8-2-6,1 3-1,3-2 1,7 2-7,0-3 4,5-2-2,5 1-3,3-2 3,2-1 4,5 1-7,4-1 2,4-3-1,4-1-56,4-2-53,4-3 2,-1-1-30,4-3 5,-3-2-24,3 0 15,3-4-22,-4-1 24,-2-1-21,1-3 27,-3 0-10,-1 0 39,-9-2-4,2 1 20,-4 0 14,-1-2 33,-3 2-14,-1 1 33,-3 0 9,-1 2 32,-4 10 4,2-16 21,-2 16-15,-3-9 24,3 9-9,0 0 43,-11 1-23,11-1 15,-6 13-26,6-13 13,-8 16-26,7-4 10,0 0-34,1-1 21,0 2-30,2-1 21,1-1-25,2 3 20,-1-2-28,3 0 17,-1-1-69,4-2-28,-1 0-66,-1-4-61,3 0-74,-1 0-81,1-3-43,1 1-33,-12-3-29,27 0-50,-16-3-69,2-2-379,1 0-547</inkml:trace>
  <inkml:trace contextRef="#ctx0" brushRef="#br1" timeOffset="106086.585">12025 4635 305,'-4'-19'729,"3"2"-92,0 0-6,-2 2-84,1-2-47,-1 5-15,-1 1-22,2 1-50,-1 0-41,3 10-42,-4-15-41,4 15-52,0 0 20,-5-8 19,5 8-18,0 0 1,-4 15 6,4-15-18,-2 22-16,2-5-30,0 1-23,0 3-97,0 2-81,0-1 0,0 2 0,2 1 0,-2-1 0,0-3 0,2 0 0,-1-2 0,0 0-75,1-2-313,-1 1-74,0-3-94,0-1-136,3-1-108,-4-2-851,5 0-1315</inkml:trace>
  <inkml:trace contextRef="#ctx0" brushRef="#br1" timeOffset="106419.746">12194 4807 10,'2'-12'893,"2"2"-204,-4 10-75,4-14-41,-4 14-61,5-10-94,-5 10-22,7-10-70,-7 10-19,14-2-41,-14 2-1,17 5-45,-5-1 5,-2 1-45,3 3-20,0 1-36,-3 0-8,2 2-36,-1-1 3,-2 1-31,0 2 7,-2-2-27,-3 0 13,1 0-28,-3 0 15,0-2-21,-2-9 18,0 18-24,0-18 11,0 17-12,0-17 17,-4 12-18,4-12 8,-7 9 8,7-9 42,-8 8 28,8-8 6,0 0 23,-10 3-11,10-3-7,-7-7-13,7 7-11,-4-12-11,4 12 3,-2-19-13,4 4-11,0 0-12,1-1-6,3-5-6,0 1-7,2 1-3,1-1-33,2 1-67,1-1-70,1 3-53,2 0-53,-3 5-78,3-2-44,-5 2-146,0 4-101,0 3-131,1-2-651,-3 3-1025</inkml:trace>
  <inkml:trace contextRef="#ctx0" brushRef="#br1" timeOffset="107108.561">12642 4867 447,'14'5'715,"-14"-5"-107,19 1-26,-6-2-105,0-1-29,1-2-57,3 0-50,-2-2-53,2 0-29,-1 0-40,2 0-28,0-4-4,-2 1-15,1 0-15,-3 0-31,-3 0-3,0 0-2,1-1 7,-3 0-43,-1 1 14,-2 1-29,-2-1 12,-4 9-41,4-13 13,-4 13-27,-4-11 5,4 11-20,-12-6 23,12 6-18,-17-1 21,3 2-16,3 3 36,-2 1 4,-1 2 8,1 0-4,-1 3 18,3 0-14,-3 3-10,3-1-8,2 1-18,2-1-4,0 0 3,3 1-6,2 0-7,2-13-8,0 20-66,4-11-85,1 2-63,4-3-56,0 1-15,2-1-41,3-2-35,3 1-19,0-2 7,3-1 15,2 1 40,2-2-17,4-2-15,1 0-6,2-1 36,-1-2 55,3-1 55,1-2 57,1-3 50,-3 0 45,1-2 52,-3-1 59,-1 0 21,-4-3 56,-2-1 35,-3-1 34,-5 3 35,-1-1 20,-5 1 3,-4 1-8,1 0-29,-6 2-18,0 10 1,-2-17-13,2 17 6,-13-11-26,3 8 33,-3 3-30,-5 1 28,2 3-24,-6 4 6,1 1-35,-1 3-9,-2 2-33,7 0-27,0-1-11,3 2-8,1-3-22,4 2-1,-1-2-15,6 0 35,0-1-55,4-11 4,0 18-3,0-18-2,8 15-1,-3-9-22,4-1-46,2-2-18,1 0-39,1-3-36,0 0-28,4-3-19,1-1 17,-3-1 13,1-2 16,2-3 19,0 1 17,-3-3 26,1 0 17,0 1 16,-4-3 14,-1 2 16,-1 2 47,0 1 4,-3 1 46,-1 1-23,1 0 13,-7 7-34,11-8 23,-11 8-10,0 0 22,11-2-4,-11 2 14,0 0-34,7 5-6,-7-5-2,7 9-13,-7-9-1,3 12-3,-3-12-3,4 10-87,-4-10-93,6 12-126,-6-12-163,7 12-140,-7-12-226,10 12-331,-4-7-768</inkml:trace>
  <inkml:trace contextRef="#ctx0" brushRef="#br1" timeOffset="107618.371">14038 4751 478,'3'-10'634,"-3"10"-83,-5-18-28,5 18-58,-11-15-6,6 7-48,-7 2-16,-1 0-49,0 0-20,-2 1-61,-4 1 2,2 2-28,-4-1-1,2 3-20,-2 3-9,-2 0-43,-2 1-5,3 3-38,0 1-11,3 2-30,2-1-6,1 3-22,3 1 1,1-1-21,5 0-2,1 0-4,2-1 13,3 0-29,1-11 7,3 21-24,1-13-21,5-1-47,0 0-28,4 0-14,-1-2-9,4 0-15,-1-4-8,1-1-26,4 0-5,-2-1 8,0-4-34,5 0-18,-3-2 29,3-3-18,-3 0 28,1-3 14,0-4-18,-2-1 12,-2-3 34,-1 0 27,-1-2 22,-1-4 21,-1-1 14,1-6 16,-5 2 21,4-2 29,-5 2 39,0 2 24,-1 0 10,-1 1 34,-1 5 20,0 3 56,-1-2-49,-1 7 35,-1 1 12,0 1 8,0 1-32,1 2-15,-3 11-13,0-12 16,0 12 10,0 0 16,0 0 2,-7 8-18,7-8-12,-6 23 8,0-9-2,2 4-20,0 5-36,-1 2-5,1 4-11,-3 0-27,3 2-5,-2 0-4,2 3-7,0-1-12,2 0-70,1-6-78,-3 1-85,4-3-61,0-1-48,0-5-51,4 1-74,-3-2-7,3-1-14,0-2-40,1-2-34,0-3-52,1 1-428,1-6-617</inkml:trace>
  <inkml:trace contextRef="#ctx0" brushRef="#br1" timeOffset="108118.645">14194 4827 366,'7'-8'586,"-3"-1"-66,-4 9-25,9-14-1,-9 14-33,4-12-32,-4 12-50,7-9-64,-7 9-51,0 0-20,0 0-16,0 0-8,0 0-22,0 0-30,0 0-24,-2 13-21,2-13-16,-3 16-23,3-16-12,-2 17-12,2-17-6,5 18-7,-3-8 0,2-2 0,1 1-8,2-1-7,-1-2-2,4 1-6,0-2-7,3-1-3,2 0-1,0 0-4,3-3 2,1-1-5,-2 0 0,3-4 0,3 2 0,-3-5 3,2-1-3,-1-2-3,-1-1 0,3-4 7,-3 1-8,-3-1-1,-1 1 23,-2-2 20,0 0 13,-3 2-14,1 0 39,-4 1-12,-1 2 8,-1-2 6,1 4 12,-7 9 5,10-15-17,-6 7-15,-4 8-23,7-10-6,-7 10-10,0 0-4,0 0 1,0 0-13,0 0 5,4 10-7,-4-10 6,-1 24 5,-2-7-3,2 0 5,-3 7 28,1 1 5,1 1 0,-4 4 5,1 3 15,-2 0 3,1 1-3,2 1-14,-3-2-9,1 2 0,0-2-38,2 2-17,1-1 0,1-1 0,-2-7 0,2 0 0,1-1 0,0-5 0,1 0 0,-1-1 0,1-3 0,0-1 0,0-3 0,-2 0 0,2-12 0,0 21 0,0-21 0,-2 15 0,2-15 0,-5 12 0,5-12 0,0 0 0,-11 7 0,11-7 0,-20-2 0,2 0 0,-5-3 0,-10 0 0,-9-4 0,-9-1 0,-13 0 0,-9-2 0,-5 5 0,-5-3-863,-5 4-366,-4-2-693,-7 0-1654</inkml:trace>
  <inkml:trace contextRef="#ctx0" brushRef="#br1" timeOffset="110401.139">1858 5944 530,'0'0'783,"0"0"-116,1-15-39,-1 15-34,0 0-44,2-9-29,-2 9-72,0 0-42,0 0-32,0 0-56,0 0-17,0 0-14,0 0-4,0 0-35,2 12-15,-2 1-16,-2 3-33,0 2-26,1 3-20,-1 3-24,1 2-19,-2 1-22,2 0-49,0-2-25,-2 3 0,2-1 0,0-3 0,-1 0 0,1 1 0,1-4 0,0-3-140,0-1-158,1-1-76,1-2-86,0-2-43,1-1-119,2-4-66,-5-7-98,9 11-587,-9-11-973</inkml:trace>
  <inkml:trace contextRef="#ctx0" brushRef="#br1" timeOffset="110633.803">2086 5985 117,'0'-14'888,"1"2"-178,-1 12-69,0-17-77,0 17-104,0 0-26,-1-13-61,1 13-4,0 0-58,-4 11-7,4-11-37,-2 18-23,-1-5-29,2 3-31,0-1-32,-2 4-26,2-1-27,0 0-19,-1 2-12,1-1-1,-2 1-21,2-2-10,0 0 1,0-1-24,-1 0-79,2-4-58,-2 3-70,0-4-44,1-2-64,1-10-47,-4 20-77,4-20-63,-7 15-49,7-15-754,-8 12-894</inkml:trace>
  <inkml:trace contextRef="#ctx0" brushRef="#br1" timeOffset="110880.002">1616 6072 346,'-10'-2'852,"-1"-1"-132,11 3-97,-17-2-64,17 2-108,0 0-56,-18 0-72,18 0-6,0 0-20,0 0-40,2 10-22,7-6-41,-9-4-36,24 7-19,-7-3-32,7-3-24,3 2-10,3-3-19,8-2-7,0 1-10,3-1-6,-1-3-12,-2 3 0,0-1-57,1-1-86,-3 1-65,-3-2-58,0 1-92,-6 2-68,-3-2-72,-5 2-72,0 0-165,-3-1-297,-3 2-619</inkml:trace>
  <inkml:trace contextRef="#ctx0" brushRef="#br1" timeOffset="111114.365">1704 6220 682,'-18'7'787,"4"-2"-114,1 2-65,1-4-81,3 1-89,-1 0-52,2 1-66,8-5-24,-8 6-11,8-6-31,0 0-11,7 6-28,-7-6-17,20 0-19,0-1-21,2 1-36,6-5-13,5-1-38,6 1-5,-2 1-14,0-3-14,0 2-7,1-1-3,-3 0-24,1 1-82,-4 1-83,-3 1-79,-2-2-66,-2 2-113,-4 1-82,0 0-78,1 2-178,-3 0-415,1 0-784</inkml:trace>
  <inkml:trace contextRef="#ctx0" brushRef="#br1" timeOffset="112081.93">2812 6146 85,'2'-13'730,"-2"13"-113,4-12-30,-4 12-57,6-13-67,-6 13 2,3-13-27,-3 13-45,4-16-23,-4 16-7,3-12-17,-3 12-30,0 0-29,-3-15-34,3 15-29,-5-11-49,5 11-36,-9-5-14,9 5-4,-16 0-18,5 3-5,2 2-25,-5 1 10,3 2-4,-3 1-2,1 6-8,-2-2-10,3 1-15,1 2-5,0 0-13,4 0 6,0 1-9,3 0-8,3-2 7,2 2-4,2-1-5,3-1-1,5 1-60,4-2-75,3-2-69,4-2-66,7-3-58,3-1-35,3-4-10,3-2-27,0-2 5,2-1 26,6-6 31,-2 3 38,2-5 12,-3 0 37,-2-2 38,-2 1 48,-3-1 28,-7 1 18,-1-2 33,-3 1 48,-7 0 26,-2 0 69,-3 0 42,-4 2 8,-2-1 66,-3 2 8,-4 10 5,3-14 3,-3 14-28,-8-12 22,8 12-14,-18-5 28,18 5-16,-24 0 21,9 2-26,-2 4 19,-2 0-26,-1 2-3,0 1-44,2 0-14,1 1-35,2-2-5,2 1-32,2-3 5,1 1-20,2 0 7,8-7-22,-10 12 11,10-12-11,0 0 5,1 12-11,-1-12 3,11 3-11,-11-3-44,20-1-32,-8-1 2,3-2-36,-1 1 23,4-4-26,-3 0 41,4 1-12,-1-5 37,-4 5-12,-1-3 31,0 3-12,-2 0 28,0-1-16,-4 2 36,-7 5-1,13-8 32,-13 8-23,11-3 37,-11 3-15,0 0 45,0 0-7,10 8 3,-10-8-19,0 0-4,2 15-21,-2-15 5,3 12-16,-3-12 5,2 12-18,-2-12 12,4 14-16,-4-14 9,6 10 6,-6-10-42,8 10-63,-8-10-40,9 7-76,-9-7-73,13 5-62,-13-5-58,16 2-55,-16-2-14,20 0-17,-10-2-70,0-2 10,3 0-455,0 0-585</inkml:trace>
  <inkml:trace contextRef="#ctx0" brushRef="#br1" timeOffset="112316.295">3718 5961 419,'5'-17'661,"-2"1"-98,-2 0-50,0 3 7,0 0-52,-1-1-23,0 14-25,0-21-23,0 21-39,0-16-57,0 16-47,0-12-29,0 12-1,0 0 27,0 0 7,0 0 18,0 0-6,-3 9-3,3-9-11,-2 19-13,2-7 1,-1 2-14,1 3-102,-1 0-128,1 1 0,-2 2 0,2-2 0,-2 2 0,1 0 0,0 0 0,-2 1 0,2-2 0,-1 0 0,2 0 0,-1 1 0,0-3 0,1 0-31,0-2-407,0-3-56,1 2-59,2-2-85,1 3-5,2-5-112,1 2-717,2-4-1094</inkml:trace>
  <inkml:trace contextRef="#ctx0" brushRef="#br1" timeOffset="112962.545">4066 6161 105,'0'-11'756,"0"11"-111,-2-20-20,2 20-69,-1-17-66,1 17-45,-5-17 0,5 17-55,-8-14-14,8 14-54,-6-10-11,6 10-56,-9-7-10,9 7-43,-12-2 1,12 2-38,-16 4-14,8 3-4,-1 1-3,0 2-8,0 2-25,0 1-16,0 2-19,3-1-6,1 1-17,0 0-6,2 0-12,2-1-1,1-2-10,1 0 3,6 1-1,-1-2-4,3-3-4,4-1-13,0 0-52,3-4-39,0-1-46,3 0 6,1-4-41,-1 0 15,4-3-36,-1-1 15,-2 0-19,2-2 41,-2 1-2,-1-5 39,-3 0-13,0 1 40,-3-2-3,-2 1 39,-4 0-9,1 1 34,-3 0 1,-2 0 41,-3 11 12,4-16 38,-4 16-14,0 0 30,-2-12-5,2 12 23,0 0 25,0 0 8,-10 8-5,10-8-21,-8 13 3,5-2-24,0-2-8,3-9-17,-3 20-1,3-20-23,-1 19-5,1-19-6,3 18 5,-3-18-11,6 17 5,0-11-13,1 1 7,-1-2-12,3 0-22,1-1-41,2-1 5,1 0-14,1-3-26,0 0-49,4-3-3,-1-2-20,3-2 18,0 1-18,-1-5 42,1 2 10,-3-1 17,0-4-12,-2 3 32,-2-3-3,-1 2 36,-3 2-7,-2-1 38,0 2-10,-3 1 40,-4 8 5,4-13 32,-4 13-7,0 0 31,0 0-2,-3-9 45,3 9-15,0 0 31,-8 9-25,8-9 11,-6 13-30,6-13-2,-5 17-32,2-8 5,3-9-22,-4 19 0,4-19-22,0 17 10,0-17-18,1 15 11,-1-15-21,4 13 3,-4-13-80,8 11-36,-8-11-72,12 10-34,-12-10-18,19 9 17,-5-6-54,1-1-71,3-2-50,1 0-28,2-2 3,3-3-25,-2-2-39,2-1-58,4-3-264,-1-3-327</inkml:trace>
  <inkml:trace contextRef="#ctx0" brushRef="#br1" timeOffset="113601.191">4982 6002 91,'2'-18'691,"0"2"-144,-2 2-43,-2-1-27,1-1-57,-3 3 25,0-2-49,2 5-20,-2-1-28,0 1-43,-1 2-31,5 8-31,-8-13-28,8 13-8,-7-4 16,7 4 16,-8 4-12,8-4-3,-8 14 0,6-3-27,-1 5 29,1-1-4,-1 3-12,1 6-2,-1-2-48,2 3-36,-1-2-23,1 2-34,0-1-67,1 0 0,0-3 0,0 2 0,1-4 0,-1 2 0,3-3 0,-1 2-107,5-1-55,2 0-71,2-2-68,2 0 16,3 0-49,4-5 6,4 2-23,3-1-18,2-6 6,3 1 38,1-4 31,-2-4 29,0 0 25,3-5 24,0-2 47,-1-1 36,-4-4 45,-2 2 53,-3-4 42,-5 2 61,-3-1 42,-1-1 26,-6 2 20,0-2 36,-3 2-20,-1-1 20,-3 1-35,-2 12 23,-3-21-21,0 11 22,-3 2-33,1-1 22,-3 3-21,1 2 17,-5 0-8,12 4-16,-20-1-16,6 3 1,1 2-9,-2 3-15,2-1-20,0 2-13,0 2-14,3 0-4,1 2-8,2 0-6,0 1-7,3 0-1,2-2-6,2-11-3,1 21-3,3-11 3,1-2-1,3 0-6,0-3-16,3-1-32,0 0-33,3-2-13,-1-2-40,2-1 13,1-1-28,0-2-3,0-2-33,0 0 34,-2-2-15,2 0 23,-3-1-19,-1-3 23,-2 0 3,-1 1 39,0-2 0,-2-1 33,-2 3-7,-1 0 36,0 1 13,-2 0 40,-2 10-21,4-13 27,-4 13-17,0 0 23,0 0-3,0 0 27,0 0-8,0 0 20,0 0-19,-4 10 11,4-10-28,1 18 12,-1-18-32,2 20 23,1-9-34,-1 0 22,1 0-29,0-1 22,1-2-25,0 1-26,2-3-70,-6-6-3,13 12-61,-13-12 21,14 8-39,-14-8-61,18 3-32,-18-3 17,19-5 41,-5 0-28,2 0-80,3-5-22,4-4-84,-3-1-28,2-2 5,-1-2-245,-2-2-198</inkml:trace>
  <inkml:trace contextRef="#ctx0" brushRef="#br1" timeOffset="113827.091">5890 5968 1299,'3'-17'369,"-2"5"-10,-1 0-14,-1 1-49,-2 0 29,-1 2-10,1 1-6,-3 1-22,6 7-1,-11-10-68,11 10 28,-12-4-29,12 4 0,0 0-28,-15 7 20,15-7-42,-7 15 8,5-2-23,1 0 6,2 4-13,1 0-9,1 5-17,1 0-18,1 2-13,-1-2-15,1 1 16,0-1-36,1 1-18,-1-1-9,1-1-3,-1 0-4,0-6-10,-1 2 6,1-3-6,-1 1-1,0-5-29,1-1-62,-1 1-15,0-1-66,-4-9-21,7 10-64,-7-10-47,9 5-70,-9-5-51,0 0-31,14-1-115,-14 1-768,8-9-933</inkml:trace>
  <inkml:trace contextRef="#ctx0" brushRef="#br1" timeOffset="114014.585">5630 6116 898,'-13'1'844,"13"-1"-161,-22-1-158,22 1-45,-13 1-75,13-1-25,0 0-70,0 0-42,0 0-38,0 0-9,0 0-60,21-1-5,-8 1-29,-1-3-26,8 1-18,-1-1-24,-1 0-10,2-1-13,3-1-71,-1 1-81,1-1-86,0 2-85,0-2-118,-5 1-83,5 1-114,-2 1-622,4-3-832</inkml:trace>
  <inkml:trace contextRef="#ctx0" brushRef="#br1" timeOffset="114744.601">6243 6099 361,'8'5'626,"-8"-5"-98,0 0-43,13 5-43,-13-5-59,0 0-69,19-1-41,-19 1-44,19-4-57,-19 4 33,18-8-3,-7 6-22,1-3-44,-3 0 3,2 0-38,-2 0 5,0 1-24,-3-3 14,-6 7-29,12-10 0,-12 10-49,4-12 31,-4 12-30,-4-12 18,4 12-22,-12-10 15,12 10-26,-16-9 24,4 6-11,1 3 25,-1-1 7,12 1 12,-24 1-8,12 1 14,0 3-15,-1 2 35,2-1-13,0 3-3,5-2-12,-1 3-14,2-1-28,3 2 18,2-11-24,1 21 23,4-12-28,1-1 13,2 2-61,4-1-18,0-1-54,3-1-22,1-1 6,2 0 35,5 0-7,1-2-23,3-2-62,0 0-21,1-2 37,0-2 12,1 0 31,-1-2 24,0-2 21,4 1 9,-7-2 19,3-1 2,-1-4 21,-1 3 9,-5-4-2,-3 1 4,-1 0 20,-2-2 23,-1 1 39,-5-1 23,0 2 9,-4 2-9,0 0-5,-2 0 17,-3 10 21,0-16-53,0 16 37,-8-10-31,8 10 23,-11-7-4,11 7 24,-16 0-8,16 0 30,-19 4-18,10 1 20,-3 2-9,0 2-10,2 0-17,1 1-17,2 4-12,1-2-7,3-2-15,1 2-8,2-12-17,0 22 1,1-12-3,2-1-11,2 0 8,1-1 2,1 0-6,3-4-2,-1 1-20,2-1-23,2-3-33,0-1 0,1-1-49,1-1 8,2-2-39,-2-2 11,4-3 1,-2 0-45,2-3-1,-2-2-25,-2-2-7,2-3 26,-2-3 19,-2-3 10,-2 0 16,-2-1 13,0-3 12,-3-2 18,-2 0 19,-1-3 10,-3-2 21,-1 4-1,-2-2 16,-1 1 8,0 2 39,-2 6 2,1 3 17,-1 3 17,0 2 21,0 3 3,-1 3 36,0 4 23,7 7 17,-10-4 30,10 4-16,-9 8 20,4 3 1,2 4 1,1 4 6,-1 5 1,2 4-51,2 0-5,-1 5-42,3 1 2,-1 1-32,1-4-13,3 2-8,-1 0-13,0-5-77,0-3-79,1 0-104,1-4-105,1-2-119,-2 0-104,2-5-227,0-3-469,3 1-858</inkml:trace>
  <inkml:trace contextRef="#ctx0" brushRef="#br1" timeOffset="114978.974">7507 5934 1110,'0'0'968,"0"0"-83,7 7-55,-7-7-25,0 0-67,7 8-110,-7-8-39,0 0-84,5 6-31,-5-6-76,0 0-137,0 0-261,5 8 0,-5-8 0,0 0 0,0 0 0,0 0 0,0 0 0,0 0 0,0 0 0,0 0 0,0 0 0,0 0-194,0 0-443,0 0-225,0 0-304,0 0-520,-5-9-1359</inkml:trace>
  <inkml:trace contextRef="#ctx0" brushRef="#br1" timeOffset="132043.633">1900 7203 571,'-4'-18'1046,"4"18"-207,-3-10-134,3 10-45,-2-10-28,2 10-76,0 0-80,-5-11-64,5 11-92,0 0-13,0 0-30,0 0-9,2 13-14,2-2 3,-1 1-30,0 4-31,-1 2-30,1-1-144,0 2-22,0 0 0,-1 2 0,0 0 0,0-2 0,-1 1 0,1-3 0,-1 2 0,0 0 0,-1-2 0,0 1 0,0-3-44,1-2-282,-1-1-61,0 2-55,0-14-75,3 18-118,-3-18-84,2 16-106,-2-16-540,8 9-965</inkml:trace>
  <inkml:trace contextRef="#ctx0" brushRef="#br1" timeOffset="132262.378">2206 7268 168,'8'-12'924,"-2"-1"-146,0 4-130,-3-1-57,4 3-59,-7 7-90,6-10-66,-6 10-30,0 0-7,0 0 22,8 5-34,-8-5-14,2 16-17,0-5-33,-2 3-37,0 0-38,0 4-36,-2 0-29,0 0-28,2 1-16,0-1-20,-1 1-3,-1-1-18,1 0-4,-2 0-9,2-3-50,0 3-71,-3-7-83,4 2-42,-1-1-98,-1-2-51,2-10-123,-2 19-90,2-19-121,-6 15-815,6-15-1150</inkml:trace>
  <inkml:trace contextRef="#ctx0" brushRef="#br1" timeOffset="132516.673">1760 7311 520,'-13'-4'930,"3"0"-143,2 0-153,8 4-38,-12-6-84,12 6-59,0 0-56,0 0-14,0 0-28,8-6-35,4 6-27,9 2-58,6-2-43,3 1-12,7 0-35,3 1-26,3-1-28,-2-1-19,-1 0-16,3 0-40,-4-1-83,-2 1-64,-5-2-70,-2 1-65,-1 0-49,-5-1-109,0 1-113,-4 0-92,-4 1-867,-2-2-1123</inkml:trace>
  <inkml:trace contextRef="#ctx0" brushRef="#br1" timeOffset="132728.155">1663 7504 700,'-16'12'895,"7"-3"-177,1-1-69,8-8-29,-5 16-61,5-16-57,5 14-24,3-7-43,5 1-34,7-3-63,2 1-39,7-3-55,7 0-40,0-3-48,4-1-19,3-1-39,3-1-58,0-3-93,0 1-106,-2-1-68,-1-1-118,0 1-102,-1-1-73,-3 3-144,5-3-938,1-1-1253</inkml:trace>
  <inkml:trace contextRef="#ctx0" brushRef="#br1" timeOffset="133485.231">3345 7367 513,'0'0'907,"-13"-4"-144,13 4-113,-13-3-50,13 3-58,-10-6-40,10 6-41,-9-5-46,9 5-44,-9-9-24,9 9-52,-2-9-43,2 9-46,6-15-15,-1 7-6,3-1-23,3-3-4,7 1-6,1-1-6,4 1-4,3-1-7,2 3-39,-2 1-96,-1 5 0,-1 0 0,-2 3 0,-1 3 0,2 3 0,-3 2 0,-1 3 0,-2 0 0,-4 6 0,-3-1 0,-3 2 0,-3-1 0,-1 1 0,-3 0 0,-1-1 0,-3 0 0,-1 2 0,0-4 0,-1 1 0,1-1 0,0-3 0,0 1 0,0-3 0,1-1 0,4-9 0,-5 15-3,5-15-26,-1 11-31,1-11-8,0 0 6,0 0-27,14 1-5,-14-1-7,16-10 16,-5 3-1,3-6 8,-1-1-11,0-3 19,0-1-11,3-5 22,-2 1-3,-2-2 21,-1 4-7,-2 2 27,-1-2-12,-1 3 16,-2 3-4,-1-1 22,0 4-12,-4 11 19,2-15-18,-2 15 16,0 0-11,-1-15 14,1 15-17,0 0 14,-8 9 0,3 0 23,3 0 0,-2 5 22,-1 1-10,1 2 5,3 0-1,-2 2-6,3-1-2,0 0-6,1 1 5,3-1-11,-1 0 9,3 0 39,-1-3-47,2 1 34,2-3-47,1 1 36,3-1-47,2-1 37,0-2-56,4-1-19,-1-2-114,4 1-78,1-2-80,2-3-86,0 0-169,2-3-159,1 0-188,0-3-447,0-1-958</inkml:trace>
  <inkml:trace contextRef="#ctx0" brushRef="#br1" timeOffset="133925.317">4772 7070 677,'8'-10'832,"1"3"-103,-4-1-102,1 1-7,0 0-60,-6 7-29,10-11-58,-10 11-34,7-9-28,-7 9-2,5-7-93,-5 7-45,0 0-53,3-10-35,-3 10-41,-8-6-26,8 6-25,-16-6-14,3 5-19,-2-1-11,-5 2-9,-1-1-13,-2 1-5,-4-1-3,-2 1-2,2 0-5,-2 1-3,3-1 0,3 0-3,0 0 0,3 0 0,3 1-2,1-1-5,2 0 1,14 0-1,-24 0-1,24 0 5,-17 3-4,17-3 3,-12 4 4,12-4-3,-7 9 0,7-9 1,-4 15 2,4-15 8,0 22 15,2-8 17,-1 4 31,0 1-20,1 1-55,-1 5 0,1 1 0,0 8 0,-1-1 0,0-1 0,1 4 0,-1-3 0,1 1 0,-1 0 0,2-2 0,1-1 0,0-5 0,0-1 0,1 0 0,1-4 0,3 1 0,-1-3 0,2-2 0,3 0 0,-2-4 0,4-1 0,-3-5 0,2 3 0,1-3 0,1-3 0,0 0 0,1-3 0,-2-1-163,1-1-414,2-3-139,3 0-178,-3-2-949,4-2-1554</inkml:trace>
  <inkml:trace contextRef="#ctx0" brushRef="#br1" timeOffset="134195.343">5126 7228 201,'0'0'979,"1"-21"-170,-1 21-85,2-12-56,-2 12-29,0-13-105,0 13-59,0 0-72,1-13-26,-1 13 11,0 0-9,0 0-10,0 0-32,3 12-18,-3-12-23,1 15-5,0-4-288,0 3-3,1-3 0,-1 4 0,-1 0 0,1 1 0,1 0 0,-1-2 0,0 5 0,-1-4 0,2 1 0,-2 0 0,2-1 0,-2-2 0,1 0 0,-1 0 0,0 0 0,1-4 0,-1-9 0,0 20 0,0-20 0,2 15 0,-2-15-463,0 12-173,0-12-151,0 0-214,-2 15-676,2-15-1349</inkml:trace>
  <inkml:trace contextRef="#ctx0" brushRef="#br1" timeOffset="134899.338">5668 7383 67,'0'0'918,"0"0"-177,0 0-43,0 0-50,0 0-67,0 0-11,0 0-86,0 0-20,0 0-36,0 0-19,0 0-16,0 0-37,1 12-18,-1-12-17,0 0-21,0 0-24,0 0-77,0 0-199,0 0 0,0 0 0,0 0 0,0 0 0,0 0 0,0 0 0,0 0 0,0 0 0,0 0 0,0 0 0,0 0 0,0 0 0,9 5 0,-9-5 0,0 0 0,0 0 0,0 0 0,0 0 0,0 0 0,0 0 0,0 0 0,0 0 0,0 0 0,0 0 0,0 0 0,0 0 0,0 0 0,0 0 0,0 0 0,0 0-347,0 0-106,0 0-55,4-9-108,-4 9-85,0 0-113,0 0-694,0 0-1135</inkml:trace>
  <inkml:trace contextRef="#ctx0" brushRef="#br1" timeOffset="135181.085">5728 7582 696,'-3'14'875,"3"-14"-95,0 0-86,0 0-52,-1 12-48,1-12-21,0 0-86,0 0 19,0 0-56,0 0 1,4 9-51,-4-9-3,0 0-30,0 0-88,0 0-279,0 0 0,0 0 0,0 0 0,9 4 0,-9-4 0,0 0 0,0 0 0,0 0 0,0 0 0,0 0 0,0 0 0,0 0 0,0 0 0,12-1 0,-12 1 0,0 0 0,0 0 0,0 0 0,0 0 0,6-7 0,-6 7 0,0 0 0,0 0 0,0 0-278,4-10-585,-4 10-207,0 0-815,0 0-1609</inkml:trace>
  <inkml:trace contextRef="#ctx0" brushRef="#br1" timeOffset="135835.445">6258 7414 610,'-7'-8'829,"7"8"-89,-7-8-55,7 8-77,-5-7-24,5 7-87,-6-8-24,6 8-36,0 0-35,-7-9-37,7 9-55,0 0-58,0 0-30,0 0-11,0 0 23,0 0-18,0 0-29,-2 16-20,4-6-19,0 0-134,0 2-14,0 1 0,0 1 0,1 1 0,0-1 0,0 1 0,-1-1 0,1-2 0,-2 0 0,2 0 0,-3-12 0,2 19 0,-2-19 0,3 16 0,-3-16 0,3 13 0,-3-13 0,0 0 0,1 13 0,-1-13 0,0 0 0,0 0 0,0 0 0,0 0 0,0 0 0,-13-2 0,13 2 0,-6-15 0,3 5 0,-1-2 0,2 0-23,1-3-6,-2-3 7,3 2 2,0-3 5,1 0 3,2-1 3,1 2 0,2-1 4,0 0 0,3 1-2,3 3 12,1 1-3,1 2 7,1 4 22,-1 1 12,4 4 23,1 1-66,-1 2 0,1 4 0,4 3 0,-4 2 0,3 2 0,-2 4 0,0 0 0,-4 3 0,-3-2 0,0 1 0,-3 1 0,-1-1 0,0 0 0,-3-2 0,-2 2 0,0-3 0,-1-2 0,-2 0 0,1 0 0,-2-12 0,2 17-307,-2-17-220,1 16-132,-1-16-126,1 12-190,-1-12-590,0 0-1207</inkml:trace>
  <inkml:trace contextRef="#ctx0" brushRef="#br1" timeOffset="136322.447">6685 7166 1146,'-5'-7'848,"0"0"-156,5 7-38,-7-12-63,7 12-39,-7-8-81,7 8-56,0 0-44,-5-12-24,5 12-25,0 0 2,6-7-61,-6 7-29,15-5-34,-3 4-26,5-3-27,-1 1-23,5 0-21,4-1-17,1 0-13,0 1-19,3-1-54,-4 0 0,2-2 0,0 2 0,-2 0 0,-2-1 0,-1 3 0,-4-2 0,-1 1 0,-2-1 0,-2 3 0,-2-2 0,-11 3 0,19-2 0,-19 2 0,15 0 0,-15 0 0,11 10 0,-5-3 0,-2 3 0,0 5 0,0 0 0,-1 3 0,-1 4 0,1 4 0,-1 1 0,1 7 0,0-1 0,0 3 0,1 0 0,0 6 0,0 2 0,-1-2 0,0-6 0,0 1 0,-1-2 0,2 2 0,-2-5 0,0-1 0,-1-3 0,0-1 0,-1-2 0,0-5 0,0-1 0,-1 0 0,1-1 0,-1-6 0,-1 1 0,2-1 0,-1 0 0,1-12 0,-4 17 0,4-17 0,-5 15 0,5-15 0,-6 9 0,6-9 0,-9 7 0,9-7 0,-15 1 0,15-1 0,-18 0 0,5-3 0,-1 1 0,-5-1-212,1-1-723,-7 0-281,1-2-623,-3 2-1549</inkml:trace>
  <inkml:trace contextRef="#ctx0" brushRef="#br2" timeOffset="147399.53">8517 6854 466,'0'0'782,"7"-10"-107,-1 2-36,1 1-61,-1 2-52,-6 5-26,10-10-34,-10 10-48,8-9-44,-8 9-33,6-7 17,-6 7-98,0 0 6,7-7-71,-7 7-10,0 0-45,0 0 20,0 0-50,-10 7 19,2 1 2,-1 6-1,-4 0-61,-1 6 18,0 4-36,0 2 35,-3 6-40,3 2-23,-1-2-23,3 1 0,1-2 0,2-1 0,3 1 0,-1-2 0,3 0 0,-1-2 0,4-1 0,1 0 0,4-1 0,-2-1 0,5 0 0,-1-1 0,5 0 0,1-3 0,0-1 0,3-2 0,0-3 0,3-1-236,-1-1-135,2-3-53,1-1-7,0-2-175,-1-3-39,2 1-12,-1-2-199,0-4-396,4 1-860</inkml:trace>
  <inkml:trace contextRef="#ctx0" brushRef="#br2" timeOffset="147805.767">9168 7086 28,'6'-17'970,"-3"5"-222,-3 0-78,0 12-96,0-20-49,-4 11-52,-1 2-53,-2 0-52,-3 0-25,1 3-45,-2-3 20,-2 7-75,0-2 13,-2 2-79,1 2 29,-4 0-77,3 3 25,-3 0-72,0 3 19,-1 1-48,3 0 15,0 2-38,4 1 24,1-3-46,2 1 40,2 1-52,2 0 45,4-1-53,1-10 41,3 19-41,3-8 36,2-1-44,2 0 36,5 0-70,1-1 37,3 1-60,0-2 37,1 1-45,2-2 10,1 0 45,0 0-30,-2 1 12,0-2 11,-3-1 6,-2 2 14,0-1-4,-2-1 8,-1 1 6,-4 0 49,-3 0-38,1 1 64,-7-7-24,4 11 50,-4-11-26,-3 13 35,-2-6-37,-3 0 37,0 0-38,-6 1 33,0-2-46,-5 3 31,-2-3-39,-1 1 17,-4-2-34,1 0 23,-1-1-31,-1-3 20,1 0-37,2 1 29,3-4-59,-1 1-8,-1-4-87,6 0-19,1-3-107,2 0-77,1 0-53,5-2-106,4-1-124,4-1-93,2 2-844,3-5-1185</inkml:trace>
  <inkml:trace contextRef="#ctx0" brushRef="#br2" timeOffset="148246.822">9767 7136 704,'0'0'646,"0"0"-88,3-10-29,-3 10-41,0 0-21,-3-13-44,3 13-26,-9-9-39,9 9-37,-10-11-23,10 11-11,-14-7-16,14 7 21,-18-8-72,18 8 2,-19-1-64,19 1 30,-21 5-65,8-1 15,1 6-56,0 1 44,0 2-36,0 1 19,1 1-50,2 2 21,2-1-48,2 0 25,3-1-39,0-1 26,2 0-44,3-2 33,2 2-37,1-2 33,3 0-35,3-3 50,1-1-56,1-1 26,1-2-36,3-3 27,0-1-41,1-1 27,0-1-22,-1-1 36,0-2-36,-1-1 38,3-4-33,-6 2 39,4-3-35,-4-1 37,-3-1-35,-1 0 33,-4-2-33,0-1 36,-2 0-35,-4 1 34,-1 3-35,-4-5 41,-2 3-34,-2 1 28,-2 1-33,-3 2 31,-2-1-43,-1 4 34,-1 0-65,0 1 7,0 2-91,0 1-47,1 2-91,1 1-73,0 0-133,4 2-114,0 1-161,2-2-746,10-2-1140</inkml:trace>
  <inkml:trace contextRef="#ctx0" brushRef="#br2" timeOffset="148509.611">9987 6878 1200,'3'-11'803,"-3"11"-124,3-15-91,-3 15-50,3-10-56,-3 10-97,0 0 6,4-10-54,-4 10 28,0 0-63,10 7 7,-10-7-14,8 17-32,-2-5-15,-1 3-24,1 2-38,1 2-57,-2 2-3,0 1-44,-1-2 8,0 2-47,1-1 22,-3 0-45,1-1 20,0-2-85,-2-2-50,1 1-103,0 0-34,-1-2-99,-1-3-68,1 5 25,1-3-118,-1 0-82,0-2-177,2-2-740,-2 1-1116</inkml:trace>
  <inkml:trace contextRef="#ctx0" brushRef="#br2" timeOffset="148904.395">10262 7195 407,'0'0'923,"5"-13"-155,-5 13-124,4-8-76,-4 8-66,0 0-60,6-8-50,-6 8-9,0 0-24,0 0-58,6 7-34,-6-7 44,6 8-95,-6-8 19,6 14-81,-6-14 11,6 15-66,-6-15 16,7 17-57,-5-8 23,-2-9-54,4 17 32,-4-17-44,4 12 32,-4-12-46,3 14 38,-3-14-47,1 12 40,-1-12-40,0 0 39,2 13-37,-2-13 36,0 0-43,0 0 58,0 0-54,0 0 29,0 0-41,0 0 37,0 0-36,0 0 34,-5-10-41,5 10 39,0-20-47,2 6 48,-1-1-35,1-3 28,1 3-42,2-2 48,3-3-46,-1 2 40,4 0-41,1-1 56,1 5-47,2-3 46,2 5 23,3 1-34,0 2 67,3 3-9,0 2 46,-2 3-18,1 2 30,2 3-37,1 2-69,-2 1-19,-3 0 0,-1 4 0,0 0 0,-4 3 0,-2-1 0,-1 3 0,-5 0 0,-2-2 0,-3 2 0,0 1 0,-2-2 0,-3 0-8,-2 2-348,-2 1-129,0-4-169,-3 2-216,-1-2-966,0 0-1545</inkml:trace>
  <inkml:trace contextRef="#ctx0" brushRef="#br2" timeOffset="149503.717">11563 7140 1241,'-9'-11'814,"-1"2"-122,3 1-67,-1 2-55,8 6-65,-11-13-87,11 13-75,-8-7-49,8 7 26,0 0 25,0 0-80,-4 8 19,8 2-53,3 1 20,4 6-51,-1 3 1,6 3-61,-1 0-1,1 0-50,1 2 9,1-1-23,0-1-24,-1-2-51,-2-1 0,3 0 0,-2-3-12,-3-2-115,4-1-45,-3-1-74,-3-5-63,2 2-41,-1-3-14,2-1-96,-3-4-16,-2 2-14,-9-4-34,19 3-14,-19-3-83,19-4-474,-10 0-711</inkml:trace>
  <inkml:trace contextRef="#ctx0" brushRef="#br2" timeOffset="149716.126">12034 7177 794,'9'-23'649,"-3"1"-57,2 3-16,0 0-37,-3 3-26,0 4-8,-1 0-47,-2 0-30,2 5-101,-4 7-18,5-14-60,-5 14 61,0 0-57,0 0 31,0 0-33,-6 14 25,1-2-40,0 5 14,-1 5-43,-4-1-22,4 1-185,-3 6 0,-2-1 0,4 1 0,-2-1 0,0-1 0,-2 0 0,4-4 0,1-2 0,1-1 0,0 0 0,0-4 0,1-1 0,0 0-275,1-3-185,1 0-129,2-11-83,-2 20-125,2-20-910,-2 14-1383</inkml:trace>
  <inkml:trace contextRef="#ctx0" brushRef="#br2" timeOffset="150106.728">12311 7374 212,'0'0'965,"0"0"-261,0 0-128,0 0-110,0 0-22,0 0-80,7-9-15,-7 9-29,19-7-45,-5 2-30,1 1-41,3 0-7,3-4-29,-1 0-25,3 0-25,-1 1 3,-2 0-21,2-1-9,-3 0-7,-6 0-1,1 3 6,-1-2-3,-4 1-3,0-1-13,-9 7-15,11-11-10,-11 11-7,0 0-9,-4-15 0,4 15-10,-11-5 1,11 5-2,-21-3-3,7 6 7,2-2 3,-2 3 11,-2 2 20,-2 2 49,3 2-42,0 1 63,2 1-54,0 3 24,2-2-47,4 0 27,-2 0-42,5 2 28,-2-2-41,6 0 22,0-1-2,1-2-8,6 3-8,0-1-31,2-2-79,4-2-83,0-1-106,2 0-73,2 0-36,1-3-153,2-3 4,2 1-10,1-1-52,0-1-63,6-1-500,-3-1-771</inkml:trace>
  <inkml:trace contextRef="#ctx0" brushRef="#br2" timeOffset="150606.528">13123 7308 471,'17'-9'709,"-4"-1"-113,-1 0-41,-2 2-69,-5 1-53,-5 7-12,8-11-72,-8 11-2,0 0-50,-8-14 8,8 14-3,-13-1-13,13 1-19,-21 4-18,3 0-22,3 3-3,-2 0 16,-2 4-56,1 0 2,2 2-53,0 0 1,-1 0-47,3 2 12,3-1-50,-1-2 16,5 0-32,1 2 17,1-6-35,3 3 19,2-11-11,2 18-33,-2-18-41,11 16-43,-2-11-95,3-1-6,3 2-47,1-2-26,2-3-21,0-1-12,3 0-49,-2-1-20,2-2-31,1-2 11,1 2-15,1-4-26,-1 0 23,0-4-3,1 1 23,-2-4 2,1 0-13,-2-1 72,1-3 92,-4 1 161,0-3 169,0 0 84,0-2 31,-5-2 6,1-2 16,-1 2 21,-1-2-9,-3 1 29,1 5 15,-3 1-8,0 3 14,-2 0-14,-1 4-19,0-1-18,-1 0-29,-3 13-21,4-15-15,-4 15 10,0 0 26,2-10-7,-2 10 24,0 0-23,-4 13 26,2-2-56,-3 3 32,3 2-36,-2 1 24,-1 5-44,-2-1 15,3 2-49,-1 0 10,1 1-32,0 1-20,-1-1-81,1 0 0,2-1 0,-2 1 0,2-3 0,0-3 0,2 1 0,0-3 0,0-2 0,0 1 0,0-2-13,2-2-219,0 0-63,-2-11-61,4 18-60,-4-18-148,2 13-40,-2-13-34,6 9-99,-6-9-641,0 0-979</inkml:trace>
  <inkml:trace contextRef="#ctx0" brushRef="#br2" timeOffset="151005.201">13322 7338 896,'-7'-6'676,"-2"2"-103,9 4-87,-7-9-103,7 9-45,0 0-31,4-12-35,6 7-52,3 0-22,3-1-46,6 0 24,3 0-13,2 3 28,7-2-24,-1-1 36,3 3 11,1 1-26,-8 0-31,2 1-28,-1 0-17,-4 1-18,-2 1-13,-3 2-8,0-1-8,-4 1-6,-1 3-11,-3 0-13,-2-1 1,-1 2-6,-1 0-6,-3 0-8,2-2 2,-4 3-3,2-1-1,-1 1 1,2-2-2,-3 2 2,-4-8 3,14 9-1,-14-9-12,19 8 10,-9-4-3,3-1 0,1-2-9,-1-1 2,1-1 0,1-1 1,1 0 3,0-1-4,-2-2-1,1 0 3,-1 0 18,-1-2 33,-2-1 55,-1-2-36,0-1 31,-3-1-43,0 0 28,-2 0-36,-3-1 38,-4 1-51,0 1 20,-2-1-44,-4 1 30,-3-1-44,-3 3 31,-1 1-40,-3 2 30,-2-1-33,1 3 16,-3 1-74,2 1-1,-1 2-108,-1 0-64,1 2-63,2 1-80,2 0-101,0 2-104,1-2-113,3 1-864,1 0-1207</inkml:trace>
  <inkml:trace contextRef="#ctx0" brushRef="#br2" timeOffset="151364.543">14177 7278 646,'0'0'848,"17"-3"-136,-17 3-90,17-3-85,-17 3-21,18 0-48,-18 0-81,18 5-47,-4-3-39,-1 5-41,1 1-31,-1-2-30,1 2-33,-1 2-38,-2-1-28,-1 0-20,1 0-12,-1-1 31,0 2-66,-5-2 38,1 1-52,0-1 35,-3-1-53,-3-7 28,7 14-30,-7-14 44,2 12-50,-2-12 48,0 0-52,-2 11 55,2-11-23,0 0 69,0 0-22,-9 7 34,9-7-13,0 0 32,0 0-35,0 0 34,0-12-30,0 12 27,4-12-42,-1 3 13,3-2-47,-1-1 20,2 0-61,2-1 0,4-2 0,0 0 0,1 0 0,-1 1-69,3-2-112,0 3-77,0-1-101,0 1-85,0 2-122,-2 0-118,3 0-113,-4 3-736,-1-2-1166</inkml:trace>
  <inkml:trace contextRef="#ctx0" brushRef="#br2" timeOffset="151645.785">14684 6814 419,'-10'-11'1020,"3"4"-216,1 1-133,6 6-113,-4-9 9,4 9-54,0 0-7,14 2-31,1 3 14,7 6-61,7 10 18,7 2-50,0 4 6,8 5-31,-4 4-245,0 3-126,-5 2 0,-3 1 0,-5-4 0,-6 0 0,-4 3 0,-3-4 0,-8-3 0,-3 0 0,-4-1 0,-9 4 0,-4 0 0,-6-3 0,-7 0 0,-12 4 0,-5-3 0,-8 0 0,-7 2-1003,-1-6-1262,-5 0-2057</inkml:trace>
  <inkml:trace contextRef="#ctx0" brushRef="#br1" timeOffset="156591.508">1036 8519 655,'0'0'594,"0"0"-73,-4-8-14,4 8-38,0 0 1,-4-8-60,4 8 3,0 0-40,0 0-16,0 0-20,-2-9-9,2 9-15,0 0 0,0 0-33,0 0-36,0 0-27,0 0-22,0 0-21,0 0 1,0 0-14,0 0 9,0 0 20,-7 13-11,7-13-33,-3 21-146,3-6 0,0-3 0,-2 5 0,1 1 0,1 0 0,-1 1 0,-1 1 0,1-1 0,-1 2 0,2-1 0,-2-1 0,2 1 0,0-2 0,0 0 0,0-1 0,0-2 0,0-1 0,0-2 0,0 1 0,0-1 0,0-12 0,0 19 0,0-19 0,2 17-162,-2-17-250,2 12-41,-2-12-97,1 10-129,-1-10-160,0 0-775,9 8-1267</inkml:trace>
  <inkml:trace contextRef="#ctx0" brushRef="#br1" timeOffset="156950.87">1342 8710 633,'7'-7'770,"-7"7"-118,0 0-45,11-8-110,-11 8-22,9-5-66,-9 5-38,0 0-82,16-2-6,-16 2-39,0 0-10,14 0-32,-14 0-6,0 0-13,14 5-14,-14-5-12,0 0-11,6 5-11,-6-5-7,0 0 13,0 0-20,7 9-11,-7-9-9,0 0-14,0 0-7,-7 9-3,7-9-1,0 0-5,-6 5 0,6-5 4,0 0 7,-12 3 5,12-3-1,0 0 6,0 0-38,-11-4-54,11 4 0,0 0 0,-7-8 0,7 8 0,0 0 0,0-13 0,0 13 0,0 0 0,5-13 0,-5 13 0,6-8 0,-6 8 0,6-9 0,-6 9 0,5-5 0,-5 5 0,0 0 0,12-7 0,-12 7-370,0 0-177,0 0-173,0 0-306,0 0-721,0 0-1433</inkml:trace>
  <inkml:trace contextRef="#ctx0" brushRef="#br1" timeOffset="165278.106">2659 8492 524,'0'0'580,"-8"5"-68,8-5-21,-5 7-52,5-7-24,0 0-33,-7 7-28,7-7-23,0 0 2,0 0-10,0 0-3,0 0-17,0 0-2,8 8-27,-8-8-12,12-4-28,-12 4-28,14-7 2,-5 2-20,1 1-17,0-2-19,0-2-12,3 1-17,-3-1-13,1-3-4,-1 3 4,0-2 3,-1 0-14,0 0-12,-1-1-87,-2 0 0,0 0 0,-1 1 0,-2-2 0,-1 2 0,-2 10 0,0-21 0,0 21 0,-5-20 0,0 12 0,0 1 0,-2-1 0,-1 2 0,-2 2 0,1-1 0,-3 4 0,12 1 0,-24-1 0,11 2 0,-1 5 0,0-2 0,0 3 0,-1 4 0,1 3 0,1 3 0,-1-1 0,4 3 0,-1 1 0,2 2 0,3 2 0,0-1 0,2 0 0,0 1 0,-1 1 0,4-2 0,-1-1 0,0 3 0,2-1 0,0 0 0,1 3 0,0-4 0,-1 2 0,2-2 0,-1 2 0,0-3 0,2-1 0,-2-1 0,0-2 0,-1 0 0,0 0 0,0-4 0,0 1 0,0-3 0,0 0-236,0-12-198,0 19-52,0-19-75,-1 15-86,1-15-35,0 0-101,-1 12-604,1-12-987</inkml:trace>
  <inkml:trace contextRef="#ctx0" brushRef="#br1" timeOffset="165699.966">2334 8828 54,'0'0'807,"-9"-7"-192,9 7-127,0 0-57,-4-11-65,4 11-15,9-13-30,0 6 14,3-1-4,6-1-40,2 1-24,2-1-37,6 0-21,1 1-29,2 2-3,2-1-26,2 5-28,-6-1-23,2 2-17,-3 1-17,0 2-3,0 1-5,-1 1-11,0 1-7,-4 0-8,0 3-5,-4 1-5,0-2-4,-5 0-3,0 1-2,-1-1-2,0 1-3,-3-2-1,-1 0-3,1 0 1,-2-2 6,1 1 6,0-1 3,-9-4 6,20 4-2,-20-4 19,22-2 9,-12 0-2,3-1 13,-3-2-1,3 0 6,-2-1-1,0-2 12,-1 0 3,0-1-6,-2-3 19,-2 0-11,-1 0-4,-2 2 18,0-2-22,-3 12-14,-1-23-8,-2 12 13,-1 1-19,-1 0-10,-4 1-5,-3-1-12,1 4-1,-4 1-12,0 2 2,0 0-3,-2 6-7,-2-3-57,1 5-52,-4 0-56,2 2-84,2 2-71,0 0-55,4-1-71,2 1-77,1 1-65,3 0-85,2-3-720,0 0-995</inkml:trace>
  <inkml:trace contextRef="#ctx0" brushRef="#br1" timeOffset="166074.944">3143 8739 401,'0'0'782,"11"-3"-148,-11 3-32,15-4-82,-15 4-72,17 0-45,-17 0-48,22 4-33,-12-2-55,1 1-31,0 2-40,1 2-32,0-1-25,-3 0-16,0 4-23,0-3 6,-1 3-39,0-3 12,-3 3-30,0-1 25,0-1-24,0 2 7,-5-10-23,5 16 24,-5-16-18,4 14 25,-4-14-20,0 0 30,0 16 8,0-16 35,-4 8 34,4-8-31,0 0-2,0 0 13,-9 6-2,9-6-6,0 0 2,-6-6 5,6 6-16,-4-11-17,4 11-11,-1-16 0,1 16-13,1-20-71,2 8-3,0-3 0,4 1 0,0 1 0,1 0 0,1-3 0,4 2 0,-2 0-80,3 1-194,0-1-122,2 4-81,-1-2-152,3 5-171,-3-1-948,4 1-1438</inkml:trace>
  <inkml:trace contextRef="#ctx0" brushRef="#br1" timeOffset="176180.914">4568 8788 346,'0'0'527,"0"0"-69,0 0-41,0 0-11,0 0-27,-13 2-38,13-2 11,0 0-16,0 0-27,-10 3-13,10-3-37,0 0-28,0 0-6,-10 4-6,10-4 1,0 0 23,0 0-28,0 0-4,-4 9-26,4-9-10,0 0-3,0 0 5,2 9 14,-2-9-23,10 4-10,-10-4-12,13 2-14,-13-2-20,18 3-9,-18-3-19,22 0-8,-9-1-20,-1-1-5,4 1 2,-3-1-27,3-2-6,0 1-5,0-1 1,-1-1-4,1 0-3,-2 0-1,1-2-1,-2 2-4,0-3 5,-2 1-2,-2 2 11,0-1-14,-1-1-5,-2-1 5,-6 8 3,8-14-3,-8 14-1,2-14-5,-2 14-1,-3-12 0,3 12 3,-13-12-3,4 8-1,-1 2 3,-3-1 1,-1 1-1,0 2 1,-3 2 0,0 1-1,-2 1 11,0 1-18,1 2 11,-2 1-7,2 2 10,0-1-8,0 3 3,3 2-5,0-1 5,0 1 0,4 1 2,-2-1 4,5 0 6,1-1 4,1 2-16,0-1 0,4-2 0,1 0 0,2 1 0,1-3 0,4 2 0,2-1 0,1-1 0,2-1 0,3 0 0,0-3 0,3 1 0,-1-2 0,3 0 0,1-2 0,0-1 0,1 0-1,1-2-244,-1-2-67,2 1-90,3-3-60,1 2-104,-1-3-73,1-1-9,-2 1-64,-2 1-621,1-4-937</inkml:trace>
  <inkml:trace contextRef="#ctx0" brushRef="#br1" timeOffset="176614.136">5266 8803 179,'12'-9'682,"-1"2"-103,-4 1-65,3-2-9,-3 0-27,-1 3-23,1-2-19,-7 7-36,10-14-31,-10 14-72,4-10-10,-4 10-28,0 0 0,-3-15-45,3 15 6,-8-7-31,8 7-10,-14-3-26,14 3-14,-21 1-10,9 1-10,-2 3-17,-1 0-14,0 2-16,0 1-15,1-1-2,0 3-11,0 0-7,0-1-13,3 1-5,-1 1-1,4-1-1,1 0-6,2-1-1,-1-1 0,6-8-2,-6 14-3,6-14 1,2 13-1,-2-13 0,7 8-3,-7-8-19,12 6-19,-12-6-22,17 2-17,-17-2-5,21-3 6,-8-1-6,-2 0 15,3 0-5,-1-2 28,-1-2-8,0 0 23,-1 0-8,0-2 20,-1 2-10,-2-1 23,0 2-10,-1-1 19,0 2-1,-7 6 36,10-12-8,-10 12-4,10-8-9,-10 8 16,0 0 8,9-3 18,-9 3 12,0 0 4,9 6 3,-9-6-2,6 9-3,-6-9-9,8 10-6,-8-10-7,5 15-10,-5-15-9,8 14-9,-4-6-4,0 1-2,-4-9-6,6 16-5,-6-16-31,9 14-64,-9-14-73,7 12-84,-7-12-49,7 9-94,-7-9-99,8 9-117,-8-9-58,10 6-168,-10-6-491,11 4-923</inkml:trace>
  <inkml:trace contextRef="#ctx0" brushRef="#br1" timeOffset="176942.243">5825 8837 732,'0'0'720,"5"-9"-73,-5 9-53,3-13-48,-3 13-77,1-13-13,-1 13-64,-1-15-10,1 15-40,-4-16-15,4 16-20,-5-15-25,5 15-27,-9-14-44,9 14-3,-13-11-10,13 11-16,-14-9-16,14 9-11,-19-3-10,19 3 3,-22 1-18,12 3-6,-2-2-51,-2 5-73,2-1 0,-2 5 0,1 0 0,-1 1 0,2 3 0,1-2 0,1 0 0,1 1 0,2-2 0,1 2 0,0-1 0,2-1 0,2-1 0,1 0 0,2-1 0,-1-10 0,6 19 0,-6-19 0,12 14-42,-4-9-259,-8-5-43,19 8-46,-9-5-10,2-2-46,-12-1-84,24 0-7,-10 0-16,-1-1-50,1-2-49,0-1-406,2 0-676</inkml:trace>
  <inkml:trace contextRef="#ctx0" brushRef="#br1" timeOffset="177426.601">6032 8647 164,'3'-15'656,"-1"1"-90,0 0-52,-1 2 0,-1 12-46,0-22-43,0 22-24,-1-22-53,1 22-3,-4-17-35,4 17-34,-3-15-39,3 15-37,-4-9-14,4 9-3,0 0-31,0 0 18,0 0 3,0 0-9,-10 11-9,10-11-11,-2 22-6,2-10-7,0 3-6,-2 2-1,2 2-10,0-1-17,0 1-14,-1 1-7,1 1 0,0 0-5,1-1-2,1 2-10,-1 2-8,0-4-12,0-1-8,2 0-3,0-1 4,-1-1-14,-1-2 22,0 0-34,2-3 26,-2-1-32,1 0 0,-2-11 0,2 17 0,-2-17 0,2 14 0,-2-14 0,0 0 0,1 13 0,-1-13 0,0 0 0,0 0 0,0 0 0,0 0 0,0 0 0,1-14 0,-1 14 0,3-20 0,-1 7 0,1-1 0,-1-2 0,5 0 0,-2 1 0,1-3 0,3 1-6,3 1-1,-2 0 1,3 0 1,1 3 2,0 1 0,0 3 1,0 1 1,1 3 1,1 0 6,-2 4 0,0 1 12,0 2-15,0 4-3,0 0 0,-1 2 0,-2 1 0,1 3 0,-2 0 0,-2 0 0,0 1 0,-1-2 0,-2 4 0,0-3 0,-1 1 0,0 0 0,-2-3 0,2 1 0,-1 0 0,-2-1 0,-1-10 0,4 17-347,-4-17-227,2 15-156,-2-15-154,2 12-902,-2-12-1483</inkml:trace>
  <inkml:trace contextRef="#ctx0" brushRef="#br1" timeOffset="178784.51">7222 8759 420,'0'0'621,"0"0"-83,-14-3-8,14 3-10,0 0-36,-10-6-35,10 6-47,0 0-15,-9-9-63,9 9-7,-6-7-29,6 7 1,0 0-41,-2-12-3,2 12-25,4-11-35,-4 11-10,7-14-13,1 7-4,1-2-21,2-1 28,1 0-26,3 2 44,2 0-37,1 0 26,0 1-51,0 0 25,1 4-126,-1 3-20,-2 0 0,1 0 0,1 3 0,0 5 0,-6 0 0,3 2 0,-1 5 0,-4 2 0,0-1 0,-5-1 0,-2 4 0,-2-1 0,-1-2 0,-1 4 0,-2-2 0,-1-1 0,-1 0 0,0-1 0,1 0 0,0-3 0,1-2 0,0 0 0,-1-1 0,4-10 0,-4 16 0,4-16 0,-3 10 0,3-10 0,0 0 0,0 0 0,0 0 0,0 0 0,14-2-6,-8-4-93,0-3 35,4-1-54,2-4 2,0-2-3,0-2-3,3-4 5,0-2 20,-1 2 15,1-2 14,-1 2 12,0 0 11,-2 3 8,-2 2 7,1 0 5,-3 2 6,0 3-2,-1 2 8,-1 1 2,-3 0-3,-3 9 3,8-11 5,-8 11 2,0 0 2,0 0-1,0 0-9,0 0 12,-2 11 6,2-11 1,-6 21 13,4-8 22,-2 2 4,1 1 24,0 2-10,0-1-12,2 1 20,0-1 34,1 2-40,1-1 31,0-1-35,2-1 36,0 1-41,1-3 38,1 1-11,1-2 11,0 1-41,3-3 29,-2-1-40,3 0 19,-1-2-58,2-2 0,-1 1 0,-1-2 0,3-1 0,-3 0 0,-9-4 0,19 4 0,-19-4 0,15 2 0,-15-2 0,15 0 0,-15 0 0,13-2-149,-13 2-188,11-4-107,-11 4-99,11-5-153,-11 5-197,8-10-731,-8 10-1280</inkml:trace>
  <inkml:trace contextRef="#ctx0" brushRef="#br1" timeOffset="179331.725">8342 8561 704,'9'-7'644,"-1"0"-73,1 0-20,-1-1-44,1 2-37,2-2-43,-3 1-24,2 0-35,1 2-27,-3-1-28,1 0 6,-1 0-58,1 0 31,-9 6-74,11-7 20,-11 7-58,9-9 8,-9 9-51,8-6 7,-8 6-63,0 0 18,-5-10-56,5 10 26,-13-4-44,3 1 24,-3 3-7,-1-3-42,-5 2 32,-2 1-38,2 0 36,-4-1-41,2 1 16,0 0-12,-1 0 26,1 1-33,3-1 35,-2 0-50,6 0 53,-1 0-44,15 0 39,-24 0-42,24 0 36,-17 1-29,17-1 32,-15 3-30,15-3 31,-9 4-34,9-4 34,-7 6-32,7-6 32,-3 13-38,3-13 30,-4 16-28,4-3 39,0-2-34,0 4 60,2 2-57,-2 0 23,0 5 13,2-3-5,-2 1 0,0 2 7,0-1 11,0 0 4,0 1-1,0-2 2,-2 1-3,2 1 40,0 2-29,0-3-51,0 0 0,2-2 0,-1 0 0,1 0 0,1-3 0,1 0 0,1-1 0,0-1 0,2-3 0,1 0 0,1-2 0,0-1 0,1-1 0,0-2 0,-1 0 0,2-1 0,-1-2 0,0 1 0,-10-3 0,25 0-83,-13 0-288,0-2-66,1 0-79,-1-1-118,4 0-125,-2 0-135,1-1-535,2 0-1038</inkml:trace>
  <inkml:trace contextRef="#ctx0" brushRef="#br1" timeOffset="182170.523">8765 8622 318,'0'0'637,"0"0"-81,3-11-31,-3 11-4,0 0-21,4-10-32,-4 10-33,0 0-50,2-11-16,-2 11-19,0 0-24,0 0-24,2-11 25,-2 11-85,0 0 11,0 0-87,0 0 20,0 0-50,0 0 46,0 0-10,0 0 20,0 0-47,-2 15 27,1-3-47,0 0 16,-2 2-81,1 3-60,0-1 0,0 1 0,0 1 0,1 1 0,-2-2 0,1 1 0,1-1 0,1 0 0,-1 0 0,1-3 0,0 0 0,-2 0 0,2-3 0,2 3 0,-2-14 0,-2 21 0,2-21 0,2 17-137,-2-17-250,0 15-74,0-15-108,1 10-127,-1-10-179,0 0-729,0 0-1257</inkml:trace>
  <inkml:trace contextRef="#ctx0" brushRef="#br1" timeOffset="182515.028">9076 8693 796,'6'-15'684,"-6"15"-78,2-10-59,-2 10-47,0 0-74,0-15-43,0 15-28,0 0-47,-5-13-37,5 13-31,-7-5-13,7 5-17,-9-4-21,9 4-21,-14-1-12,14 1-10,-14 2-4,14-2-17,-19 7-12,9-2-3,-2 0-10,1 5-3,-1-1 37,-1 1-57,2 5 31,-2-1-46,3 0 51,1 1-53,0 0 26,1-2-44,2 1 30,1 0-33,2 0 37,1-2-42,2-12 29,2 22-44,1-13 30,3-1-40,1 1 21,5-1-31,0-3 29,2-1-65,4-1-12,0 0-93,1-3-20,0-1-77,1-1-41,0-1-49,4-1-28,-1-1-82,-1 0-13,-2-2-133,2 0-64,-3-1-103,1-1-351,1 2-720</inkml:trace>
  <inkml:trace contextRef="#ctx0" brushRef="#br1" timeOffset="183001.675">9316 8355 383,'-10'-4'834,"10"4"-128,-15-6-58,15 6-83,-12-5-55,12 5-53,0 0-59,-14-5-51,14 5-42,0 0-3,0 0-44,-8-7 25,8 7-68,0 0-13,11-3-46,-11 3 32,17-4-61,-4 1 31,3 0-58,0 1 28,3-3-50,0 4 17,1-3-49,0 2 26,2-2-47,-3 0 30,0 2-46,0 0 32,-1-1-40,0 0 34,-5 2-39,2 0 32,-15 1-39,22-3 35,-22 3-35,20 3 41,-20-3-33,17 5 37,-17-5-17,12 12 31,-9-3-5,0 2 11,0 3 2,-2 3-3,-1 2-33,0 3 30,0 3-31,-1 1-2,1 3-17,-2 3 0,4 2 0,-1 2 0,1 2 0,1 4 0,3 1 0,-2-2 0,3 0 0,-2 0 0,0-7 0,1-1 0,0 0 0,0-2 0,-3-2 0,1-4 0,-1-2 0,0 1 0,-1-6 0,-1-1 0,-1-1 0,0-2 0,0-1 0,-2-1 0,-1 1 0,-1-2 0,-2-1 0,-1-1 0,-3-1 0,0 0 0,-2-3 0,-1 1 0,-2-2 0,-1-1 0,-1-2 0,-1-1 0,-1 0 0,1 0 0,-2-1 0,1-1-671,-2 0-417,1-2-937,0 1-1781</inkml:trace>
  <inkml:trace contextRef="#ctx0" brushRef="#br1" timeOffset="-207498.7">4327 8286 646,'0'0'842,"0"0"-146,6-14-61,-6 14-77,0 0-40,0 0-72,1-12-37,-1 12-75,0 0-1,0 0-26,-13-3 13,13 3-34,-17 10-17,5-3 14,-4 5-53,-3 5-11,-1 3-34,-6 6 28,1 3-39,-2 3-13,1 2-34,0 3-127,-4 8 0,-1 3 0,2 3 0,0 0 0,3 4 0,-1-4 0,2 3 0,2 0 0,1-1 0,4-1 0,3-8 0,4 2 0,4-3 0,4 0 0,4-6 0,6 2 0,6 0 0,10-4 0,6-3-214,7-7-502,14 6-171,6-5-288,8-8-470,6-4-1308</inkml:trace>
  <inkml:trace contextRef="#ctx0" brushRef="#br1" timeOffset="-204297.329">10634 8635 348,'0'0'554,"11"-4"-88,-11 4-40,10-4-17,-10 4-15,12-5-28,-12 5 0,14-2-16,-14 2-23,10-5-5,-10 5-24,13-4-9,-13 4-3,9-3-20,-9 3 26,0 0-54,10-5 23,-10 5-55,0 0 42,10-4-63,-10 4 22,0 0-48,0 0 11,0 0-58,0 0 21,0 0-60,0 0 31,-9-10-22,9 10 33,-12 0-42,12 0-7,-18 1-66,7 1 0,0 2 0,-4 0 0,-1 2 0,0-1 0,-1 2 0,-1 2 0,-1 1 0,0 0 0,0 2 0,0-1 0,2 2 0,-1 1 0,1 0 0,2 1 0,1 2 0,0 1 0,4-1 0,1 2 0,0-2 0,2 0 0,4 0 0,1 0 0,2-1 0,3 0 0,1-2 0,2 2 0,3-3 0,1 2 0,3-2 0,2 0 0,1-4 0,2 3 0,-1-4 0,3-1 0,-1 0 0,-2-2 0,2 0 0,0-1 0,-1-3 0,0 2 0,0-2 0,-3-1-68,0 0-362,-1-1-40,-1 0-119,0-1-10,-3-1-24,0 1-79,-10 2-112,17-8-415,-17 8-837</inkml:trace>
  <inkml:trace contextRef="#ctx0" brushRef="#br1" timeOffset="-203922.335">10420 8858 91,'0'0'809,"-14"-1"-173,14 1-48,0 0-35,0 0-63,0 0-6,-13 1-7,13-1-23,0 0-38,0 0-11,0 0 45,16 3-94,-16-3 21,16 1-58,-16-1 19,27 0-58,-9 0 3,2 0-44,1 0-93,3 0-146,3-1 0,1 1 0,-1-1 0,1-1 0,-1 1 0,-3-1 0,2 1 0,-3 0 0,-3 0 0,-1-2 0,1 2 0,-4-2 0,-1 2 0,-2 0 0,0 1 0,-13 0 0,19-3 0,-19 3 0,14-4-148,-14 4-306,0 0-43,0 0-101,0 0-107,0 0-172,0 0-679,0 0-1199</inkml:trace>
  <inkml:trace contextRef="#ctx0" brushRef="#br1" timeOffset="-195831.009">11989 8643 771,'0'0'759,"0"0"-55,-5-11-47,5 11-31,0 0-33,-4-11-52,4 11 10,0 0-83,-4-10 10,4 10-50,0 0 0,0 0-57,-3-8 3,3 8-69,0 0-168,0 0-137,0 0 0,0 0 0,-7 6 0,7-6 0,-4 17 0,1-5 0,-1 1 0,2 2 0,-2 2 0,-1 2 0,1-1 0,1 1 0,-2 3 0,1-1 0,0-4 0,2 2 0,-1-1 0,2-1 0,-3 1 0,2-3 0,0 2 0,2-5 0,-2 1 0,-1-1 0,3 0 0,-1 0 0,1-12 0,-3 18 0,3-18 0,-2 16 0,2-16 0,-2 12 0,2-12 0,0 11 0,0-11 0,0 0 0,-5 10 0,5-10-551,0 0-180,0 0-41,0 0-108,0 0-783,0 0-1330</inkml:trace>
  <inkml:trace contextRef="#ctx0" brushRef="#br1" timeOffset="-195408.359">11652 8583 274,'-12'-8'783,"1"2"-130,2-1-7,1 2-67,-2 0-60,0 0-37,2-2-34,8 7-45,-15-8 2,15 8-59,-9-6 19,9 6-80,-8-7 26,8 7-43,0 0 38,0 0-43,12-4 30,1 4-43,2 0 11,7 1-210,4 1-51,3-1 0,8-1 0,1 2 0,0 1 0,3-1 0,10-2 0,-11 2 0,3-2 0,-3 3 0,0-2 0,-5 0 0,-3 1 0,-3-2 0,-2 1 0,-7 0 0,0-1 0,-1 1 0,-4-1 0,1 2 0,-16-2 0,22 0 0,-22 0 0,18 0 0,-18 0 0,14 3 0,-14-3 0,14 0 0,-14 0 0,0 0 0,15 0 0,-15 0 0,0 0 0,0 0 0,13 0 0,-13 0 0,0 0 0,0 0 0,0 0 0,0 0 0,0 0 0,0 0-176,-9-5-608,9 5-106,-13 2-221,13-2-543,-9 3-1321</inkml:trace>
  <inkml:trace contextRef="#ctx0" brushRef="#br1" timeOffset="-191632.416">13083 8506 704,'5'-9'595,"1"0"-50,-6 9-52,10-16 0,-10 16-20,9-15-37,-5 7-19,0-1-23,-4 9-13,5-16-26,-5 16 26,5-13-61,-5 13 23,2-12-78,-2 12 1,0 0-71,-2-14 11,2 14-50,-8-4 30,8 4-33,-17 0 14,3 4-6,1 4-55,-5 2-106,-2 8 0,-3 1 0,-4 5 0,3 2 0,1 3 0,1 0 0,1 2 0,1 1 0,5 1 0,6-4 0,-1 1 0,4-1 0,2-3 0,4 1 0,4-2 0,2 2 0,4-1 0,3-1 0,2-2 0,2-2 0,3-2 0,-1-1 0,2-4 0,0-2 0,-2-2 0,2-1-436,1-4-145,-4 0-44,0-2-59,1 1-89,-2-2-31,3-3-558,-6 1-963</inkml:trace>
  <inkml:trace contextRef="#ctx0" brushRef="#br1" timeOffset="-191135.966">13339 8764 728,'-4'-8'777,"4"8"-72,-5-15-86,5 15-62,-6-16-33,6 16-50,-2-15-75,2 15-37,2-20-29,2 11 16,-1-1-66,5-1 29,2 0-85,3 1 49,-1 1-50,1 0 19,5 2-52,-5 2-5,3 2-55,0 0 9,-2 4-53,-1 1-39,2 3-50,-3 4 0,-1 2 0,0 1 0,-4 2 0,-1 2 0,-3 1 0,1 0 0,-2 0 0,-2 1 0,0-1 0,-2 1 0,-2-2 0,2 0 0,-1-1 0,1-3 0,0 0 0,0-2-68,2-10-82,-2 18 48,2-18-70,-3 14 49,3-14-50,0 0 36,0 0-23,3 13 8,-3-13 0,0 0 7,11-6 2,-11 6 11,16-12 15,-8 1 13,1-1 6,3-2-15,-1-3 39,0-3-13,3-2 40,-4 1 11,-1 2 12,1-1 0,-1 2 8,-1 2 5,-1 2 15,1-2 23,-4 4 7,0 4-2,1 0 11,-5 8-3,4-11-5,-4 11-8,0 0 10,0 0 13,0 0 10,9 12 0,-9-12 24,1 21-10,-1-10-6,0 2-13,2 3-10,0 0-9,-2 0-6,2 0-8,0 0-1,0-1-7,1 0-4,-1-1-7,0-2-33,2 0-48,-1-3-57,2 1-67,-1-2-112,3 0-109,1 0-132,-1-3-190,7-1-539,-1-1-891</inkml:trace>
  <inkml:trace contextRef="#ctx0" brushRef="#br1" timeOffset="-190698.484">14485 8523 698,'1'-12'890,"-1"12"-106,3-17-96,-3 17-39,1-14-69,-1 14-53,2-15-108,-2 15 0,2-12-103,-2 12 15,-4-14-60,4 14-39,-3-12-46,3 12-21,-8-10-34,8 10-24,-16-9-22,7 6-14,-4 0-16,1 0-8,-3 1-4,-1 0-13,-1 2-49,-2 0 35,1 2 3,-2-1-3,1 1-3,2 0 0,-3 3 2,5-1-48,-2 0 46,4 0-42,-1 1 45,1-2-43,3 2 62,1 1-63,1-1 40,-1 2-39,4 0 46,5-7-38,-6 16 40,3-7-32,1 4 31,2-1-39,0 0 41,2 5-27,-2 0 32,4 0-22,-1 2 33,-3-2-33,2 3 32,0-1-34,1 0 37,0 0-40,-1 1 30,0-2-36,0 0 35,0-1-37,0 0 31,0-1-33,1 0 31,-1-1-33,2-2 34,0 1-33,2-3 23,0 2-31,-1-3 25,1-2-68,1 0-16,3-1-97,0-1-31,-1-2-80,1 1-74,3-3-86,-2-1-118,3 0-144,1-1-118,1-1-533,-3 0-959</inkml:trace>
  <inkml:trace contextRef="#ctx0" brushRef="#br1" timeOffset="-190432.868">14648 8702 608,'2'-12'823,"-2"12"-90,3-19-69,-3 19-85,2-15-24,-2 15-47,1-14-60,-1 14-37,2-12 0,-2 12-93,0 0-10,3-15-25,-3 15 21,0 0-68,0 0 34,8 7-36,-8-7 15,5 15-45,-3-5-159,-2-10-45,4 21 0,-3-8 0,1-1 0,-2 0 0,0 2 0,-2-2 0,2 0 0,-1 1 0,0 1 0,-2-2 0,1 0 0,2 0 0,-2-2 0,2-10 0,-2 20-87,2-20-324,-3 16-51,3-16-85,-2 13-136,2-13-110,-2 11-855,2-11-1311</inkml:trace>
  <inkml:trace contextRef="#ctx0" brushRef="#br1" timeOffset="-189739.19">14908 8493 601,'0'0'662,"-13"-11"-131,13 11-16,-10-5-56,10 5-39,0 0-18,-12-7-55,12 7-37,0 0-34,-9-6-32,9 6-26,0 0-29,0 0-19,3-11-1,-3 11-21,12-4-3,-2-1-25,4 3 5,0-1-39,2 0 18,2-1-44,-1 1 15,2 0-32,-2 1 50,-1-1-51,0 1 38,-2-1-40,1 1 37,-1-1-48,-3 0 53,-11 3-48,21-1 61,-21 1-52,15-4 13,-15 4-54,13 4 57,-13-4-62,10 8 48,-10-8-51,6 17 48,-1-6-29,-4 3 48,2 1-23,-1 2 37,-1 4-51,1 0 27,0 3-31,-1 0 26,-1 0-48,1 1 39,1-1-43,-1 0 39,0 0-44,-1-2 34,0-2-42,2 1 43,-2-2-36,1 1 55,-1-1-69,0 0 52,0-2-42,0 0 36,-1-2-42,1-1 39,-2-2-2,1 0-44,1-12 56,-3 20-10,3-20-29,-4 17 32,4-17-44,-5 14 37,5-14-30,-9 10 3,9-10-96,-7 9-19,7-9-101,-9 5-74,9-5-101,-11 2-174,11-2-153,0 0-905,0 0-1298</inkml:trace>
  <inkml:trace contextRef="#ctx0" brushRef="#br1" timeOffset="-189332.951">15471 8960 650,'0'0'848,"12"-4"-144,-12 4-92,11-3-75,-11 3-57,13-2-77,-13 2-43,0 0-52,14 0-36,-14 0-39,0 0-32,13 2-16,-13-2-17,0 0-22,7 6-9,-7-6-19,0 0-21,0 0-14,0 0-1,0 0-31,-3 9-8,3-9-6,0 0-10,-14 3 2,14-3-9,0 0-6,-16-1 0,16 1-9,0 0 8,-16-2-8,16 2-3,-9-4 1,9 4-3,-8-5 1,8 5 1,0 0-3,-5-12 4,5 12 3,0 0 1,1-15-2,-1 15 4,7-9-6,-7 9 4,10-5 18,-10 5 18,15-4 14,-15 4 9,19 1 51,-6 4-43,1 1 56,0 0-30,-1 5 45,0-2-42,-2 3 30,0 0-37,-1-1 17,-3 1-53,-2 1-60,1 0 0,-2 1 0,-2 0 0,-2 1 0,-1-1 0,-3 3 0,-2-1 0,0 0-81,-3 0-360,-2-1-140,-3 2-240,-3-5-1153,2 1-1718</inkml:trace>
  <inkml:trace contextRef="#ctx0" brushRef="#br1" timeOffset="-188674.302">16336 8793 369,'0'0'769,"-14"1"-146,14-1-48,0 0-78,-16 0-44,16 0-75,0 0-34,0 0-55,-13 3-29,13-3-43,0 0-17,0 0-55,0 0-10,0 0-41,0 0-7,0 0-52,6 9-47,-6-9-122,0 0-161,21 0-158,-21 0-266,23-1-497,-8-1-824</inkml:trace>
  <inkml:trace contextRef="#ctx0" brushRef="#br1" timeOffset="-188518.055">16720 8811 707,'0'0'701,"0"0"-117,0 0-68,10 4-78,-10-4-68,0 0-56,0 0-74,0 0-41,0 0-53,10 3-68,-10-3-88,0 0-139,0 0-132,13-3-188,-13 3-586,10-4-673</inkml:trace>
  <inkml:trace contextRef="#ctx0" brushRef="#br1" timeOffset="-188361.814">17048 8797 705,'12'0'700,"-12"0"-93,0 0-80,0 0-86,0 0-80,0 0-90,12 0-44,-12 0-51,0 0-113,0 0-121,0 0-156,13-3-214,-13 3-625,0 0-671</inkml:trace>
  <inkml:trace contextRef="#ctx0" brushRef="#br1" timeOffset="-187736.835">17415 8688 355,'-8'-6'713,"8"6"-143,-9-12-76,9 12-42,-4-11-25,4 11-28,-2-14-18,2 14-33,0-13-19,0 13-27,2-14-35,-2 14-15,5-17-9,1 9-17,0 1 16,2 0-57,1 2 35,3 0-64,1 0 31,0 2-68,2 2 28,2 2-48,2 3 13,-1 1-54,1 1 26,0 4-53,-3 1 29,-1 2-52,-2 2 13,-2 0-17,-1 1 37,-2-1-52,0 1 50,-5-1-61,1 0-8,-1 0-53,-2-3 23,-1 2-54,-1-2-2,0-1-7,-2 1-5,0-3-1,1 0-7,2-9 8,-6 17 1,6-17 2,-4 10-23,4-10 18,-4 9 15,4-9 14,0 0-10,0 0 39,0 0-6,0 0 12,9-7-13,-2 0-25,1-2 40,1-4 20,3-1-2,0-3-24,5-5 24,-2 0 5,1 0 13,-1-2 5,0 0 3,-2 1 7,0 0-9,0 4 41,-4 0 12,2 2 11,-5 0 17,1 5-16,-1-1 43,-2 4-20,0-2 19,-4 11-15,6-14-7,-6 14-7,0 0 4,0 0-7,0 0 14,0 0 9,0 0 6,-7 17 11,4-5-13,-1 2-5,2 2 6,-1 3-4,1 0-7,-1 1-1,2-1-15,-1 0-10,1 1-5,1-2-6,0 0-5,0-1-10,1-1 3,2 0-6,1-2-7,0-1-3,0-4-4,1 0-17,2 0-41,0-1-68,-1-1-79,2-2-110,-8-5-161,16 5-148,-16-5-891,17 4-1144</inkml:trace>
  <inkml:trace contextRef="#ctx0" brushRef="#br1" timeOffset="-187046.834">18420 8376 363,'0'0'534,"8"-10"-74,-8 10-67,9-9 5,-9 9-40,10-8-4,-10 8-9,12-10-6,-12 10 10,11-9-5,-11 9-9,16-8-9,-16 8-7,14-8 12,-14 8-74,12-6 16,-12 6-63,8-4 14,-8 4-78,0 0 18,0 0-73,0 0 21,0 0-66,-10-7 37,10 7-61,-27 1 37,11-1-29,-4 2 16,1-2-56,-1 1 44,2 1-55,0-2 47,0 3-34,3-2 38,3 0-60,-1 1 46,3 1-58,1-1 50,9-2-45,-15 7 53,15-7-41,-10 8 43,10-8-21,-6 12 20,6-12-59,-3 15 60,3-15-49,0 21 64,0-9-59,0 1 53,0 5-52,0 1 57,0 0-37,0 3 59,0-1-49,0 5 42,0-2-39,0 0 35,0 3-25,1-4 27,-1-2-45,1 0 33,-1 1-41,1-4 47,-1 1-45,3 1 48,0-3-50,-1 1 19,2-3-20,0 2 38,2-3-43,2 1 26,0-2-42,1 0-23,1-3-98,-1 0-41,0-2-79,1-1-59,0-1-99,0-2-117,-1 0-119,3-2-135,-1-1-517,-11-1-920</inkml:trace>
  <inkml:trace contextRef="#ctx0" brushRef="#br1" timeOffset="-186781.219">18655 8564 789,'-3'-14'774,"2"4"-51,1 10-116,-3-17-19,3 17-43,-1-15-65,1 15-30,1-11-80,-1 11 10,0 0-76,1-12 28,-1 12-32,0 0-33,0 0 15,13 5-80,-13-5 28,10 14-68,-5-3 4,-1 2-53,1 4 9,-1-2-117,-1 2-5,-2 2 0,-1-1 0,-1 0 0,1-1 0,-2 2 0,0-2 0,-1 0 0,0-2-197,0 0-123,-1-1-74,0-1-60,2-2-133,-1 1-106,0-2-160,3-10-636,-3 14-1114</inkml:trace>
  <inkml:trace contextRef="#ctx0" brushRef="#br1" timeOffset="-186468.731">18883 8606 507,'3'-10'665,"0"0"-73,-3 10-64,3-14-41,-3 14-24,1-15-51,-1 15-59,-1-10-52,1 10-51,-4-11-30,4 11-21,-6-8-17,6 8-25,0 0-3,-13-2 4,13 2-17,-13 2 7,13-2-12,-14 12-15,5-4 0,3 1-24,-2 4-7,0 0-7,1 0-14,0 1-3,1 1-8,1-1-11,1 2 2,0-2-16,-1 0-15,4 0 6,0-3-3,-1 2-2,4-2-6,0-2-15,2 1-33,1-2-56,1-2-52,1 1-71,2 1-61,4-3 25,1-1-122,3 1-159,0-2-200,4-1-648,0-2-979</inkml:trace>
  <inkml:trace contextRef="#ctx0" brushRef="#br1" timeOffset="-186234.364">19259 8693 357,'0'0'756,"-9"-6"-111,9 6-33,0 0-75,-8-9-45,8 9-91,0 0-21,0 0-70,1-13-22,-1 13-31,8-5-21,-8 5-23,14-7-33,-4 3-28,2 0-34,-1 2-23,3-3-21,2 2-42,-2-2-66,2 0-61,-2 1-73,3-2-80,-3 4-86,1-3-85,-2 3-46,0-1-133,-2 0-590,1-1-797</inkml:trace>
  <inkml:trace contextRef="#ctx0" brushRef="#br1" timeOffset="-185999.601">19604 8506 85,'2'-11'882,"-2"11"-169,0 0-56,3-10-91,-3 10-80,0 0-53,0 0-24,4-10 0,-4 10 11,0 0-68,6 7 16,-6-7-52,4 15-6,0-6-85,-1 1 23,0 2-59,-2 3-2,2-1-55,-2 1 12,0 1-63,-1-1 15,2-3-49,-2 3 22,0-1-46,0-1 24,-2 1-39,4 0 29,-4-2-86,2-1-24,0-11-95,2 23-59,-2-23-71,-2 16-59,2-16-83,2 13-122,-2-13-105,0 0-156,1 16-535,-1-16-958</inkml:trace>
  <inkml:trace contextRef="#ctx0" brushRef="#br1" timeOffset="-185532.498">19772 8289 484,'0'0'771,"-5"-13"-169,5 13-43,0 0-58,3-12-67,-3 12-44,11-7-76,-2 4-8,0-1-70,5 2 32,2-1-20,1 0-19,1 1-13,2 0-14,-1-1-17,-1 1-9,-1 1-14,0 0-26,1-2-13,-4 3-18,1-2-19,-3 2 33,2 0-64,-14 0 43,21-2-58,-21 2 33,17 2-48,-17-2 31,15 2-47,-15-2 44,12 4-46,-12-4 28,9 11-41,-9-11 48,5 19-35,-2-7 49,-1 4 16,-1 1-14,1 4-10,-2 2-44,0 2 36,0 1-36,0 1 28,-2 2-38,1 0 37,1-1-23,-2 2 30,2-1-40,-1-3 35,-1 0-41,0-1 37,0 0-37,0-6 27,1 1-17,-2-2 41,0-1-22,2-2 33,-2 0-31,1-3 34,1-2-54,-2 2 32,0-3-31,3-9 30,-6 17-37,6-17 30,-5 12-34,5-12 13,-9 9-93,9-9-23,-9 5-139,9-5-97,-14 0-103,14 0-128,-19-3-139,10 0-195,0-3-564,0 1-1097</inkml:trace>
  <inkml:trace contextRef="#ctx0" brushRef="#br1" timeOffset="-185173.135">20388 8029 9,'-1'-15'906,"1"15"-173,0-14-30,0 14-107,0-11-19,0 11-56,4-12-34,-4 12-47,9-7-22,-9 7-37,19-5-14,-19 5 30,29 4-55,-9 1-10,1 4 3,6 8-14,5 3-1,0 4-314,0 3-6,-1 2 0,-2 3 0,-2 1 0,-3 4 0,-2 1 0,0 3 0,-3-1 0,-1 0 0,-2 2 0,-3 1 0,0-2 0,-6 0 0,-1 1 0,-4-6 0,-4 1 0,-4 2 0,-4 1 0,-6-2 0,-5-1 0,-3-1 0,-13 3 0,-7-1-552,-3-1-274,-3-3-159,-9-3-854,-3 1-1549</inkml:trace>
  <inkml:trace contextRef="#ctx0" brushRef="#br1" timeOffset="-160571.587">20819 7703 408,'0'0'554,"0"0"-73,5-10-70,-5 10-7,5-7-52,-5 7-13,0 0-5,8-8 0,-8 8-75,0 0 33,7-9-43,-7 9-4,0 0-22,0 0 7,7-9-2,-7 9-28,0 0 14,6-6-45,-6 6 40,0 0-30,18 3 31,-8 0 4,6 1-27,-2 3-27,6 4 15,3 2 9,4 3-2,4 5-8,3 3 1,1 1-41,0 4-52,5 3-82,1 3 0,-1 2 0,-3 1 0,-3 2 0,-2 3 0,-2-3 0,-6 0 0,0 7 0,-7-3 0,-3 2 0,-5 3 0,-5 1 0,-6 1 0,-3 0 0,-7 10 0,-5-1 0,-5-3 0,-3-2 0,-6-2 0,-5 0 0,-5-2 0,-4-4 0,-5 0-196,-4-2-283,-3-3-102,-4-1-272,0-1-130,-2-7-631,2-2-1270</inkml:trace>
  <inkml:trace contextRef="#ctx0" brushRef="#br1" timeOffset="-150707.521">1016 10084 716,'0'0'751,"-11"-3"-131,11 3-68,0 0-61,-11-6-22,11 6-62,0 0-36,0 0-77,-8-6-24,8 6-36,0 0-13,0 0-14,4-15-8,-4 15 0,9-7-16,-3 3 13,5-1-19,-1 0-8,1 3 4,2-1-25,1-1-16,4 3-24,-5-1-2,3 2 5,-3 0-37,0 2-11,2 1-10,-2-1-10,1 5-2,-4-2-9,-1 0-6,-1 4-1,-4 1-7,0-2 6,-2 4-5,-6 0-6,2 2-2,-5 1-6,-2 0 1,-2 2-5,-1-1 3,-3 1-4,1-2-3,-4 1 5,3-2-2,-1 1 1,2-4-5,-1 3 5,3-4 1,0-1 0,0 2 0,3-5 3,0 2-1,2-1 1,0-2 6,7-5 23,-11 9 6,11-9 17,-9 8-8,9-8-28,0 0-21,0 0 0,0 0 0,4 10 0,-4-10 0,14 2 0,-14-2 0,19 0 0,-19 0 0,25-2 0,-8 1 0,0-1 0,3 1 0,-1 0 0,3-2 0,2 0 0,0 0 0,2-1 0,-2 1 0,1-1 0,-2 1 0,0-1 0,-2 1 0,-4-1 0,1 1 0,-1 1 0,-4-1-120,0 2-124,0-2-58,-1 1-47,-2-2-93,-10 4-71,19-4-116,-10 1-53,-9 3-874,16-5-1197</inkml:trace>
  <inkml:trace contextRef="#ctx0" brushRef="#br1" timeOffset="-145543.57">3852 9720 494,'0'0'540,"0"0"-104,8-6-69,-8 6-25,0 0-38,0 0-35,0 0-9,6-7-21,-6 7 7,0 0-32,0 0 23,8-8-25,-8 8-18,0 0-20,0 0-12,5-7-4,-5 7-8,0 0-4,0 0-10,0 0-5,4-10-11,-4 10-4,0 0-8,0 0-2,0 0-7,0 0-6,0 0-9,0 0-3,1-10-1,-1 10 12,0 0-24,0 0 12,0 0-22,0 0 12,0 0-16,-4-9 12,4 9-13,0 0 14,0 0-8,0 0 1,-5-9-3,5 9-7,0 0-2,0 0-3,-6-6 7,6 6 18,0 0-13,0 0 2,-5-9-2,5 9-5,0 0 15,0 0-2,-5-10-4,5 10 1,0 0 3,-7-7-8,7 7 0,0 0 9,-9-7-23,9 7-5,0 0-2,-11-7-34,11 7-2,0 0 0,-12-5 0,12 5 0,-11-3 0,11 3 0,0 0 0,-14-2 0,14 2 0,0 0 0,-15 1 0,15-1 0,0 0 0,-17 4 0,17-4 0,-11 4 0,11-4 0,-10 4 0,10-4 0,-10 6 0,10-6 0,-9 5 0,9-5 0,-9 7 0,9-7 0,-7 7 0,7-7 0,-8 3 0,8-3 0,0 0 0,-8 9 0,8-9 0,0 0 0,-9 5 0,9-5 0,0 0 0,0 0 0,-6 6 0,6-6 0,0 0 0,0 0 0,0 0 0,-8 5 0,8-5 0,0 0 0,0 0 0,0 0 0,0 0 0,0 0 0,0 0 0,0 0 0,0 0 0,0 0 0,0 0 0,0 0 0,0 0 0,0 0 0,0 0 0,0 0 0,0 0-99,0 0-58,0 0-32,0 0-53,0 0-34,0 0-33,0 0-36,0 0-60,0 0-102,0 0-61,0 0-45,0 0-216,0 0-317,0 0-759</inkml:trace>
  <inkml:trace contextRef="#ctx0" brushRef="#br1" timeOffset="-144189.96">3801 9659 415,'5'-9'633,"-5"9"-105,0 0-57,0 0-61,5-11-23,-5 11-37,0 0 6,0 0-70,0 0 6,3-14-15,-3 14-28,0 0-13,0 0-19,1-13-16,-1 13-2,0 0-3,1-10 6,-1 10-5,0 0 24,0 0-47,-2-14-31,2 14-6,-6-7 1,6 7-5,-8-7-23,8 7-23,-10-6-7,10 6-24,-18-4 4,18 4-16,-21-4-5,21 4-2,-24 0-1,10 1-7,0-1 1,0 3-11,1-1 16,-2 1-4,3-1 2,-2 3-10,-1 0 1,2 0-10,0-1 7,3 4-7,0-1 15,0 0-6,2 0 2,3 0 4,0 3 7,1-2-1,4-8 3,-4 19-7,5-9-10,-1-10 9,7 21-6,-2-9-24,4-2 0,-2 2 0,2 0 0,0 0 0,2 0 0,-1-2 0,-1 2 0,0-2 0,-2 0 0,1 1 0,-3-2 0,0 0 0,-1 0 0,-4-9 0,4 20 0,-4-20 0,-4 18 0,0-7 0,-1-2 0,-4 1 0,-1 0 0,0 1 0,-1-2 0,-3 0 0,2 0 0,-2-1 0,1-1 0,-2 0 0,2-1 0,-1-1 0,1-1 0,1-2 0,1 0 0,11-2 0,-22 0 0,22 0 0,-20-4 0,20 4 0,-17-7 0,17 7 0,-11-10 0,11 10 0,-6-12 0,6 12 0,-2-14 0,2 14 0,4-15 0,-4 15 0,7-12 0,-7 12 0,11-11 0,-11 11 0,14-6 0,-14 6 0,11-3 0,-11 3 0,14 5 0,-14-5 0,12 13 0,-7-2 0,-3 1 0,1 1 0,-2 3 0,2 1 0,-6 3 0,2 4 0,-3 2 0,-1 2 0,0 2 0,0-1 0,-2 1 0,1-1 0,1-4 0,0-1 0,0-1 0,2 1 0,-1-2 0,2-2 0,0-3 0,2 0 0,-2-3 0,4-2 0,-2 0 0,3-2 0,1-1 0,2-1 0,1 0 0,3-3 0,-1-1 0,-9-4 0,24 3 0,-11-3 0,0-3 0,4 0 0,-1 2 0,-1-4 0,2-1 0,-3 1 0,0 1-524,-3-1-170,-2 0-143,-1 1-247,1-2-515,-1 0-1253</inkml:trace>
  <inkml:trace contextRef="#ctx0" brushRef="#br1" timeOffset="-141253.631">6759 10006 458,'0'0'812,"0"0"-111,0 0-52,-1-12-59,1 12-26,0 0-20,0 0-31,-5-9-83,5 9 11,0 0-99,0 0-10,0 0-104,0 0 32,0 0-1,0 0 35,0 0-52,-3 14 26,5-2-31,-2-12-210,1 25-27,1-9 0,-2 1 0,2 0 0,-2 0 0,0 1 0,1 0 0,-1-1 0,0 0 0,0-3 0,0 1 0,0-1 0,0-1 0,1-1 0,0-2 0,1 2 0,-2-12 0,2 18 0,-2-18 0,3 13 0,-3-13 0,6 10-159,-6-10-258,8 6-11,-8-6-30,0 0-38,14 1-20,-14-1 3,9-5 7,-9 5-63,9-9-80,-2 0-438,-3 1-705</inkml:trace>
  <inkml:trace contextRef="#ctx0" brushRef="#br1" timeOffset="-140925.518">6683 9968 297,'-12'-1'719,"12"1"-118,-20-4-54,20 4-41,-15-3-50,15 3-41,-12-2-62,12 2-27,0 0-45,-12-4-21,12 4-6,0 0-14,0 0-15,0 0-24,9-10 23,-9 10-42,15-8 32,-4 3-70,-2-2 18,3 2-65,-1-3 30,-1 1-45,1-2 32,-2 2-53,-1 0 48,0 2-53,-1-3 29,0 0-25,-7 8 27,8-13-34,-8 13 18,3-12-32,-3 12-2,0-13-6,0 13-7,-7-9 22,7 9-46,-13-9 40,13 9-49,-21-3 33,21 3-33,-23 0 32,12 2-51,-2 1-43,-1 1-26,1 3-2,1-1-81,0 3-44,-1 1-55,4 0-47,3 2-101,1-3-112,5-9-153,0 21-859,4-11-1190</inkml:trace>
  <inkml:trace contextRef="#ctx0" brushRef="#br1" timeOffset="-140190.62">7286 10043 924,'0'0'839,"0"0"-100,0 0-100,14 0-53,-14 0-63,0 0-73,10-5-64,-10 5-49,0 0-1,12-10-92,-12 10 25,11-9-83,-5 1 31,1 1-35,0-3-16,2 1-27,-1-1-65,1 0 25,-1-2-58,2 1 32,-1-2-50,-1 1 27,2 0-43,-3 0 44,1 0-44,0-3 26,-1 3-41,-2 0 35,-1-2-43,-1 4 38,-1-2-48,-2 12 39,-1-20-47,-1 9 11,-2 2 3,0 0 0,-4 1-1,3 2 3,-3-2-1,-1 4 0,-1-1 4,0 0 0,1 2 8,9 3-3,-20-3 4,20 3-1,-21 1 4,21-1-1,-18 7 4,8-2-3,3 0 1,-1 5 41,0 0-48,2 2 56,-1 2-16,4 1 59,-1 4 13,1 3-12,2 2 41,0-1 5,1 2 7,1 2-144,0-1 0,2 2 0,-1 4 0,2 3 0,-1 1 0,1 0 0,2 5 0,-2-5 0,1 4 0,-3-2 0,2-2 0,-1 1 0,-2-1 0,2 1 0,-3-1 0,0 0 0,-3 0 0,1 0 0,-2-1 0,-2-2 0,0-1 0,-1 1 0,-1-3 0,0-1 0,2 0 0,-2-6 0,2-2 0,1 1 0,-1-4 0,3-2 0,0-2 0,0-1 0,2-2 0,0 1 0,1-12 0,0 14 0,0-14 0,6 10 0,-6-10 0,11 5 0,-11-5 0,16-3 0,-6 1 0,1-1 0,3-6 0,-3 3 0,3 0 0,-1-5 0,4-1 0,-3 1 0,-1-1 0,1-3 0,-3 1 0,2 0 0,-3-1-44,-2 1-24,-1 0-6,-2-1-15,-2-3-6,-2 1-6,-2 0-35,-4-2 53,-4-2-45,-4 0 12,-5-1-11,-5-3 3,-6 3-5,-7-2-24,-2 4 46,-3 1-1,-4 2 44,2 2-6,-2 0 32,4 1-12,0 2 28,9 3-12,3 1 29,5 2-17,3 0 38,4 0-14,4-2 17,5 3-24,8 5 23,-7-13-24,7 13 22,12-17-54,2 8-22,4-1-70,10-2-19,8-4-49,5-1-97,2 3-130,4-2-200,8-3-756,-5 4-981</inkml:trace>
  <inkml:trace contextRef="#ctx0" brushRef="#br1" timeOffset="-139152.143">8917 10099 627,'0'0'849,"2"-12"-96,-2 12-102,1-11-37,-1 11-33,3-9-62,-3 9-57,0 0 9,1-12-93,-1 12 1,0 0-112,0 0 11,4-8-23,-4 8 37,0 0-67,9 10 18,-4-1-32,-1 1-75,1 3-136,-1 4 0,-1 0 0,1 4 0,0 1 0,1 2 0,-2-2 0,-1 1 0,1-2 0,-2 0 0,0-1 0,1-1 0,-1 0 0,-1 0 0,0-1 0,-1-1 0,1-2 0,-2-1 0,2-2-132,0 0-326,-1-2-39,1-10-114,-1 15-61,1-15-43,-4 9-71,4-9-587,0 0-973</inkml:trace>
  <inkml:trace contextRef="#ctx0" brushRef="#br1" timeOffset="-138653.82">8956 10155 346,'4'-17'739,"0"1"-128,-1 0-34,5-1-36,0 0-41,1 2-44,2 1-13,1-3-26,2 5 21,2-3-50,3 4 21,1 1-60,1 2 7,2 1-27,-1 0-60,1 4-28,-3 1-41,-1 2-35,-2 2-30,0 1-27,-3 1-13,-2 4-50,-1 0-11,-5 3-34,-1-1 0,-3 2 0,-2 0 0,-2 3 0,-3 2 0,-2 1 0,-5 0 0,-1 2 0,-2 1 0,1-2 0,1-2 0,-1 0 0,0-2 0,1-1 0,3-4 0,1 2-51,-1-4-13,4 0-40,-1-2 31,7-6-18,-9 11 49,9-11-44,0 0 20,0 0 12,0 0 49,0 0-21,14 0 29,-5-4-31,3 0 40,1-1-43,3 2 47,1-2-36,4-2 37,4 4-46,-2 1 22,2 0 62,0 2-53,3 1 38,-3 2-35,1 2 35,-1 2-34,-4-2 38,0 3-41,-1 2 36,-6 1-36,-3-1 42,-1 0-26,-3 2 38,-3 0-36,-3-1 30,-4 0-30,0 2 56,-4 0-31,-3-1 26,-2 3-41,-2-2 21,-4-1-52,-1 0 0,0-1 0,-3-1 0,0-1 0,-3-1 0,2-2 0,-1 0 0,1-1 0,3-1 0,2-2 0,-3-1 0,4 1 0,1-2 0,-2-2 0,3 0 0,-2-2-56,3-1-72,2-1-105,1-1-64,1 0-67,3-1-73,0 1-113,2-3-102,5 10-126,-3-17-712,3 17-1115</inkml:trace>
  <inkml:trace contextRef="#ctx0" brushRef="#br1" timeOffset="-138247.584">9813 10384 259,'0'0'871,"0"0"-139,0-12-62,0 12-94,0 0-2,2-12-62,-2 12-26,0 0-46,1-11-34,-1 11-21,0 0 8,0 0-87,2-11 0,-2 11-48,0 0 23,0 0-57,0 0 1,9 6-45,-9-6-73,3 11-107,-3-11 0,2 20 0,0-9 0,-2 2 0,1-2 0,-2 4 0,1-2 0,0 0 0,-2 1 0,1-1 0,0 2 0,-2-3 0,2 2 0,0 0 0,-2-1 0,3-13 0,-4 22-397,3-12-142,1-10-57,-1 16-91,1-16-75,0 13-85,0-13-540,5 8-988</inkml:trace>
  <inkml:trace contextRef="#ctx0" brushRef="#br1" timeOffset="-137825.727">10076 10415 580,'7'-7'896,"-7"7"-158,11-12-89,-11 12-68,9-9-19,-9 9-66,7-6-79,-7 6-55,0 0-19,5-10-80,-5 10-51,0 0-35,0 0-42,0 0-27,-8-7-20,8 7-13,0 0 11,-20 1-45,20-1-8,-16 2-8,16-2-5,-19 4-3,9-3-3,0 3-5,10-4-1,-18 6-1,10-2 7,8-4-13,-15 7 1,15-7 2,-13 8 0,13-8 2,-10 8 2,10-8 53,-8 11-63,8-11 52,-4 10-40,4-10 40,3 12-46,-3-12 38,6 13-53,-6-13 46,14 12-46,-6-6 51,4-1-64,2 3 53,0-1-51,3-2 54,4 2-26,-2-1 67,3 2-20,-1-3 43,0 2-27,2-2 39,-4 1-43,-2-2 33,1 1 4,-3-2 10,-2 1-16,-2-2-47,1 2-49,-2-1 0,-10-3 0,15 4 0,-15-4 0,13 4 0,-13-4 0,10 3 0,-10-3 0,0 0 0,11 4 0,-11-4 0,0 0 0,0 0 0,0 0 0,0 0-207,0 0-244,0 0-101,0 0-211,-14-4-221,14 4-672,-13-3-1321</inkml:trace>
  <inkml:trace contextRef="#ctx0" brushRef="#br1" timeOffset="-135281.192">8494 9774 589,'13'-13'582,"0"-1"-92,0 0-48,2 1-61,-3 2-26,-2-1-10,0 2-7,-1 0-23,-1 1 12,-2 2-36,-6 7-7,12-11-39,-12 11-7,9-9-43,-9 9-15,0 0-48,0 0 29,0 0-4,0 0 25,-11 17-6,0-2-19,-3 6-7,-3 5 23,-2 6-55,-4 5 17,-5 9-35,0 1 13,0 5-63,0 1 35,2 3-45,2 1-10,1 0 25,1 2-42,4-2 20,3 0-34,7-9 29,3 1-23,5-3-81,5 0-33,5-4-130,8-1-79,4-4-82,14 3-160,3-2-132,5-6-224,7-7-476,4-2-994</inkml:trace>
  <inkml:trace contextRef="#ctx0" brushRef="#br1" timeOffset="-134647.081">10763 10139 267,'7'-8'717,"1"-1"-139,-2 1-86,4-2-10,-3 4-38,1-3-17,-2 1-38,-1-1-44,3 2-23,-3-2-30,-5 9-10,8-13-6,-8 13 19,6-12-55,-6 12 27,4-10-71,-4 10 9,0 0-86,4-10 28,-4 10-61,0 0 71,0 0-5,0 0-36,-17 8 50,11-1-41,-3 4 21,-3 5-19,1 0 20,-3 7-24,1 3-59,-1 0-64,2 0 0,1 3 0,-1 0 0,5-1 0,-1 3 0,3-3 0,2-3 0,1 1 0,1-3 0,2 1 0,2-2 0,3-1 0,0-1 0,2-3 0,3 0 0,2-3 0,0-2-141,1-2-310,0-2-113,3-1-80,-2 0-66,1-4-150,2-1-669,-2 0-1162</inkml:trace>
  <inkml:trace contextRef="#ctx0" brushRef="#br1" timeOffset="-133619.39">11169 10258 467,'-9'-4'753,"-4"1"-156,13 3-44,-14-7-65,14 7-66,-14-5-49,14 5-66,-11-6-52,11 6-44,-11-8-32,11 8-30,-10-4-30,10 4-16,-6-6-32,6 6-3,-8-7-9,8 7-5,0 0-14,-9-5-2,9 5-4,0 0-35,0 0 24,-7-8-7,7 8-2,0 0 3,0 0-9,0 0-3,0 0-2,0 0 0,0 0-3,-4-8 1,4 8-8,0 0 7,0 0 0,0 0-1,0 0-1,0 0 0,0 0-1,0 0-10,0 0-3,0 0-23,0 0 13,0 0-13,0 0 9,0 0-13,4 8 15,-4-8-22,0 0 8,0 0-20,0 0 1,0 0-15,0 0-12,0 0-15,0 0-13,0 0 9,0 0-8,0 0 12,0 0-7,0 0 30,0 0 12,0 0 10,0 0 13,0 0 10,0 0 8,0 0-2,5 8 11,-5-8 5,0 0 3,0 0 6,0 0 5,0 0 13,0 0 17,0 0 8,0 0 31,0 0 9,0 0 28,0 0 13,0 0 10,0 0 8,0 0-20,0 0 19,0 0-16,0 0 26,0 0-5,0 0-7,0 0-12,0 0-4,0 0-6,9-5 4,-9 5 3,0 0-9,6-10 0,-6 10-7,8-7-11,-8 7 10,11-11 0,-3 5 33,1 1-36,0-2 53,3 2-61,0-3 63,2 1-46,-1 3 36,1-2-54,1 2 21,0 1-39,0 1 21,-2 2-40,2 1 21,-1 3-43,0 1 24,-1 4-41,-1 1 29,-1 2-39,-2 0 30,1 3-37,-4-2 32,0 1-28,-2 2 20,0-1-30,-1-1 29,-3 0-29,1-1 26,-2 0-35,1-1 33,0-2-32,-3 1 32,2 0-36,1-11 37,-3 17-49,3-17 29,-1 13-40,1-13 28,0 0-44,0 15 37,0-15-41,0 0 37,0 0-32,0 0 46,9 3-39,-9-3 42,11-9-45,-11 9 47,11-14-48,-3 2 45,3-1-67,-1-4 52,4-1-58,-1-3 55,0-4-47,1 2 45,0-3-39,1 2 54,-1 0-48,0 0 65,-2 0-46,-1 5 57,0 2-3,-1 0-57,-4 4 60,2 1-50,-3 2 58,1 1-52,-2 0 51,-4 9-46,5-12 51,-5 12-53,0 0 55,0 0-54,0 0 57,0 0-55,-5 9 63,1 3-69,1 2 57,-1 1-49,-2 6 6,0-1 4,2 0 3,-1 2 2,3-1 4,-1-2 3,2 1 12,0-2-14,1 0 3,1-1 2,1 0 41,2-2-42,1 1 66,2-1-56,0-2 51,0 0-68,1-1 52,2-3-53,-1 0 69,0 0-35,1-4 38,0 1-35,-1-2 34,0-1-40,-9-3 39,20 4-35,-20-4 21,16 2-37,-16-2 25,15-2-29,-15 2 21,14 0-33,-14 0 26,12-4-33,-12 4-11,10-3-94,-10 3-30,7-7-128,-7 7-84,0 0-108,5-10-139,-5 10-139,0 0-846,0-13-1242</inkml:trace>
  <inkml:trace contextRef="#ctx0" brushRef="#br1" timeOffset="-133143.516">12096 10033 106,'10'-9'985,"-1"0"-234,0 0-120,2 0-92,-2 1-46,-1 1-30,0 1-46,-2-2-49,-6 8-45,11-10-8,-11 10-64,9-10 10,-9 10-82,6-9 15,-6 9-78,0 0 21,-1-13-70,1 13 23,-11-7-51,2 4 31,-2 1-55,-1-1 39,-1 0-54,-3 2 44,1 1-56,1-2 48,-1 4-50,-2-2 45,5 0-50,-2 0 48,1 0-48,1 0 44,12 0-49,-18 1 37,18-1-37,-16 3 40,16-3-38,-9 5 52,9-5-49,-8 8 51,8-8-35,-3 15 79,3-15-48,1 24 70,-1-9-38,1 4 46,0-1-38,-1 3 23,1 1-36,1 3 14,-1-2-30,-1 1 28,4 1 28,-4 1 91,2 1-41,-2 0-101,2-2-44,-1 3 0,3-2 0,-1-2 0,1 0 0,-1-1 0,1-2 0,1 1 0,0-6 0,0 1 0,1-2 0,2-2 0,-1 0 0,1-3 0,2 0 0,-3-3 0,2-2 0,2-2 0,2-1 0,-4 1-367,-9-3-87,27 0-25,-13-3-117,1-1-57,-1 0 2,6-5-118,0-1-571,1 0-941</inkml:trace>
  <inkml:trace contextRef="#ctx0" brushRef="#br1" timeOffset="-132893.527">12481 10165 338,'0'0'852,"0"-13"-133,0 13-101,0 0-26,2-14-44,-2 14-49,0 0-53,0 0-45,2-15 31,-2 15-68,0 0 27,0 0-67,0 0 3,0 0-42,8 9 0,-8-9-44,6 12 9,-6-12-61,3 20-99,-1-10-90,0 1 0,-2-11 0,2 22 0,-2-10 0,0 1 0,0-13 0,0 22 0,0-22 0,0 23 0,0-23 0,0 22 0,0-22 0,0 21 0,0-21 0,-2 20-312,2-20-139,-2 15-96,2-15-133,-4 17-78,4-17-168,-5 15-509,0-4-1046</inkml:trace>
  <inkml:trace contextRef="#ctx0" brushRef="#br1" timeOffset="-132348.176">12655 9970 223,'-7'-5'818,"7"5"-164,-12-9-65,12 9-64,-9-5-44,9 5-93,-9-7-18,9 7-55,0 0-42,-4-8-34,4 8-20,0 0-7,4-11-19,-4 11 5,13-6-26,-2 3 21,1-2-62,-1 1 25,1 2-64,-1-1 42,2 0-44,1 1 31,-1-1-68,1 2 46,-3-2-58,0 3 51,1-2-61,1 4 32,-13-2-43,22 3 33,-22-3-40,19 5 49,-12 1 7,3 2 0,0 2-28,-4 4 30,3 0-38,-2 4 27,-1 1-48,2 1 25,-2 1-31,1 1 55,-1 0-68,0 2 26,2 6 24,-3-1 24,3-1-37,-3 3 22,2-3-41,0 1 30,-3-3-43,-2-3 33,2 1-36,1-2 34,-5-4-35,5 1 43,-5-2-23,0-5 35,0 3-37,0-3-8,0-12-4,0 21 0,0-21 0,-5 18 0,5-18 0,-5 16 0,1-9 0,4-7 0,-9 10 0,9-10 0,-6 5 0,6-5-81,-10 6-132,10-6-25,0 0-92,-15 2-78,15-2-141,0 0-151,-14-1-212,14 1-598,0 0-1139</inkml:trace>
  <inkml:trace contextRef="#ctx0" brushRef="#br1" timeOffset="-131972.418">13441 10465 264,'13'-6'868,"-13"6"-163,0 0-46,6-10-86,-6 10-99,0 0-43,0 0-36,0-11-37,0 11-32,0 0-45,-2-10-48,2 10-42,0 0-33,-4-10-23,4 10-4,0 0-20,-7-9-25,7 9-20,-6-8-9,6 8-7,-4-8-2,4 8-6,0 0-8,-10-10-3,10 10-5,0 0-2,-5-11-1,5 11-6,0 0-1,-4-11-4,4 11-2,0 0-3,0 0-4,0-12 2,0 12-11,0 0 6,0 0 1,13-1 0,-13 1 3,14 7 20,-9 2 10,3-1 6,2 4 55,-3-2-64,3 4 48,-3 0-60,2-1 47,-4 1-59,3 1 48,-3-1-16,-1 1-3,-1-3-10,0 4-7,-3-3-3,0 1-63,-2-3-62,-2 1-116,2-1-83,0 1-54,-2-2-162,-1-3-91,1 2-167,4-9-637,-7 11-1025</inkml:trace>
  <inkml:trace contextRef="#ctx0" brushRef="#br1" timeOffset="-131417.36">13643 10225 579,'0'0'759,"-3"-17"-126,3 17-82,0-13-58,0 13-36,6-13-64,-2 7 6,3-2-45,3 0-28,2 0-24,1 0-18,3 2-23,0 0-15,6 0 23,-1 1-21,-1 2-59,2 3 10,-3 0-73,0 0 13,0 5-60,-2 2 21,1 2-54,-4 3 27,-1 1-42,-4 1 24,-3 1-42,-1-2 27,-5 3-44,3-1 32,-3-1-60,-3-1 9,1 1-32,-2 0-6,-1-1-12,1-3-5,0 1-10,1-1-2,-1-2-6,-1 1 0,5-9 0,-3 12 6,3-12 4,-4 9 1,4-9-8,0 0 10,0 0-19,0 0 23,10 5-17,-10-5 27,13-7-12,-7 1 30,3-3-14,1-1 20,3-4 7,-1 0 8,1-3-22,-1 0 40,0-3-19,-1-1 24,-1 1 3,-1 2 1,2 0 3,-5 4 11,2 0 6,-2 1 8,-1 3 6,-1 0-10,-4 10-1,6-13 0,-6 13-5,0 0 10,0 0 38,0 0 7,0 0 1,8 12 18,-8-12-7,0 21-2,0-8-4,0 1-5,0 0-13,0 3-9,0 0-7,0 0-14,2 0-1,0-2-2,-1 2-8,3 0 3,-2-2 3,2 2-3,1 0-20,1-2 6,0-2-3,-2-2-36,2 0-52,1-1-55,-1-2-63,4-2-115,-2 1-116,-1-3-109,3 0-47,-10-4-158,19 4-410,-19-4-772</inkml:trace>
  <inkml:trace contextRef="#ctx0" brushRef="#br1" timeOffset="-130979.886">14661 9968 164,'6'-12'903,"-6"12"-174,7-14-52,-7 14-86,7-11-47,-7 11-55,7-10-62,-7 10-61,4-9-64,-4 9-29,0 0-35,0 0-25,0 0-27,-4-10 13,4 10-85,0 0 34,-17-2-71,17 2 32,-18 2-76,3 0 52,2-1-67,-5 1 44,0-1-51,-2 2 39,1 1-62,0-2 52,1 0-54,-1 1 39,2 0-45,3-1 55,3 0-57,0 1 52,11-3-55,-20 4 45,20-4-48,-12 3 51,12-3-48,-11 7 54,11-7-53,0 0 54,-3 12-53,3-12 57,0 12-52,0-12 80,3 18-30,-1-7 44,0 1-43,1 5 46,0-1-32,0 2 48,-2 2-31,1 4 76,0 1 13,-2 1 8,0 0-48,0 1-40,0-1-73,4-1 0,-6 1 0,4-2 0,-2-3 0,0 0 0,0-2 0,1 0 0,0-2 0,2 0 0,-3-4 0,4 0 0,-2 0 0,3-3 0,-2-1 0,3 1 0,1-5-36,0 1-238,2-2-86,-9-4-48,19 7-40,-19-7-80,21 0-63,-8-1-7,2-3-58,-1-1-707,2-1-965</inkml:trace>
  <inkml:trace contextRef="#ctx0" brushRef="#br1" timeOffset="-130651.772">14776 10272 598,'-5'-14'651,"5"14"-88,-7-12-19,7 12-51,-5-12-59,5 12-35,-2-12-69,2 12-23,-1-11-58,1 11-8,3-9-37,-3 9 9,7-9-35,-7 9 13,14-6-12,-14 6-10,13-2-15,-13 2-28,19 1 2,-19-1-4,18 4-14,-8 1-8,-2 2-7,-2-1-6,3 2-10,-4 0-15,-1 2-8,-2-1-10,0 2-4,-2-11-11,-3 19-2,0-7-2,0-3-4,-1 2-1,-3-2-16,3 1-1,-3-2 0,3 0 0,-1 2-3,5-10 3,-9 16 1,9-16-1,-7 13 21,7-13 54,-4 10-68,4-10 39,-2 12-51,2-12 49,0 0-56,6 10 40,-6-10-51,10 7-17,-10-7-57,15 2-30,-15-2-28,20 0-51,-8-2-51,2 1-60,0-3-84,0 0-72,2 0-49,3-1-79,-3-2-189,3-1-353,1-2-752</inkml:trace>
  <inkml:trace contextRef="#ctx0" brushRef="#br1" timeOffset="-130203.26">15245 9902 412,'-8'-5'813,"8"5"-156,-11-7-70,11 7-70,0 0-36,-9-7-40,9 7-33,0 0-49,0 0-23,9-7-22,-9 7 33,14-2-62,-14 2 12,23-4-72,-10 3 16,5 0-59,-2-2 10,3 2-58,-1-2 19,-1 3-56,1-2 24,-2 0-47,0 1 25,-3 0-50,-1 1 20,1-1-46,-13 1 27,19-2-42,-19 2 25,16 0-28,-16 0 28,12 4-27,-12-4 41,8 9-25,-8-9 49,5 17-68,-4-6-3,-1 4 0,0 3 0,-1 7 0,-2 1 0,1 2 0,-2 3 0,-1 2 0,-1 1 0,2-2 0,0 2 0,-1-1 0,0-3 0,0 1 0,-2-1 0,2-1 0,0-4 0,1-1 0,0-1 0,-1 0 0,0-3 0,0-2 0,1-1 0,0-2 0,0 0 0,1-2 0,-1-3 0,1 1 0,-2-1 0,1-2 0,4-8 0,-7 14 0,7-14 0,-8 10 0,8-10 0,-10 7 0,10-7 0,0 0 0,-14 2 0,14-2-90,-18-2-770,18 2-294,-21-5-765,9 3-1648</inkml:trace>
  <inkml:trace contextRef="#ctx0" brushRef="#br1" timeOffset="-129675.524">16504 10422 483,'0'0'930,"-13"1"-176,13-1-108,0 0-85,-13 0-28,13 0-92,0 0-62,0 0-90,-14 2-36,14-2-71,0 0-20,0 0-52,0 0 4,0 0-22,0 0-25,0 0-84,0 0-131,11 2-144,-11-2-150,16-1-129,-16 1-867,22-1-1049</inkml:trace>
  <inkml:trace contextRef="#ctx0" brushRef="#br1" timeOffset="-129534.912">16919 10422 413,'0'0'781,"13"1"-157,-13-1-55,0 0-76,14 2-72,-14-2-60,0 0-87,0 0-44,15 0-61,-15 0-59,0 0-117,12-4-128,-12 4-118,10-3-161,-10 3-726,14-4-755</inkml:trace>
  <inkml:trace contextRef="#ctx0" brushRef="#br1" timeOffset="-129362.633">17477 10422 525,'13'1'797,"-13"-1"-116,0 0-76,14 2-70,-14-2-95,0 0-50,0 0-95,10-3-35,-10 3-77,0 0-17,0 0-51,0 0-13,0 0-85,7-7-95,-7 7-128,0 0-132,5-7-174,-5 7-744,0 0-864</inkml:trace>
  <inkml:trace contextRef="#ctx0" brushRef="#br1" timeOffset="-128753.284">17949 10208 866,'0'0'699,"-5"-9"-100,5 9-57,-5-11-48,5 11-87,-4-10-37,4 10-65,0 0-20,-3-17-30,3 17-26,1-10-26,-1 10-7,4-12-11,-4 12-11,12-11-21,-3 5-24,0 2 6,2 0-8,2 1-16,1 1 2,1 2-14,3 1-15,3 2-12,0 2 38,0 4-66,-1 1 0,-1 2-12,-2 3-4,0-1-13,-6 2 1,0 0 2,-4-2-7,-2 1 1,-2 0-5,-2-1-3,-2-1 0,0 0-2,-3-2-8,0 0-14,-1 1-2,1-3-7,0-1-4,0 1 1,4-9-15,-6 13-2,6-13 8,-4 11 1,4-11-7,0 0-4,0 0 2,0 0-1,0 0-6,0 0-2,12 1-39,-6-8 16,4 0-20,0-4 41,3-3-25,1 0 12,-1-3-12,4-5 19,-2 0 0,3-2 37,-4-1 5,3-1 5,-3 1 6,0 2 3,-1 2 2,-2 3 5,-1 1 14,-3 3 19,-1 3 7,0 2 1,-2 0-14,-4 9 2,7-10-1,-7 10-4,0 0 18,0 0 30,0 0 15,-2 19 1,0-9 2,-1 3 7,0 3 12,1 2-7,-2 0-3,2 2-3,0-2-4,1 2-8,1-1-15,0-1-18,1 1-5,2-1 38,1 0-69,-1-1 52,3 0-56,0-2 39,1-1-55,1-1 34,1-1-97,2-3-24,0 1-110,-1-3-89,2 0-84,2-4-120,-3 1-142,3-1-187,-1-2-553,0-2-981</inkml:trace>
  <inkml:trace contextRef="#ctx0" brushRef="#br1" timeOffset="-128292.516">19057 9876 450,'0'0'959,"11"-12"-162,-11 12-94,8-10-86,-8 10-47,8-10-89,-8 10-79,0 0-63,3-7-61,-3 7-54,0 0-40,-12-5-34,12 5-27,-20 0-26,20 0-17,-28 0-13,11 3-19,0-1-5,-4-1-12,2 0-1,1 2 31,-1-2-53,2 0 42,1 2-50,2-1 40,1 0-45,2-1 38,-1 2-43,2-1 43,10-2-38,-17 7 50,17-7-46,-14 4 34,14-4-41,-9 6 51,9-6-55,-5 9 74,5-9-46,-5 12 66,5-12-42,-1 19 55,1-19-43,0 23 53,0-9-21,0 0 24,0 3-36,0 2 27,0 0-45,0-1 20,0 2-40,0 0 25,1 0-38,-2 5 100,1 1-86,0 1-35,1-1 0,-1 0 0,3-3 0,-2 2 0,0-2 0,2-4 0,1-1 0,-1 0 0,1-3 0,1 0 0,2-1 0,2-3 0,-2 0 0,2-1 0,3-2 0,-1-2 0,1-1 0,1 0-266,-1-3-97,2-1-54,1-1-39,0 0-59,0-2-20,2-2-25,-1 0-25,2-3-75,0-1-548,1-2-817</inkml:trace>
  <inkml:trace contextRef="#ctx0" brushRef="#br1" timeOffset="-128019.603">19210 10139 63,'0'0'704,"-3"-13"-108,3 13-52,-3-12-16,3 12-42,-2-11-19,2 11-38,-3-11-24,3 11-23,0 0-25,-3-11-17,3 11-27,0 0 13,0 0-54,0-14 19,0 14-50,0 0 30,0 0-48,0 0 36,0 0-53,15 5 8,-15-5-43,8 14-68,-4-6-103,-1 4 0,0 2 0,2 1 0,-3-1 0,-1 2 0,0 0 0,0 1 0,-1-3 0,0 0 0,-1 1 0,0-2 0,0 1 0,-1-1 0,1-1-19,0-1-329,-2-1-52,3-10-67,-2 18-56,2-18-65,-3 15-56,3-15-87,-1 11-690,1-11-1028</inkml:trace>
  <inkml:trace contextRef="#ctx0" brushRef="#br1" timeOffset="-127531.513">19445 10198 275,'5'-8'535,"-5"8"-96,8-9-62,-8 9-22,6-10-29,-6 10-38,7-10-28,-7 10 3,6-7-24,-6 7-7,5-7-12,-5 7-7,0 0-15,5-12-19,-5 12-28,0 0-29,4-10-17,-4 10-10,0 0-9,0 0-14,-1-15 12,1 15-10,0 0 12,-6-7-8,6 7 5,0 0-4,-13-3 2,13 3 7,0 0-1,-17 3-2,17-3 6,-15 6-5,6-1 12,1 1 4,0 0 9,0 3-3,-1 0-10,2 4-7,-2-2 3,3 2 0,0-1-11,2 0 5,-1 2 11,1-4 29,1 2-28,0-2 2,1 3-36,2-13 31,0 21-39,0-21 32,2 20-35,-2-20 34,7 17-22,-2-9 28,0-1-23,2-1 2,0 0-74,4-1 0,-2-1 0,1 2 0,1-3 0,0 1 0,1-3 0,-2 2 0,1 0 0,-11-3 0,20 3 0,-20-3 0,14 2 0,-14-2 0,15 1 0,-15-1 0,0 0 0,16 1 0,-16-1 0,0 0 0,14-1 0,-14 1 0,0 0 0,10-3 0,-10 3-278,0 0-81,7-9-56,-7 9-66,0 0-97,1-10-69,-1 10-103,0 0-736,0-15-1110</inkml:trace>
  <inkml:trace contextRef="#ctx0" brushRef="#br1" timeOffset="-125059.528">19477 9653 826,'0'0'723,"0"0"-97,0 0-76,0 0-80,0 0-41,0 0-54,-13 0-16,13 0-52,0 0 13,0 0-36,13-4-40,-13 4-22,21-5-26,-4 4-18,4-1-22,-2 0-33,3 0-22,-1 1-20,0-1-5,1 1 13,-1 0-9,-3 0-8,2-1-14,-5 0-6,0 2-7,-2-1-2,-13 1 0,24 1-3,-24-1-2,21 6-3,-14-2-8,0 2-12,-1 4 16,-2 0 39,-2 2-11,0 5 3,-1 0-42,-1 2 29,1 1-36,-1 6 63,3 6 75,1 2-53,1 0 12,4 7-48,1-2 14,0 1-45,2-1-31,1-1 0,-1 0 0,2-3 0,-1-1 0,0-5 0,-2-1 0,0-2 0,-1-2 0,-2-2 0,-2-3 0,-1-2 0,1-2 0,-3 1 0,-1-3 0,-2 0 0,0-2 0,-1 0 0,-3-1 0,-1 1 0,-1-3 0,0 1 0,-2-2 0,-2-1 0,1-1 0,0 2 0,-3-4 0,2 2-58,10-5-156,-17 2-126,17-2-100,-17 2-124,17-2-139,-12-3-120,12 3-775,-10-8-1252</inkml:trace>
  <inkml:trace contextRef="#ctx0" brushRef="#br1" timeOffset="-124601.116">20213 9600 489,'0'0'664,"-1"-13"-102,1 13-51,0 0-39,-1-16-28,1 16-34,0 0-20,0-14-41,0 14-11,0 0-39,3-10 11,-3 10-38,0 0 15,11-7 45,-11 7-57,16 3 13,-5 1-30,5 1 33,1 4-23,6 4-3,2 3 30,5 5-173,0 4-122,2 0 0,-1 4 0,0 1 0,-3 2 0,-1 2 0,-2 1 0,3 8 0,-3-5 0,-2 1 0,-4 1 0,-4-2 0,-1 0 0,-4-1 0,-3-4 0,-3 0 0,-3-6 0,-1 1 0,-4 3 0,-2-2 0,-5 1 0,-1-4 0,-1 0 0,-4 1 0,1-3 0,-4-2 0,-4 3 0,-1-2-112,3-4-706,-8 3-114,0-2-1061,3-4-1742</inkml:trace>
  <inkml:trace contextRef="#ctx0" brushRef="#br1" timeOffset="-123210.651">10981 9868 93,'0'0'499,"0"0"-156,4-8-9,-4 8-72,0 0 14,5-9-40,-5 9 11,0 0-43,5-9 8,-5 9-13,5-7 30,-5 7 11,7-8 31,-7 8 15,0 0-13,6-9-15,-6 9-12,0 0-16,4-9 5,-4 9-26,0 0-38,0 0-18,0 0-30,0 0-21,0 0-14,0 0 28,-9-3-23,9 3 30,-18 8-45,7-1 32,-3 3-62,0 3 31,-6 7-48,1-1 26,-3 9-46,1 2 34,0 4-45,3 2 4,2 2-3,2 2 1,1-1-4,4 2-3,1-2-41,4-3-35,1 0-76,-1-2-97,4-5-71,1 3-127,4-1-74,2-2-183,2-3-643,2-4-955</inkml:trace>
  <inkml:trace contextRef="#ctx0" brushRef="#br1" timeOffset="-121984.77">21694 10021 652,'-11'-2'691,"11"2"-107,-20-3-16,20 3-89,-19-1 2,19 1-34,-20-1-33,20 1-40,-21 1-20,21-1-23,-17 1-23,17-1 17,-15 0-51,15 0 20,0 0-23,-13 3 53,13-3-40,0 0 1,0 0-77,13 5-10,-13-5-153,25 2-45,-5 0 0,5 1 0,3-3 0,2 0 0,2 0 0,0 0 0,7 0 0,-4 0 0,0-3 0,-6 3 0,1 0 0,-2-2 0,-1 2 0,-4 0 0,-3-2 0,-2 2 0,-3-1 0,-2 1-303,-13 0-97,22 1-45,-22-1-87,10 2-96,-10-2-89,0 0-130,0 0-526,-5 12-972</inkml:trace>
  <inkml:trace contextRef="#ctx0" brushRef="#br1" timeOffset="-121750.396">21639 10236 964,'0'0'811,"-16"6"-96,16-6-123,-12 4-26,12-4-52,0 0-29,0 0-49,-5 8-54,5-8-48,0 0-8,15 6-35,-15-6-8,25 4-48,-8-3 9,4 1-63,6-1-1,2-1-60,3 0 7,5 0-50,4 0 4,-1-1-41,-2-1 23,0 0-42,-3 0 22,-4 0-38,-2 1-9,-2-1-84,-3-1-6,0 1-90,-3 0-44,-2-1-47,-4-1-47,-3 3-62,1-3-100,-3 2-61,-10 2-40,15-4-109,-15 4-648,8-9-944</inkml:trace>
  <inkml:trace contextRef="#ctx0" brushRef="#br1" timeOffset="-121404.632">21946 9842 588,'-7'-10'704,"4"1"-42,-4 3-9,7 6-90,-5-11-25,5 11-64,-5-12-28,5 12-48,-5-8-34,5 8-45,0 0-38,-5-10-33,5 10-31,0 0-7,0 0 37,0 0-33,0 0 22,-14 5-34,14-5 31,-3 15-38,2-5 4,0 5-199,-1 2 0,2 2 0,0 2 0,2 5 0,-1 2 0,0-1 0,1 7 0,0-1 0,1 1 0,-2-2 0,4 1 0,-2-2 0,-1-4 0,1 0 0,-1-1 0,2-1 0,-1 1 0,1-2 0,-2 0 0,3-4 0,-2-3 0,-1 0 0,-1-2 0,2-1 0,0-4-271,-1 1-350,1-1-104,-3-10-109,5 16-978,-5-16-1515</inkml:trace>
  <inkml:trace contextRef="#ctx0" brushRef="#br1" timeOffset="-120908.552">22605 9988 773,'3'-15'751,"-1"3"-76,1 2-65,-2-2-83,2 4-32,-3 8-46,2-17-55,-2 17-44,2-15-37,-2 15-46,0 0-49,0-14-39,0 14-31,0 0-7,0 0 43,-14 2-73,8 5 29,-1 2-37,0 2 25,1 2-39,0 3 9,-2 2-55,2 3 34,-1 1-45,3-2-19,0 1 7,2 0-2,1-1-4,2-3 27,0 2-34,2-2 9,2 0-15,1-2-5,3 1 15,1-3 1,2 1 29,5-4-43,-2 1 33,4-3-44,-2-1 41,1-3-44,1 0 44,0-2-47,1-1 46,-1-2-35,1 0 36,-1-2-40,2-2 46,-1-4-36,-1 0 49,0-2-39,-1-3 41,-2-1-23,-1-2 27,-4 0-23,1-4 36,-5 1-31,-2-2 25,-1-2 5,-4 6-11,-1-3-38,-4 2 21,-2-3-29,-2 2 40,-4 2-48,-2 1 0,-4 1 0,-2 2 0,-1 0 0,-1 3 0,-3 0 0,3 4 0,1 0 0,-2 2-31,4 2-104,-1 1 8,2 2-112,1 0-50,0 2-85,3 0-55,2 1-110,-1 2-93,5 0-102,9-5-746,-15 10-1101</inkml:trace>
  <inkml:trace contextRef="#ctx0" brushRef="#br1" timeOffset="-120474.77">22991 9520 615,'-1'-12'581,"0"1"-43,1 11-22,-3-20-76,1 12-17,2 8-42,-3-16-17,3 16-61,0-16-2,0 16-40,1-14 4,-1 14-30,4-13 7,-4 13-13,7-13-15,-7 13-6,10-9-17,-10 9-31,13-6 3,-13 6 0,21 0 9,-8 3 28,4 4-40,3 0 12,3 8 13,3 2 0,3 5 10,-1 6-66,0 2-129,0 3 0,3 9 0,-2 1 0,-6-4 0,2 8 0,-2 4 0,0 0 0,-2-2 0,-7-5 0,0 2 0,-3-3 0,-5 1 0,-3-1 0,-3-7 0,-7 6 0,-2-2 0,-6-1 0,-4-1 0,-4-1 0,-9 3 0,1-7 0,-6 3 0,-5-2-495,-3-1-369,1-3-206,-3-3-749,-1 2-1523</inkml:trace>
  <inkml:trace contextRef="#ctx0" brushRef="#br1" timeOffset="-113674.864">25240 9755 421,'0'0'468,"-4"-15"-41,4 15-40,-2-20 20,2 20 8,0-19-25,0 19 41,1-20-36,-1 20 14,1-17-40,-1 17 10,2-15-31,-2 15 3,1-13-25,-1 13-26,0 0-32,0-12 26,0 12-24,0 0 38,0 0-7,-1 15 9,-1-1-93,0 1-217,-1 4 0,1 4 0,-2 2 0,0 5 0,-1 1 0,1 0 0,-2 2 0,2 0 0,0-1 0,1 2 0,1-1 0,2-6 0,-2 2 0,2-3 0,0 0 0,0-3 0,2-2 0,-2-1 0,0-3 0,1-1 0,0-3 0,-1-13-389,2 22-62,-2-22-40,1 16-70,-1-16-51,-3 10-40,3-10-78,0 0-638,0 0-968</inkml:trace>
  <inkml:trace contextRef="#ctx0" brushRef="#br1" timeOffset="-113064.756">24922 9994 598,'-14'-5'710,"1"1"-105,4 0-56,2-1-42,7 5-106,-16-6-11,16 6-40,-9-3-3,9 3-46,0 0-43,0 0-21,0 0-44,16-2-12,-2 2-39,5 0-15,4 0-45,6 0 6,5 0-35,6-1 2,0 1-30,3-3-37,3-2-44,2 3-29,0-2-12,1-2-40,-2 1-3,-1 0-4,-9-2 5,-1 2 16,-2-1 25,-4-2 9,-5 3 21,-3-3 17,-3 0 7,0-1 6,-8 0 15,0 0 1,-2-2 11,-5 1-7,1 1 48,-5 9-16,2-20 41,-2 20-25,-4-19 31,4 19-7,-7-16 23,3 10-18,4 6 27,-12-12-18,12 12 24,-11-7-19,11 7 41,0 0 0,-13 4-2,13-4-1,-8 12-11,8-12 0,-6 20 35,6-8-48,-2 1 26,2 6-42,-2-2 43,2 2-62,0 1 26,0-1-52,-2 1 30,4-1-47,-2 1 4,0-2-6,0-1 0,-2 2-2,2-4-5,-1-1 1,1-1-4,-2-2-10,2-11-9,-1 18-11,1-18-8,-3 15-15,3-15 6,-4 10 5,4-10-3,0 0 7,0 0 3,0 0 7,0 0 2,0 0 5,-8-8 4,8 8 6,4-15-8,2 5 27,-1-2-17,3-1 20,0 0-16,2 1 20,1-3 1,3 5 39,-3 1-17,4-1 57,-2 3-40,1 0 62,2 2-25,0 2 51,0 3 10,-3 2 22,5-1-22,-4 4 13,2 2-45,-3 0 17,1 0-45,-5 3 7,1 0-46,-2 0 18,-2-2-63,1 3-6,-3-2 0,-3 0-28,-1-9-138,6 15-32,-6-15-87,3 13-65,-3-13-55,2 14-47,-2-14-80,2 11-45,-2-11 29,5 11-76,-5-11-649,6 7-879</inkml:trace>
  <inkml:trace contextRef="#ctx0" brushRef="#br1" timeOffset="-112330.396">26072 10114 780,'17'-8'653,"-17"8"-90,16-8-29,-7 2-49,1 1-45,-2 0-56,1-2-51,3 1-41,-1-3-52,-2 1-26,1-1-17,-2 1-17,1-1-12,-3-2-5,2 3-27,-4-2 2,0 1-30,-4 9 9,3-16-20,-3 16 13,-2-16-46,2 16 15,-3-12-33,3 12 30,-11-8-48,11 8 31,-9-7-34,9 7 55,-13-2-18,13 2 46,-17 7-21,17-7 47,-13 14-32,6-6 34,1 3-47,-1 2 17,3 0-18,2 1 20,-1 0-50,3 0 20,0 0-44,0-1 24,2 1-43,1 1 27,1-2-43,0 1 30,3-1-36,2-1 12,0-3-97,2 0-21,-1 1-88,3-3-22,3 0-11,-3-2-35,5-2-70,-4-1-6,4 0-58,-3-2 7,1-2 40,0 1-7,2-3 4,-1 0 32,-1-1 33,-3-3 45,1 0 53,-1-1 53,0-3 67,-3 3 56,-1-4 50,1 1 41,-4 2 48,1-1 45,-3 1 32,-2 0 10,3 1 5,-5 9 25,7-17-22,-7 17-24,4-12-19,-4 12-31,5-10 7,-5 10 32,0 0 5,0 0-5,0 0-2,13 5 2,-13-5-19,9 12 1,-4-3-10,-1 1-11,0 2-5,-1-2-16,1 0 16,-2 2-43,2 4-19,0-5-6,-4 1-10,2 0-4,0 0-11,-2-2-6,0-10-6,0 16-7,0-16 4,0 14-8,0-14-2,0 0-6,-2 12 0,2-12 0,0 0-4,0 0-20,0 0-22,0 0 21,-14-5-46,14 5 4,-2-12 4,2 12 6,0-18 6,0 3 2,2 1 52,2-3-46,2-3 40,0 1-43,3-3 53,2 2-63,3-2 69,1 1-55,3 2 9,1 2 5,0 1 7,2 6 28,1 0 65,0 3-24,1 2 66,-2 3-11,1 3 65,4 5-12,-3 1 25,4 4-148,-2 3-44,-2 2 0,-4 1 0,-2 2 0,-4 0 0,-2 0 0,-4-1 0,-3-1 0,1 0 0,-5-1 0,0 1 0,0-2 0,0-1 0,-3 0 0,-1-2 0,0 1 0,0-3 0,-2 1 0,0-2-316,-1-2-364,1 2-156,-1-2-226,-1 0-613,0-1-1346</inkml:trace>
  <inkml:trace contextRef="#ctx0" brushRef="#br1" timeOffset="-110610.546">1187 12088 818,'-16'0'624,"16"0"-50,-16 0-36,16 0-56,-13-1-53,13 1-8,-14-2-42,14 2-38,0 0-25,-14-3-30,14 3-33,0 0-20,-9-7-24,9 7-5,0 0-18,1-16 8,-1 16-31,12-13 5,-2 4-20,-1 0-22,7 0 2,2 0-1,-2 0-17,3 2-3,-3 3-14,1-2-18,0 4-11,0 1-16,-2 2-2,1 3-14,1 1 1,-3 1-7,-1 1-1,-3 1-6,-1 2-2,-1 2 7,-5 0-10,-1 1-2,-2 0-2,0 2-1,-4 0-3,-1 0-4,-2 2-3,-1 0 1,0-2-2,0-2 1,-1 0 0,1 0 2,-2-2-4,5 0 11,-1-3-11,0 1 1,6-9-1,-10 12 0,10-12-2,-7 9-6,7-9-2,0 0-2,0 0 2,0 0-8,0 0 2,0 0 3,0 0 10,4-11-7,-4 11 3,12-14 2,-5 7 6,3-1 2,1-1-8,1 2 1,-1-1 4,1 3 0,2 0 4,-1 1-2,-2 1 0,0 1 2,1 0-2,-12 2 0,25 2-6,-14 0 7,-1 1-2,2 1 6,-3 1 2,0 0 2,-3 0 2,0 3 2,-2-1-1,-4-7 0,8 16-1,-8-16-5,1 15 6,-1-15 1,-5 19 3,1-10 6,-1 1-4,-4-1 0,0 2-2,-2-3-5,-3 2 0,-3-1-7,0 0 4,2-1-4,-5-1 1,4 0-4,0-3-2,-2 1 2,1-2-35,-1 0-37,4-3-84,-2 2-81,1-4-107,-1-1-95,3-2-114,-2 1-186,3-4-278,0-1-429,5-4-1060</inkml:trace>
  <inkml:trace contextRef="#ctx0" brushRef="#br1" timeOffset="-110391.799">1918 11960 875,'16'0'947,"-16"0"-104,22 0-52,-22 0-79,16 2-74,-16-2-91,13 2-62,-13-2-44,13 0-61,-13 0-66,0 0-57,14 4-43,-14-4-48,0 0-32,11 4-24,-11-4-22,0 0-16,0 0-69,11 4-84,-11-4-108,0 0-129,0 0-134,0 0-137,0 0-206,0 0-971,0 0-1460</inkml:trace>
  <inkml:trace contextRef="#ctx0" brushRef="#br1" timeOffset="-109083.868">7974 11468 595,'0'0'555,"4"-10"-63,-4 10-27,8-12-18,-3 5-29,0 0-17,1 0-25,0-1-33,-6 8 15,9-14-38,-9 14 17,7-15-48,-7 15-1,8-12-28,-8 12-40,2-12-3,-2 12-55,-2-12-10,2 12-22,-8-12-20,2 7 18,-2 0-37,-1 0 17,-2 1-18,1 0-8,-1 1 3,-1 0-20,0 1-9,-2 2-7,2-1-6,0 2-2,-1 0 2,3 2-10,-3 1-7,4 0 1,0-2 0,-1 5 26,3-2-29,7-5 45,-9 13-35,9-13 25,-2 16-36,2-16-23,4 18 0,1-7 0,1 0 0,3 1 0,0 1 0,1 1 0,3 2 0,-1 0 0,1-1 0,-2 2 0,0-1 0,1 1 0,-3-2 0,-4 1 0,1-2 0,-2 1 0,-1-1 0,-1-1 0,-4-1 0,1 1 0,-5 0 0,1 0 0,-2-1 0,-1-1 0,-2 0 0,-1-1 0,2 0 0,-2-3 0,0 1 0,1-1 0,0-2 0,1-1 0,0 0 0,-1 0 0,10-4 0,-16 0 0,16 0 0,-14-3 0,14 3 0,-12-10 0,12 10 0,-6-15 0,6 15 0,-3-18 0,3 18 0,3-20 0,-1 9 0,2-1 0,1 3 0,0-2 0,3 0 0,1 4 0,-1 0 0,1 2 0,-1 0 0,-8 5 0,17-1 0,-17 1 0,17 7 0,-10 0 0,0 4 0,-1 2 0,-1 1 0,-2 1 0,-2 2 0,0 1 0,1 1 0,-2 2 0,1-1 0,0 1 0,0-1 0,1 0 0,0-1 0,1 0 0,-1-2 0,4 0 0,0-1 0,0-2 0,1-1 0,2-1 0,1-2 0,1-2 0,1-1 0,3 0 0,-1-3 0,3-1 0,-4-2 0,2-1 0,-2-1 0,1-1-24,-3 0-477,1-1-126,-12 3-212,20-8-232,-12 4-553,2-2-1280</inkml:trace>
  <inkml:trace contextRef="#ctx0" brushRef="#br1" timeOffset="-105046.369">10553 12097 346,'-10'-5'773,"2"-2"-128,0 2-15,8 5-34,-15-9-59,15 9 0,-13-8-58,13 8-27,-12-7-43,12 7-40,-11-5-56,11 5-31,0 0 15,0 0 21,-12 3-28,12-3-17,-3 12-8,3-12-35,0 14-80,0-1-150,1-1 0,-1 0 0,3 3 0,-2 2 0,0 0 0,1-1 0,-1 2 0,0-2 0,1 0 0,-1 0 0,0 0 0,0-1 0,1-1 0,-1-3 0,0 0 0,1-1 0,-2-10 0,2 17-97,-2-17-265,5 12-32,-5-12-83,0 0-57,7 5-102,-7-5-58,0 0-184,9-9-427,-9 9-908</inkml:trace>
  <inkml:trace contextRef="#ctx0" brushRef="#br1" timeOffset="-104708.991">10451 11932 638,'-13'-2'611,"13"2"-88,-10 3-33,10-3-34,0 0-42,-10 6-25,10-6-2,0 0-69,0 0 10,1 11-45,-1-11-5,10 4-41,-10-4 0,16 2-24,-16-2 7,21-4-39,-8 2-1,1-4-33,0 2-5,1-1-13,0 0-5,-4-3-9,3 2-12,-4-2-13,2 1-1,-5-1 5,0 2 13,-1-2-33,-2 0-12,-4 8-10,5-16-1,-5 16-17,-3-12-6,3 12-5,-10-14-5,3 8-5,-2 1 3,-3 1-11,1 1-3,-3 2-3,0 0-2,-2 1 0,1 2 1,-3 1-46,1-1-50,1 5-39,2 0-74,-3 3-54,3-1-88,3 2-66,0 0-121,4 1-107,3-3-167,3 3-572,1-12-987</inkml:trace>
  <inkml:trace contextRef="#ctx0" brushRef="#br1" timeOffset="-104003.785">10874 12066 612,'0'0'742,"15"0"-98,-15 0-35,14-5-55,-14 5-90,17-7-14,-7 1-66,2-1-27,2-1-51,-2 0 7,5-5-62,-2 2-10,3-2-57,4-2-9,-1-1-40,0 1-15,-1-2-31,1 1 0,-2-2-14,-1 4-9,-5-2 4,1-1-8,-3 2 4,0 0-19,-1-2-2,-4 3-1,-1-1-13,-1 2-2,-2 1-10,-2 1 1,-2-2-1,-2 4-7,-1-2-3,-1 0-4,-4 3 43,1 0-53,-2 0 45,0 4-53,-1-1 48,1 2-50,-2 1 56,2 0-59,-1 4 48,-1-1-51,1 0 49,0 3-46,1 0 46,-2 3-25,1-1 70,2 3-43,-1 2 10,2 0 12,1 2 23,-1 2 9,4 1-4,-1 4-1,2 0 25,0 2-31,3 2-73,-2 2 0,3 1 0,0 0 0,0 2 0,0 4 0,2 1 0,-1 1 0,0 0 0,0 0 0,2 1 0,-2 0 0,0 0 0,1 2 0,-1-1 0,-2 0 0,1-1 0,0 0 0,-2 0 0,0-1 0,0-2 0,-1 1 0,0-1 0,-2-2 0,1-3 0,1-2 0,-2-2 0,2-2 0,1-3 0,0-3 0,1 1 0,-1-3 0,2-2 0,2 1 0,-1-3 0,1 1 0,-2-11 0,10 13 0,-10-13 0,14 10 0,-14-10 0,16 4 0,-16-4-93,23-1 9,-11-2-41,4-1 19,-2-1 6,3-2 16,-2 0 2,0-1 16,1-1 14,-2 0 21,-1 1-6,-2-2 8,-2-1 6,0 0 5,-3 2 4,-2 0 2,-3-2 2,-1 11 3,-5-21 0,-1 8 1,-4 1-1,-4-2 3,-7-3 0,-3-2-1,-8 0 2,-2-1 2,-4 0-2,-2 0 2,0 2 10,0-1-10,2 2 2,4 0 0,5 3-3,4-1 2,3 3 4,3-1 3,5 1-2,2 0-3,5 2-5,3-2-1,4 12-5,5-26-132,3 13-90,4-3-106,9-4-141,7 1-92,4-3-119,7 2-815,2-3-1132</inkml:trace>
  <inkml:trace contextRef="#ctx0" brushRef="#br1" timeOffset="-103249.847">12263 11729 286,'9'-10'808,"0"2"-163,-2 1-43,-1-1-38,-1 0-69,0 1-10,-5 7-69,7-13-47,-7 13-54,0 0-10,0-14-13,0 14-21,0 0-19,-12-4-29,12 4-2,-16 6-20,5 2 25,-5 4-47,0 2-14,-1 6-6,-2 2-17,-3 4-10,3 4-6,-2 1 11,3 1-20,2 2-59,2-1-58,3-3 0,0 1 0,4 0 0,0-2 0,5 3 0,2-5 0,0 1 0,4-3 0,4 3 0,3-3 0,4 1 0,2-5 0,3 1 0,4-5 0,1-2-304,0 0-107,4-2-30,0-4-95,3 3-142,1-6-153,3 0-749,-3-1-1229</inkml:trace>
  <inkml:trace contextRef="#ctx0" brushRef="#br1" timeOffset="-102419.672">12809 12107 138,'-8'-5'814,"8"5"-182,0 0-80,-8-8-46,8 8-39,0 0-43,-4-11-66,4 11-20,0 0-39,2-17-11,-2 17-21,8-16 15,0 7-31,1 0 19,3-1-16,-1 1-14,4 1-19,1 1-9,-3 2-23,3 0-21,2 3-27,-4 0-21,1 4-16,1 2-22,0 0-13,-3 3-11,0 3-13,1 0-9,-5 1 26,0 0-47,0 2 30,-4 2-42,-1-1 26,-4-2-30,0 2 33,0-2-38,-2 1 31,0-1-42,-2 0 22,1 0-50,-1-1 32,-2-2-48,4 0 18,-2 1-40,4-10 3,-6 15-11,6-15 9,-3 9-1,3-9 5,0 0 9,0 0-2,0 0 6,0 0-1,7 5 2,-7-5 4,8-7-11,2 1-2,-3 0-1,1-6 15,1 1-13,3-4-14,1-1-12,-1-2 34,-1 0-7,5-4 26,-5-2-13,2 3 30,-1 0-13,-4 3 34,1-2-25,1 3 28,-2 2-23,-3 1 22,2 2-17,-3 0 36,-1 2-21,1 1 23,-4 9-28,2-15 28,-2 15-25,0 0 25,-2-9-27,2 9 25,0 0-24,-9 8 30,9-8-15,-7 14 35,3-3-19,1 2 25,-1 1-23,0 3 25,-1 1 3,4-1-7,-3 1-4,2 2 1,0-2-16,2 0-4,-2 1 6,4-1-8,-2-1-3,2 1 5,0-2 0,2 0-3,2-3 5,-2 0-8,1 0-4,1-4-2,-1 0-2,4-1-2,-2-1 1,1-2 1,1 0-8,-1-2-41,-8-3-54,15 6-77,-15-6-91,16 3-130,-16-3-136,15-3-193,-15 3-694,16-1-1025</inkml:trace>
  <inkml:trace contextRef="#ctx0" brushRef="#br1" timeOffset="-101919.69">13975 11893 891,'10'-8'762,"0"1"-103,-3 0-84,3-1-27,-4 3-66,1-2-19,-7 7-91,9-11-12,-9 11-81,7-9-23,-7 9-57,0 0-23,-3-15-56,3 15-7,-9-9-39,0 6-2,-3-1-30,-2 1 11,-5-1-29,2 1 13,1 1-26,-4-1 16,0 3-23,1-3 18,1 1-23,-2 2 18,7 0-23,-3 0 25,3 0-27,13 0 22,-25 0-21,25 0 35,-19 2-6,19-2 13,-15 3-12,15-3 23,-11 9 4,11-9-3,-7 13 0,7-13 29,-7 19-7,7-19-5,-2 21 2,0-8 0,2 2-3,0-1-3,-2 3-9,2 2 27,0 0-44,-2-1 34,2 1-46,0-1 31,-2 0-47,2 2 28,0-3-34,0 1 36,2-1-41,0 0 28,-2-1-23,4-1 57,0 1-32,-1-1 35,3-1-42,-1-1-2,2-3-2,2 1-3,2-1-1,0-1-3,-2-1-6,4-3-15,1-1-51,-1 1-6,-1-2-92,1-1-53,1-2-60,1 2-88,-1-4-51,-1 2-103,-1-1-76,2-1-53,-4 0-157,4 0-421,-5-1-832</inkml:trace>
  <inkml:trace contextRef="#ctx0" brushRef="#br1" timeOffset="-101669.698">14182 12083 569,'4'-8'739,"-4"8"-93,6-12-36,-6 12-48,4-12-60,-4 12-17,6-8-50,-6 8-24,0 0-47,5-10-28,-5 10-15,0 0 6,0 0 8,0 0-52,0 0-23,11 6 14,-11-6-43,5 12-2,-5-12-50,0 17-86,2-5-93,-2-12 0,0 21 0,0-8 0,1-1 0,-1 0 0,0-12 0,0 23 0,2-12 0,-1 0 0,-1-11 0,1 21 0,-1-21 0,0 17 0,0-17 0,2 12-52,-2-12-315,0 11-59,0-11-65,0 0-117,2 12-80,-2-12-104,0 0-720,0 0-1142</inkml:trace>
  <inkml:trace contextRef="#ctx0" brushRef="#br1" timeOffset="-101216.596">14364 11848 352,'0'0'914,"-4"-12"-158,4 12-90,-2-10-108,2 10-41,0 0-92,1-14-34,-1 14-61,7-10-11,3 5-58,-2 1-29,1-1-41,3-1-12,-1 1-41,4-1-8,-1 2-37,0-3 2,1 2-23,0 1 16,0-1-3,-2 1 0,-2-1-5,-1 1-5,1 0-3,-2 0 0,-9 4-2,15-6 5,-15 6-3,11-3-4,-11 3-9,0 0-9,14-2-14,-14 2 22,0 0 7,11 8-6,-11-8 4,4 15 3,-3-4 6,2 1-14,-1 4 5,-2 1-9,1 1-27,-1 2-27,1 0 0,-1 4 0,0 2 0,0 0 0,0-1 0,0 1 0,-1 0 0,1-2 0,-1 2 0,-1-3 0,0 1 0,2-2 0,-1-2 0,0-1 0,-1 1 0,0-4 0,2 2 0,0-4 0,-2-2 0,1 0 0,0-2 0,0 2 0,1-12 0,-3 15 0,3-15 0,-5 13 0,5-13 0,-9 11 0,9-11 0,-12 7 0,12-7 0,-17 7 0,5-4 0,-1-3-104,1 1-434,-3 0-189,-1-1-277,2 0-832,-4-1-1545</inkml:trace>
  <inkml:trace contextRef="#ctx0" brushRef="#br1" timeOffset="-100708.114">15255 12165 432,'0'0'938,"0"0"-166,0 0-138,-11 2-73,11-2-64,0 0-88,0 0-92,0 0-84,0 0-25,0 0-41,0 0-34,0 0-29,0 0-17,0 0-33,0 0-73,11 5-73,-11-5-154,17 0-122,-3-2-140,-1 0-255,4 0-348,0-2-727</inkml:trace>
  <inkml:trace contextRef="#ctx0" brushRef="#br1" timeOffset="-100586.121">15736 12149 458,'0'0'518,"0"0"-143,15 0-70,-15 0-68,0 0-95,17-2-143,-17 2-210,14-3-359,-14 3-82</inkml:trace>
  <inkml:trace contextRef="#ctx0" brushRef="#br1" timeOffset="-100414.242">16315 12168 377,'0'0'821,"0"0"-125,0 0-61,0 0-106,8 4-51,-8-4-73,0 0-58,0 0-71,0 0-49,0 0-46,0 0-35,0 0-36,0 0-50,0 0-66,0 0-105,0 0-135,0 0-153,8-4-143,-8 4-716,8-5-867</inkml:trace>
  <inkml:trace contextRef="#ctx0" brushRef="#br1" timeOffset="-99801.539">16819 12105 434,'0'0'682,"-7"-13"-113,7 13-41,-6-16-50,6 16-39,-3-16-63,3 16-27,-3-17-46,3 17-28,3-16-44,-1 6-5,2 3-34,1-4-3,2 3-35,2-1 20,1 0-34,3 2 19,0 2-31,3 1 8,2 1-39,-3 1 2,4 4-26,-1 0 10,0 3-22,1 3 2,-3 3-10,0 2-10,-3-1-8,-3 5-7,0-2-6,-4 2 35,-1 0-53,-3-1 41,-2 2-51,0-2 2,-2 0-9,-1-2-6,-1 1-5,0-1-8,0-3-7,1-1-11,-1 0-6,4-10-1,-5 16-8,5-16 2,-3 12-1,3-12-6,0 0 14,3 9-20,-3-9 9,0 0-1,16-1-1,-16 1 7,17-8 0,-6 1 12,1-3-5,3-2-26,-1-2 27,3-3-19,-2-2 33,2-1 0,-2-4 12,1 1-8,-2 1 17,-2-2-7,-1 5 25,-2 1-9,-2 1 39,0 2-3,-2 1 43,-1 4-17,0 0 13,-4 10-32,2-14 17,-2 14-33,0 0 16,0 0-6,0 0 35,0 0-13,-6 8 26,4 2 1,1 3 47,0 2-30,-1 2 2,1 0-6,1 1-10,1 1 34,2 0-55,0 0-9,1 2-11,1-1-9,1 0-4,2-3-17,-2 2 13,3-4-5,2 1-17,1-3-35,1-1-57,1-3-105,1 1-47,4-2-122,-2-1-113,1-1-119,0-3-155,1-1-550,3-1-907</inkml:trace>
  <inkml:trace contextRef="#ctx0" brushRef="#br1" timeOffset="-99330.072">17968 11811 583,'4'-9'877,"0"1"-134,-4 8-83,5-12-78,-5 12-37,4-10-94,-4 10-67,0 0-88,0 0-26,-1-13-59,1 13-6,0 0-58,-16-3-13,16 3-45,-19 0 2,6-1-38,-1 2 10,-1-1-32,-3 2 15,0-1-30,-1 0 12,0-1-20,2 1 18,-1 1-26,4-1 22,0-1-26,3 1 21,11-1-24,-21 2 24,21-2-29,-15 1 16,15-1-15,0 0 20,-17 0-21,17 0 24,0 0-17,0 0 19,-10 5-21,10-5 21,0 0-14,0 0 30,-3 12-15,3-12 26,2 12-7,-2-12 33,0 18 15,0-18 9,0 25-6,1-10 19,-1 2 27,1 0-43,0 2 28,-1 0-29,2 1 11,0-1-25,0 5 44,0-1 25,1 1 34,-1 0-152,3 0-24,-1-3 0,1 2 0,0-3 0,2-1 0,0 0 0,0-2 0,1-3 0,-1-2 0,2 1 0,0-1 0,0-3 0,1 0 0,2-1 0,-2-2 0,1-2 0,0-1-47,0 1-282,1-2-52,-12-2-65,23 0-70,-11-1-48,1-1-53,0-2-69,1 1-150,1-5-350,-1 2-796</inkml:trace>
  <inkml:trace contextRef="#ctx0" brushRef="#br1" timeOffset="-99095.692">18238 11979 489,'0'0'715,"0"-19"-96,0 19-23,0-16-68,0 16-20,-2-11-55,2 11-6,0 0-79,0-15-29,0 15-34,0 0 27,0 0 18,0 0-53,0 0-7,0 0-18,9 9-2,-9-9-20,6 17-31,-4-6-24,2-1 0,0 3-60,-3-3-116,1 2-19,0 1 0,-1-1 0,0 2 0,1-2 0,-2 1 0,1 0 0,-1-1 0,0 0 0,0-12 0,0 20-61,0-20-245,0 17-85,0-17-56,0 16-93,0-16-128,-1 14-94,1-14-826,-2 12-1239</inkml:trace>
  <inkml:trace contextRef="#ctx0" brushRef="#br1" timeOffset="-98780.522">18474 12025 58,'3'-10'897,"-2"-1"-179,-1 11-71,2-20-81,-2 20-39,-1-15-96,1 15-41,-2-14-86,2 14-21,-9-13-34,9 13 4,-9-9-56,9 9 4,-14-5-38,14 5 18,-18 2-27,7 1 11,1 2-23,-1 4-8,2 0-3,-1 1-5,1 3-3,1 1 32,0-2-40,1 4 15,3-2-51,-1 1 15,2-2-48,1 0 22,2-1-39,0-12 24,2 23-38,-2-23 26,8 18-40,-3-10-2,4-1-79,0 0 4,0 0-97,4-4-32,-2-1-74,2 2-50,2-3-63,-2-1-121,2 0-64,1-1-90,0-3-785,0 1-1069</inkml:trace>
  <inkml:trace contextRef="#ctx0" brushRef="#br1" timeOffset="-98358.656">18651 11773 405,'-8'-6'800,"0"-1"-125,2 1-53,6 6-101,-10-8-55,10 8-60,-4-9-92,4 9-13,0 0-53,4-12 2,-4 12-41,12-9 7,-1 4-36,0-1 26,6 2-19,0-1 0,0-1-9,5 0-10,-5 2-15,2-3-14,-2 3 1,-1-1 24,0 1-46,0 0-11,-4 0-6,-1 2-11,-11 2-14,19-6-4,-19 6-8,14-4-13,-14 4-7,0 0-5,16 2-1,-16-2 24,8 8 15,-8-8-6,7 15-25,-5-2-46,1 2 0,-1 2 0,1 0 0,1 7 0,-2 0 0,1 1 0,-1 1 0,0 2 0,0 0 0,-1-2 0,1 1 0,-2 0 0,-2-1 0,2 1 0,-1-3 0,0 1 0,0-2 0,-1-3 0,-2 2 0,2-4 0,-2 0 0,2-1 0,-2-2 0,0-1 0,1-2 0,0 0 0,-1-2 0,0-1 0,-4-1 0,3-1 0,-1 0 0,6-7 0,-14 10 0,14-10 0,-17 7 0,17-7-184,-20 3-411,20-3-205,-24-2-261,12 1-693,-1 1-1442</inkml:trace>
  <inkml:trace contextRef="#ctx0" brushRef="#br1" timeOffset="-94403.03">20441 11868 16,'-11'-6'897,"1"-1"-182,1 2-62,0-1-46,0 0-17,2 1-60,7 5-35,-17-7-72,17 7-59,-10-7-51,10 7-32,0 0-1,-15 0 55,15 0-85,-7 12 38,7-12-63,-5 19-4,1-4-55,2-1-6,-3 3-53,2-2 8,1 4-47,-1-2 12,2 0-68,-1-2-12,1 2 0,1-3 0,1-2 0,1 3 0,0-5 0,2 2-78,0-3-101,2 0-93,1-1-25,-1-1-45,-6-7-61,15 6-5,-15-6-46,17 3-12,-17-3-61,16-4-14,-8 0-125,1-2-448,-2-3-729</inkml:trace>
  <inkml:trace contextRef="#ctx0" brushRef="#br1" timeOffset="-94095.395">20382 11732 524,'0'0'563,"-17"5"-42,10 0-49,-2-1-32,2 1-21,2 3-31,5-8-28,-6 12-54,6-12 7,0 11-74,0-11-7,5 11-61,-5-11 17,13 8-34,-13-8 1,19 6-3,-19-6-9,23 2-11,-10-4-11,-1 0-15,1-1-8,-1-1-11,-1 0-12,-1-1 2,-1-1-8,1 0-12,-3 0-7,-1-2 0,-6 8-10,8-16 5,-8 16-14,0-17-11,0 17-2,-4-16-5,4 16-1,-9-15-7,3 9-1,-3 1-7,0 1-22,9 4-19,-22-2-24,22 2-33,-22 4-49,10 3-59,0-2-58,1 2-105,-2 5-86,4-1-106,1 3-278,1-1-336,0 0-790</inkml:trace>
  <inkml:trace contextRef="#ctx0" brushRef="#br1" timeOffset="-93692.276">20852 11962 713,'0'0'692,"5"-15"-105,-5 15-41,-1-14-73,1 14-74,-5-17-46,1 9-39,-3 1-3,0-2-53,-2 1-13,-1 1-53,-3 1 12,1 0-53,-1 1 1,-2 0-33,-1 3 1,2-1-15,-1 3-10,0 1-21,0 1-12,0 0-12,-2 4-11,3 0-6,2-1-10,0 5-3,1-3-3,5 2-5,0-1-4,3 2 1,3-10-9,0 21 0,4-11 5,4 2-2,-1 0 2,2-2-3,7 3-3,-2-2 2,1 3 2,2-3-1,2 0 4,-1-1-8,1-1 2,-1 2 12,-3-4-24,-1 0 28,-1 0-19,-3-2 18,0 0-19,-2 0 24,-8-5-18,10 9 20,-10-9-22,0 0 23,-5 13-25,5-13 18,-15 9-27,3-4 23,-2-2-18,-4-1 21,2 1-24,-2-1 10,-2-1-57,0-2-56,0 1-38,-1-2-67,3-1-86,1-1-93,1 1-138,1-2-185,3-2-552,0 0-877</inkml:trace>
  <inkml:trace contextRef="#ctx0" brushRef="#br1" timeOffset="-93192.023">22244 12068 330,'0'0'807,"0"-14"-162,0 14-47,-4-13-57,4 13-67,-6-12-57,6 12-70,-11-8-20,11 8-43,-14-6-8,14 6-37,-22 1-17,11 2-17,-3 3-17,0 1-29,-3 0-21,2 2 12,1-1-63,2 4 17,0-3-58,3 1 32,0 0-54,0 0 39,4-1-50,1 1 38,0-3-49,4-7 35,0 14-42,0-14 39,8 11-46,-8-11 34,16 8-58,-16-8-4,21 4-53,-9-6-17,1 1-21,6-3-9,-2-1-16,2-3 18,2 1 4,-2-4 47,0 1-1,0-1 38,-2-3-8,1 2 43,-4 0 10,-2 3 62,0-1 3,-2 2 49,2 1-21,-3 1 11,-9 6-43,14-8 65,-14 8-7,12 2 7,-12-2-14,17 8-7,-9-2-5,2 3 32,-1 0-76,2 3 34,0-3-52,-1 4 34,3 0-58,-2 0 47,1-2-63,-1 2-18,1-5-128,-1 3-113,2-2-130,0 0-193,-2 0-192,1-3-786,2 0-1213</inkml:trace>
  <inkml:trace contextRef="#ctx0" brushRef="#br1" timeOffset="-92629.045">23104 11957 820,'0'0'929,"-4"-13"-153,4 13-70,-3-9-98,3 9-49,0 0-59,0 0-67,0 0-17,-6 8-45,6-8 36,2 22-89,0-5-1,0 2-47,2 5-4,0 1-25,2 5-57,2 0-114,0 3-70,1 4 0,2 1 0,-1 3 0,1-3 0,1-1 0,-1 0 0,0-1 0,-1-4 0,-1-3 0,-1 0 0,1 0 0,-4-7 0,0 1 0,-1-5-47,-2-3-316,1 1-75,-2-4-14,1-1-72,-2-11-70,0 17-56,0-17-91,-2 11-652,2-11-995</inkml:trace>
  <inkml:trace contextRef="#ctx0" brushRef="#br1" timeOffset="-92363.413">23197 12168 233,'1'-21'756,"1"2"-111,0 1-75,6-2-52,-1 1-55,2 2-59,4 0-19,2 2-51,3 3-25,0 1-34,5 2 6,1 2-33,2 3 7,-2 3-26,-1 1-32,4 1-36,-4 2-25,-1 3-21,-3 0-13,-2 1-12,-4 2 39,-1-2-73,-4 4 41,-3-2-62,-2 0 26,-3-9-41,-4 20 47,-1-11-68,-5 1 46,1 2-57,-3-3 50,-2-1-86,1 1 8,-2-1-86,2-1-21,-2-2-44,4 0-41,0 0-56,11-5-131,-18 2-98,18-2-147,0 0-787,0 0-1066</inkml:trace>
  <inkml:trace contextRef="#ctx0" brushRef="#br1" timeOffset="-91938.153">23999 12037 164,'17'-8'824,"-2"1"-134,-3 1-27,-4 0-97,-1-1-84,-7 7-43,4-10-74,-4 10-15,-6-11-50,6 11-15,-16-9-51,5 8-8,-3 0-18,0 2-3,-4-1-21,-1 1-33,1 5-23,-1-2-25,-1 3-14,0 1-12,1-1 29,3 4-65,1-2 34,4-1-57,0 0 36,1 2-52,4-2 43,2 1-50,4-9 27,0 12-39,0-12 56,9 12-62,0-7 45,1-2-59,2-1 14,2 0-52,0-2-5,1-2-2,-1 0-4,3-1 2,-2-1 1,2-2 8,-3-1-6,2-2 34,-2-2-8,2 1 25,-4-1-8,-1 0 23,0 0-13,-2-1 31,-1 4-6,1-1 36,-4 2-8,1-1 22,-6 8-30,9-9 14,-9 9-15,9-4 48,-9 4-5,0 0 10,9 6-11,-9-6-7,5 12-6,-5-12-7,5 18-9,-1-9-4,0 2-6,0 0-6,1-1 0,-1 1 29,1-1-76,0 0-28,2-2-63,-1 1-30,0-2-42,1-1-43,-1 1-62,-6-7-41,18 7-62,-18-7-20,17 3-56,-17-3-96,19-1-531,-5-2-724</inkml:trace>
  <inkml:trace contextRef="#ctx0" brushRef="#br1" timeOffset="-91154.356">24503 11832 691,'3'-18'639,"-1"4"-66,-2 1 4,1-1-55,-2 2-70,0 1-31,1 11-62,-4-20-16,4 20-60,-8-12-11,8 12-31,-9-3 14,9 3-29,-10 4-26,10-4 0,-11 15-21,7-6 17,0 6-33,0 0-15,-1 4 14,1 3-58,2 0 14,0 2-54,2 0 15,0 0-42,0 0 23,0-1-40,2 1 22,0-3-44,-1-2 24,2 1-59,2-4 14,-2 0-82,0 0 7,1-3-76,0-2-25,0-1-31,0-2-29,0 0-22,-4-8-46,8 10-9,-8-10-8,7 6 17,-7-6 0,0 0 26,0 0 0,0 0 75,0 0 50,0 0 33,-2-12 32,-5 5 40,0-1 42,-4-1 47,1 1 40,-4-3 31,-2 1 19,0 0 12,-1 0 7,-1 0 12,1 2 10,2-1 9,3 2-13,-1 0 18,1-1-29,2 2 9,3 1-42,0-2 1,2 0-39,5 7 10,-4-13-36,4 13 9,7-13-35,0 7 1,4-2-40,4 1 19,3-2-11,1 1 15,3-1-13,5-1 19,2 0-8,-1 1 11,1 0-18,-1-2 16,-2 1-9,-3 2 13,-1 0-11,0 0 5,-5 1-1,-1-1 30,-2 4 2,0-1 47,-4 0-10,-1 1 14,1 0-32,-10 4 8,13-4-19,-13 4 37,10 3-5,-10-3 26,10 9-28,-10-9 16,9 17-34,-6-7 14,1 3-29,0 1 15,-1 2-27,2 1 25,-1 0 44,3 2-23,-1 0-16,1-1-5,0-3-11,-2 1-13,3 0 4,-4-3-10,0-1-1,1 1 26,-2-4-33,-3-9 28,6 17-33,-6-17 27,3 12-39,-3-12 32,0 0-30,0 0-2,0 0 1,0 0 4,0 0 1,0 0 8,0 0-11,-6-9 3,6 9 1,-3-19 1,2 6-2,1-1 1,1-2-14,2 0 17,0-1-26,2 1 31,-1-1-4,3 0 20,3 0-19,1 1 24,2 2 5,0 2 7,3 0 13,2 5 12,1-3 16,-2 7 30,3 0 29,-2 3 11,4 2 23,-1 2-3,2 4 1,-2 0-18,0 1-144,0 3-12,-3 1 0,0 0 0,-1 1 0,-1 1 0,-3-1 0,-1 1 0,-6-3 0,1 2 0,-3-1 0,-1-1 0,-2 0 0,-1-12 0,-5 21-278,0-8-260,-3-1-202,0 0-268,-3-3-768,0 1-1474</inkml:trace>
  <inkml:trace contextRef="#ctx0" brushRef="#br1" timeOffset="-90537.963">26308 11725 235,'0'0'933,"-4"-15"-106,4 15-75,-4-13-89,4 13-59,-2-11-119,2 11-75,0 0-29,0 0 17,0 0-30,0 0-25,-4 13-42,4-1-4,2 4-36,0 1-27,-2 3-18,2 4-35,2 0-23,0 2-35,-2 1-102,3 0-21,-3 2 0,4 1 0,-1-1 0,2 1 0,2-3 0,-5-4 0,5 2 0,-3-3 0,2-1-255,-2-1-88,1-1-83,-1-3-53,0-1-92,-2 0-86,0-3-81,-4-2-759,0-10-1127</inkml:trace>
  <inkml:trace contextRef="#ctx0" brushRef="#br1" timeOffset="-90178.606">26124 12227 152,'-10'-11'691,"4"0"-163,3 2-87,3-2-55,0 1-56,5-3-65,3 0-54,6 0-12,2-1-9,5-2 9,6 2 6,6-3 11,7 2 8,-1 3-12,1 1-31,-4 6-25,-2-2-34,4 4-22,-8 3-17,-2 3-26,3-1 3,-4 0-2,-2 3-32,0 0 16,-2 1-26,-3 0 8,-2-1-17,-2 2 17,-1 1-23,0-4 20,-2 1-21,0 2 14,1-2-24,-1 0 28,-1-4-20,1 2 13,0-2-11,-2 1 16,2-2-24,2-2 25,-2 0-24,1-4 12,-1 2-10,-1-1 26,0-3-13,-3-1 33,-2 0 2,0 1 16,-3-2-17,-3-1 0,-1 11 2,0-20-4,-5 10-2,-4 0-5,-2 1-10,-2 1-4,-4 1-4,-3 3-5,-4 1-7,1 1-29,-2 2-51,-2 3-56,0 1-68,2 1-114,-4 4-111,7 0-168,0 1-733,3 3-930</inkml:trace>
  <inkml:trace contextRef="#ctx0" brushRef="#br1" timeOffset="-89672.934">27919 12098 594,'7'-9'747,"-3"0"-119,0 1-38,-4 8-74,4-14-70,-4 14-36,0-15-52,0 15-43,-10-10-26,3 5-14,-3 2-13,-2 0-53,-1 3-4,-3 3-41,-2 1 4,-1 4-35,-3-2-14,4 5-36,-2-2-3,3 3-12,0-2 7,1 2-35,5 2-10,2-3-5,0 0 1,6-1-10,0 0-4,3-10-5,4 19-25,0-12-21,6 1-48,0-3 6,3 0-39,0-2-5,1-2-13,1-1 12,-2 0-7,5-3 24,0 0-24,0-3 59,0 1-2,-2-4 27,2 0-13,-3-2 43,1-1-9,-5 1 49,1 2 21,-3-2 49,-2 1 9,1 2 45,0 1-22,-8 7-8,10-12-39,-10 12 17,0 0-9,9-4 4,-9 4-15,0 0 24,4 7-17,-4-7-17,5 14-12,-5-14 10,1 19-31,-1-19-8,4 21 4,-4-10-14,5 1-26,-2-1-57,0 0-87,-1-1-32,3 1-71,-1-1-33,2-2-82,-6-8-74,8 16-58,-8-16-97,9 11-672,-9-11-884</inkml:trace>
  <inkml:trace contextRef="#ctx0" brushRef="#br1" timeOffset="-89283.079">28152 12094 728,'0'0'700,"5"-17"-77,-5 17-43,3-11-111,-3 11-76,0 0-20,4-8-29,-4 8-6,0 0-60,0 0-9,9 8-36,-9-8-3,9 11-43,-4-3-3,1 1-48,-1 1-8,-1 1-20,4 2-35,-3-1 3,2-1-33,0 1 8,-2 0-23,-1-2 6,1 0-21,1-1 9,-3 0-17,-3-9 14,9 14-15,-9-14 19,4 12-18,-4-12 18,0 0-26,6 9 10,-6-9-21,0 0 14,0 0-18,0 0 13,0 0-16,0 0 26,-1-15-2,1 15 2,0-17-15,0 5 16,0 0-24,1-1 26,2-3-11,0 1 6,1-1-9,2 1 19,1 0-20,1 2 9,0 0 17,3 1-18,-2 2-3,5 2 11,-3 1 31,3 5-11,-1 0 23,0 4 15,3 0-2,-1 6-12,0 0-7,0 3 5,1 3-5,-5 0-10,-1 3-5,-2 0-6,-2-2-7,-2 2-23,-1-2-75,-2 1-61,-2-3-119,-1 1-101,0 1-155,-3-1-141,-2 1-230,2-4-495,-3 0-981</inkml:trace>
  <inkml:trace contextRef="#ctx0" brushRef="#br1" timeOffset="-88885.72">28937 12105 361,'12'-11'833,"-3"2"-141,-1 0-32,3-1-96,-3-2-64,-1 1-58,-2 2-33,-1 0-63,-2-3-67,-2 12-23,3-17-39,-6 5-36,-1 4-19,-1-2-10,-1 4-24,-2-2-17,-2 0-11,1 4 1,-1 1-38,-2-1 4,12 4-28,-18-3 6,18 3-29,-18 2 9,18-2-15,-15 7 13,15-7-21,-12 12 16,12-12-18,-2 18 22,3-6-31,2 0 17,2 0-14,0 2 16,3 0-22,-1 0 13,1 0-2,2 2 0,-3-1-17,2-1 16,-1-1-12,-2 0 21,0-1-22,-2-1 23,0 0-16,-4-11 16,1 17-2,-1-17-3,-2 15-8,2-15 19,-11 13-19,5-6 26,-4-3-30,-2 1 19,2-2-20,-4 0 14,0-1-13,0-2-10,0 2-57,0-2-23,0-2-79,0 2-36,2 0-64,-1-3-118,13 3-109,-19-4-151,19 4-736,-15-7-994</inkml:trace>
  <inkml:trace contextRef="#ctx0" brushRef="#br1" timeOffset="-88345.3">29088 12041 615,'6'-16'757,"-6"16"-68,5-12-49,-5 12-97,0 0-81,0-13-58,0 13-52,0 0-49,0 0-40,-13-2-52,13 2-38,-9 6-34,9-6-26,-9 13 1,4-5-44,1 1 8,2 0-36,-2 2 12,4-11-32,-1 17 11,1-17-16,4 19 13,-2-9-24,3 0 17,1-4-23,1 1 21,0 1-24,3-3 19,0 0-23,0-2 22,2 0-22,2-1 18,-2-2-20,-12 0 16,26-2-17,-12 1 13,-3-2-19,2-3 20,0-1-21,-1 0 6,-1-2 1,-2 0 3,0-2 2,-3 4-10,2-2 14,-3 2-5,-5 7 6,8-12-10,-8 12 3,0 0 2,5-9-1,-5 9 5,0 0-2,0 0 0,0 0-1,0 0 0,-1 14 1,1-14 22,0 0-28,1 16 17,-1-16-26,5 13 18,-5-13-18,9 12 13,-3-6-16,2-1 24,1 1-21,6 0 21,-1-2-21,4 1 27,0-1-17,-1-2 17,3-1-25,-2-1 21,1-1-14,2 1 23,-5-5-21,2 1 28,-1 0-14,-2-3 45,-1-1-8,-1-1 7,-3-3-2,-1 3 12,-1-3 1,-4 2-7,-2-2-9,-2 12-10,-1-19-3,-2 8-7,-3 1-5,-2 0-7,-1 2-1,0-2-5,-2 3-4,-1 0-8,1 2-54,-2 2-62,3 1-67,-3 0-60,2 1-83,11 1-98,-21 4-93,21-4-146,-15 5-605,15-5-879</inkml:trace>
  <inkml:trace contextRef="#ctx0" brushRef="#br1" timeOffset="-88032.808">29599 12046 535,'0'0'660,"11"-4"-106,-11 4-43,17-5-69,-17 5-36,20-7-44,-7 2-17,2 1-28,-1-2-33,2 1-36,-1-4-12,5 2-24,0-1-28,0 0-30,-2-1-4,-4 2 0,0 1 13,-1-2-19,-4 4-14,1-2-22,-2 1-24,-8 5-17,7-8-14,-7 8-13,0 0-7,0 0-6,0 0-5,0 0-8,-10-4-2,10 4 0,-15 9 0,6-1-2,0 1 0,-1 0 13,1 1-19,0 3 14,0-1-20,2 0 16,2 1-16,0 0 13,3-1-22,-1 1 17,2-1-17,2-1-20,0 0-77,2-1-35,2 2-67,1-1-29,3-2-58,2-1-67,-1 1-98,2-5-84,-1 3-124,0-4-482,3-1-766</inkml:trace>
  <inkml:trace contextRef="#ctx0" brushRef="#br1" timeOffset="-87750.511">29987 12054 595,'1'-12'573,"-1"12"-58,3-17-36,-3 17-55,4-15-74,-4 15-26,6-12-57,-6 12-1,12-8-59,-12 8 6,12-3-57,-12 3-3,18 6 2,-18-6-7,17 8-13,-8 1-12,1-3 8,-1 3-20,0 1-6,0 0-13,-1-1-17,-2 0 0,0-1-5,1-1-6,-7-7-6,7 15 2,-7-15 35,4 11-11,-4-11 39,4 10-4,-4-10 12,0 0-3,0 0 5,3 9-30,-3-9-10,0 0-14,0 0-10,0 0-4,2-9-11,-2 9-6,5-13-13,-1 4-3,1-1-10,2-4-1,0 1-3,3-3-3,2-1-82,0 3-67,0-1-54,1 1-104,1-1-66,0 2-135,-1 4-120,0 2-137,1-2-678,1 4-1039</inkml:trace>
  <inkml:trace contextRef="#ctx0" brushRef="#br1" timeOffset="-87256.975">30772 12017 734,'-7'-7'738,"4"-3"-61,3 10-56,-6-13-75,6 13-28,-2-11-46,2 11-46,-3-11-41,3 11-44,0 0-34,-1-11-49,1 11-42,0 0-16,0 0 2,0 0-21,8 6-26,-4 2-27,-1 0-25,2 3-15,-1 0-24,1 1-5,0 0-10,-1 3-6,0-2-31,1-2 17,-2 1-15,-1 0 0,1 0-4,-2-2 1,-1-10-7,3 16-5,-3-16-20,1 15-6,-1-15 26,0 0-45,-3 16 6,3-16 0,0 0 7,0 0-5,0 0 5,0 0-3,0 0 8,-10-4-1,10 4 8,-4-10 2,4 10 25,2-17-16,1 6-4,-1-1 28,3-3-29,3-2 6,1 0-1,2-1 16,1-2-16,4 0 12,-2 5-12,5-3 13,-3 5-7,3 1 15,-1 2-11,-2 3 28,2 3-14,0 4 33,0 0-9,-1 4-3,-1 1-1,-2 4-9,3 2-1,-6 0-2,2 1-3,-1 3-9,-6-2 3,2 3 11,-3-4-12,-1 3-70,-2-2-66,1-2-110,-3 1-88,1 0-71,0 0-120,-2 0-93,1-12-144,0 19-679,0-19-1038</inkml:trace>
  <inkml:trace contextRef="#ctx0" brushRef="#br1" timeOffset="-86881.984">31504 12068 716,'6'-12'652,"-2"4"-79,0-1-52,-4 9-89,1-11-38,-1 11-41,-4-12-23,4 12-43,-7-6-2,7 6-46,-13-5-14,13 5-23,-21 5-13,10-2-36,1 2-10,-2 2-29,1 1-16,1 0-26,-1 1-3,2 0-15,2 0-7,2 1-6,-1 0-6,4-1-8,2-9-3,-3 20 1,3-20-7,4 17-6,0-7 1,1-3-3,2 2 1,1-3-2,0 0-2,2 0 0,2-2-3,-1 1 1,1-3-2,2-2 0,-1 0-1,1 0 0,-1-2 3,-1-1 3,2-2-10,-1-2 8,0-2 5,-3 1 10,-1-3-7,1 0 1,-3 1-6,-3-1 2,-2 1-10,1 1 6,-3 9-7,-3-16 1,-1 7-23,4 9-35,-10-12-49,10 12-49,-17-6-66,7 3-20,10 3-82,-20 1-68,20-1-72,-21 6-155,14-2-617,-2 1-845</inkml:trace>
  <inkml:trace contextRef="#ctx0" brushRef="#br1" timeOffset="-86319.501">31895 12171 444,'10'-11'713,"-1"-1"-104,1 0-59,-1-1-74,-1 0-66,1-3-49,-3 4-28,-1-2-24,0 2-51,-5 12-36,7-19-38,-7 19-37,1-15-30,-1 15-22,-2-11-19,2 11-10,-9-6-5,9 6-13,-16 5-5,7-3-9,0 4 3,-2 1-17,-1 3 6,2 0-16,-3 0 10,3 3-22,0-1 13,0 0-8,2 1 7,0-2-5,2 2-3,0-1-2,2-2 10,1 0-12,1 0 15,2-10-15,-2 16 11,2-16-11,3 14 10,-3-14-13,6 12 13,-6-12-25,9 8 20,-9-8-13,12 2 10,-12-2-20,13-1 7,-13 1-35,17-6 15,-8-1-33,3-1 15,-2-1-18,3-4 20,0-3-28,1 1 28,1-7-24,0 0-4,3-2 10,3-6 14,-2-2 2,3 0 7,-1-2 6,-1 3 4,-1-1 10,-3 3 4,-2 2 4,-3 3 3,-1 3 14,-4 1 13,1 3 7,-4 3-2,1 2 7,-1-1 14,-3 13 20,2-18-18,-2 18 34,-2-11-7,2 11 13,0 0 29,-12-3-3,12 3 14,-11 8 19,3 1-8,-1 2 20,1 2 2,-3 3-7,2 2-7,0 2-15,-1-1-16,0 2-26,2 1-4,-1 1-24,1-3-5,2 4-18,1-2 4,0 0-19,2 1 7,2-3-12,1-1-14,2 1-6,1-2-59,2 0-67,0-2-57,2-1-85,1-1-35,2-2-91,-1-1-91,1 1-58,0-4-200,0-1-462,2-2-821</inkml:trace>
  <inkml:trace contextRef="#ctx0" brushRef="#br1" timeOffset="-86010.113">32310 12076 385,'0'0'730,"0"0"-119,6-8-51,-6 8-112,7-7-10,-7 7-39,13-7-24,-3 3-27,-1 0-45,1-1-18,1 1-40,2-1-31,0-2-30,1 1-13,-1-1-27,1 0-27,-2 0-40,-2-1 8,1-1-29,0 1 12,-4 0-38,1 2 16,-3-2-29,0 1 22,-5 7-34,4-11 16,-4 11-24,0 0 17,-4-12-15,4 12 20,0 0 11,-15 1 24,15-1 8,-17 8 3,8 0 1,-2 1-1,2 1-3,0 1-12,-1 2 8,3-1-23,-1 0 0,3 4-14,3-3 4,-1 0-22,3-1 11,1 1-31,3 0-91,1 0-85,3 0-85,5-2-61,2-1-72,6 2-67,2-3-95,2 1-167,5-1-503,0-2-851</inkml:trace>
  <inkml:trace contextRef="#ctx0" brushRef="#br1" timeOffset="-85822.614">32919 12195 793,'13'-2'751,"-13"2"-79,0 0-58,13-4-60,-13 4-38,0 0-23,0 0-48,10-2-29,-10 2-38,0 0-17,0 0-47,0 0-37,0 0-41,0 0-40,0 0-37,0 0-26,3-10-29,-3 10-19,0 0-20,0 0-12,0 0-16,0 0-18,-9-5-86,9 5-61,0 0-75,0 0-83,0 0-88,0 0-65,0 0-111,-10-2-107,10 2-916,0 0-1220</inkml:trace>
  <inkml:trace contextRef="#ctx0" brushRef="#br1" timeOffset="-84126.053">19251 11489 89,'0'0'833,"-10"-13"-144,10 13-54,-8-12-42,8 12-53,-9-13-36,9 13-40,-5-9-72,5 9-33,-4-8-49,4 8-46,0 0-28,0 0 13,0 0 53,0 0-51,13 2 18,0 8-45,0 3 49,3 3-45,2 3 49,4 8-67,2-1-210,2 2 0,-1 2 0,1 0 0,1 0 0,-1 2 0,1-1 0,-1 0 0,-3-1 0,-3 2 0,1-2 0,-5 1 0,-4-4 0,-4 1 0,-5-1 0,-3-3 0,-3 1 0,-7 4 0,-5 4 0,-3-2 0,-3-3 0,-6 0 0,-3 1-442,-2-2-277,-10 7-144,-5 0-263,1-3-470,-4-2-1248</inkml:trace>
  <inkml:trace contextRef="#ctx0" brushRef="#br1" timeOffset="-79529.691">1438 13807 590,'0'0'775,"0"0"-122,0 0-72,-1-11-78,1 11-38,0 0-78,0 0-47,0 0-76,0 0-4,0 0-31,0 0 19,0 0-39,0 0 8,-5 7-36,5-7 27,-5 18-29,1-7-23,-1 1-26,0 2-21,-3 0-16,-1 2-20,0 2-14,-2-1-21,0 0 2,0 0-7,-3-2 2,5 0 0,-5 0-21,3-1-5,1-2-3,0 0 2,1-2-5,2-1 4,-1-2 1,2 2 0,6-9 1,-11 9 9,11-9-5,-8 7-5,8-7-6,0 0-11,0 0 11,0 0-3,0 0-2,0 0-2,-6-8 1,6 8-2,0 0 2,8-7-2,-8 7 1,9-5-2,-9 5 2,14-5 3,-14 5-7,19-4 12,-19 4-6,23 0 3,-10-1 8,1-1-9,1 2-5,2 0 2,0 0-2,4 0 3,1 0-4,-2 0 3,1 0-11,1 0-11,-1-2-15,0 1-5,0 0-12,0 0-5,-2-2-9,0 0-5,-1 2 3,0-3-1,-1 0 12,-5 2 15,1-2 5,-3 1 7,0-1-2,-10 4-3,17-8 1,-17 8 9,10-10-1,-10 10 11,7-11 6,-7 11-11,1-13 16,-1 13 3,-2-12 3,2 12 5,-6-13 20,6 13 4,-6-13 1,6 13 14,-9-12 10,9 12 8,-7-8-7,7 8-11,-7-5-4,7 5 3,0 0 9,-9 5-5,9-5 23,-5 13-13,4-3 1,-2 2-9,0 2-10,1 3-6,0 1-6,0 0-11,0 1 5,0 2-12,0 2-1,-1 1-1,1 0 2,0 0-16,0-2-74,1-1-45,-2 0-62,2-2-55,-1 0-116,-1-2-129,2-2-101,-1 1-145,1-4-558,0-2-899</inkml:trace>
  <inkml:trace contextRef="#ctx0" brushRef="#br1" timeOffset="-79264.086">2035 14099 167,'0'0'1022,"8"-8"-206,-8 8-84,0 0-40,7-5-45,-7 5-74,0 0-49,0 0-45,0 0-32,7-7-43,-7 7-37,0 0-12,0 0-55,0 0 1,0 0-56,0 0-125,6-6-120,-6 6 0,0 0 0,0 0 0,0 0 0,0 0 0,0 0 0,0 0 0,0 0 0,0 0 0,4-9 0,-4 9 0,0 0-234,0 0-367,0 0-156,5-7-119,-5 7-931,0 0-1508</inkml:trace>
  <inkml:trace contextRef="#ctx0" brushRef="#br1" timeOffset="-77510.005">17010 13406 115,'0'0'932,"0"0"-180,-1-12-92,1 12-88,-4-10-28,4 10-96,0 0-22,-11-4-79,11 4 10,-11 4-57,11-4-15,-13 15-45,7-5-3,-1 2-38,0 1-37,2 1-3,1 2-24,1-1-27,1-1-18,2 1 16,2-1-50,1 1 24,3-2-59,3 0 49,3 0-55,2-1 34,3-3-48,4 0 39,1-3-49,2-2 30,3 1-28,0-4-13,1-2-1,1-1-3,-1-2 2,5-2 3,-2 1 7,0-4 3,-3-1-5,-1 1 7,-2-3 4,-6 2-4,1-2 9,-5-1-1,-1 1 1,-4 0-2,-2 0-1,-1 1 0,-3 2-3,-4 9 4,0-17-3,0 17 0,-6-11 1,6 11 20,-14-5-15,14 5-6,-17 0 15,7 4-16,1-1-1,1 4-13,0-2 18,8-5-3,-8 15 1,8-15-2,-1 14 1,1-14 1,10 13-9,0-7-34,2-1-16,4 1-27,0-2 17,3-1-32,1 0 33,2-3-12,6 2 14,-3-3 2,2-1 33,0-3-10,-1 1 25,-3-1-6,0 0 24,-2-3-13,-1 1 35,-5 0-9,-2-2 34,-2 1-7,-2-2 24,-1 1 0,-4-1-1,-2 0-13,-2 10 14,-2-21-5,-2 12-10,-5-2-8,-1 1-7,-3 1-8,-1 0-3,-4 1-7,3 1 3,-5 2-5,3 0-16,-3 2 12,3 1-90,1 2-87,1 1-81,1 0-129,-1 3-189,4 0-140,1 1-912,1 0-1272</inkml:trace>
  <inkml:trace contextRef="#ctx0" brushRef="#br1" timeOffset="-77072.518">17889 13473 365,'7'-8'867,"-7"8"-149,7-8-90,-7 8-91,10-10-86,-1 5-65,1 0-52,2 1-64,3-1-34,2 3-34,2 2-7,-1 0-16,4 1 4,-1 2-30,1 1 7,-2 2-46,1 1 1,-4 0-44,-2 1 6,-2-1-32,-2 1 10,-1 3-30,-1-3 18,-2 0-32,-2-1 18,-5-7-23,6 14 18,-6-14-24,1 12 18,-1-12-32,-2 12 8,2-12-34,-5 7 14,5-7-26,0 0 14,-10 8-23,10-8 20,0 0-22,0 0 16,-11-5-22,11 5 33,0 0-11,-1-15 31,1 15-10,4-19 4,0 9 3,0-5 4,3 1 4,0 0 3,2-3 16,2 1-14,0 0 43,4 2-19,0 2 42,0 2-17,1 2 36,-1 4-7,2 1 35,-2 2-17,1 2 35,1 5-6,-3 0 0,-1 2-15,0 1-15,-3 1-16,0 2-3,-4 0-23,1 0-8,-5 0-5,1 1-11,-3-2-10,0 2-2,-3-1-77,1-2-45,-2 0-88,0-1-109,-1-1-97,-1-2-131,-1 1-116,1-1-185,6-6-462,-13 7-901</inkml:trace>
  <inkml:trace contextRef="#ctx0" brushRef="#br1" timeOffset="-76885.032">18293 13250 1125,'0'0'822,"-2"-18"-116,2 18-65,2-14-31,-2 14-100,2-11-63,-2 11-92,1-11-44,-1 11-82,0 0-31,4-13-61,-4 13-12,0 0-63,5-7-72,-5 7-130,0 0-150,0 0-206,13-2-177,-13 2-808,12 2-1106</inkml:trace>
  <inkml:trace contextRef="#ctx0" brushRef="#br1" timeOffset="-76635.04">18762 13184 180,'0'0'976,"10"-11"-164,-10 11-70,6-9-74,-6 9-43,5-8-87,-5 8-74,0 0-57,5-9-4,-5 9-81,0 0-31,0 0-21,6 10-37,-6-10-9,2 17 12,-1-5-41,1 2-36,-1 2-27,0 2-25,1-1-20,-2 3-16,0-2-22,0 2-49,0 0 0,0-1 0,-2 0 0,2-2 0,-1 3 0,1-3 0,-1 0-116,1-3-41,0-2-105,-2 0-78,2-12-81,0 20-106,-2-11-86,2-9-99,-3 15-184,3-15-418,-4 12-918</inkml:trace>
  <inkml:trace contextRef="#ctx0" brushRef="#br1" timeOffset="-76435.072">18610 13507 718,'-8'-7'849,"1"1"-118,7 6-97,-8-12-62,8 12-23,-3-10-84,3 10-42,4-13-65,2 6-21,2 2-56,2-3-19,4 2-47,2-2-57,3 1-30,1-1-21,3-1-29,0 3-11,0-2-17,3 0-43,1-1-77,2 0-49,0 1-101,1 1-60,-1-2-80,-3 3-77,-2 1-37,-1 1-42,-5-1-77,0 3-644,-3-1-845</inkml:trace>
  <inkml:trace contextRef="#ctx0" brushRef="#br1" timeOffset="-76060.08">19135 13387 494,'0'0'595,"14"4"-96,-14-4-61,13 0-51,-13 0-56,19-2-29,-8 0 16,3-1-7,2 2-40,0-4-36,1 2-39,-1-2-10,1 0-44,0 0 22,-3-1-50,1 1 1,-2-1-32,1 0 21,-4 1-29,-1 1 10,0-2-27,-9 6 13,12-10-32,-12 10 12,3-10-32,-3 10 18,0 0-28,-7-8-9,7 8 5,-12-2 24,12 2-21,-19 2 47,9 1 1,-2 1 58,1 2-12,-3 1 47,4 3-20,-2-1 30,2 4 5,2-1-8,-1 1-9,1 0 1,1 3-23,3-2-23,0-1-17,2 0-14,0-2-13,2 0-8,2 1-9,1-3-7,1 1-6,3-2 26,2-1-41,0-2 30,1 0-35,4-1 25,-1-1-36,2-3 26,0 0-82,2 0-14,0-3-78,2 2-63,0-3-115,-2 0-46,0 1-95,-1 0-146,-1-3-146,-1 1-781,-3 0-1179</inkml:trace>
  <inkml:trace contextRef="#ctx0" brushRef="#br1" timeOffset="-73449.753">20165 13411 646,'0'0'701,"0"0"-132,-9-6-32,9 6-83,-7-5-21,7 5-27,-5-9-17,5 9-64,-6-11-35,6 11 3,-3-14-23,3 14-64,2-17 20,-1 7-51,3 0 11,-1-2-34,5 1 1,0-1-4,1 1-9,4 0-3,-1 2-12,4 0-4,-2 4 12,4-1-52,-3 4-12,2 3-8,-1 3-10,2 1-4,-1 5-13,-1 2-3,1 3-3,-4 1-9,-3 1 1,0 1-7,-2 1-4,-2 0-6,-3-1 1,-2-2 4,0 1-18,-1 0 13,-1 0-39,-1-3 21,-1 0-51,2-3-5,-2 1 6,3-12 3,-3 17-2,3-17 10,-2 14-5,2-14-3,0 0-1,5 7 0,-5-7-13,0 0-9,17-7 25,-8 0-10,0-1 32,3-3-10,1-4 22,-1 0-17,4-6 23,-2 1-18,3-5 30,-3 3-25,1-3 27,-2 3-19,0 2 25,-4 2-23,1 3 29,-2 3-22,-2 0 19,-1 4-21,-5 8 22,9-10-18,-9 10 24,0 0-16,0 0 31,8 8-8,-8-8 12,0 18-16,0-5 17,0-1-25,0 3 13,0 1-18,1 2 21,0-1-27,1-1 20,0-1-18,2 2 19,1-1-25,2 0 23,1 1-21,3-1 18,-2-5-48,3 0-16,0 0-105,3-4-48,2-1-87,3 1-59,-2-3-93,8-2-96,-2 1-163,0-3-478,3-1-794</inkml:trace>
  <inkml:trace contextRef="#ctx0" brushRef="#br1" timeOffset="-72989.965">21550 13110 795,'6'-9'771,"-2"0"-78,-4 9-87,10-13-33,-10 13-65,7-11-31,-7 11-80,5-10-52,-5 10-63,2-9-51,-2 9-38,-4-8-40,4 8-24,-10-7-26,10 7-12,-20-5-27,8 2-12,-3 3-11,-4-3-9,1 2-7,-2 0-4,-2 1-7,3-2-6,-3 2 1,3 0 1,1-2-6,1 2 2,3 0-3,0 0 0,1 0 0,13 0-2,-20 0 0,20 0-1,-16-1 3,16 1-4,0 0 2,-16 0-6,16 0 3,0 0 9,0 0-1,-8 7 3,8-7 24,-1 10 11,1-10 16,-1 17 14,1-4 14,-2 1-4,2 2-8,-1 2 19,-1 4 7,-2 0-12,0 1-12,-1 2-6,1-1-13,-1 0-5,-2 5 1,1 0 32,-1 1-13,0-2-10,1 0-12,0-2-6,3-3 18,-2 0-34,1 1 18,3-3-48,1 0 0,0-3 0,1-1 0,0 0 0,4 0 0,0-4 0,2-1 0,2 0 0,1-3 0,1 0 0,1-3-47,3-1-136,2-2-31,2-2-114,0-1-81,0 0-75,2-1-145,0 0-53,1-3-97,2 0-632,-2-1-1013</inkml:trace>
  <inkml:trace contextRef="#ctx0" brushRef="#br1" timeOffset="-72693.106">21818 13237 218,'-1'-12'932,"0"2"-144,1 10-65,0-16-134,0 16-25,0-13-105,0 13-29,0 0-24,0-12-16,0 12-12,0 0-11,0 0-54,6 7-6,-6-7 2,5 15-17,-1-3-6,-1 2-34,0 1-64,2 2-188,-2 0 0,-1 0 0,1 2 0,-2 0 0,1 1 0,-1-1 0,-1-1 0,0 0 0,0 2 0,0-4 0,-1 1 0,-1-4 0,2 1 0,-1-2 0,1 0 0,0-12 0,0 20-113,0-20-346,1 14-79,-1-14-144,2 12-112,-2-12-159,4 9-523,-4-9-1099</inkml:trace>
  <inkml:trace contextRef="#ctx0" brushRef="#br1" timeOffset="-72459.774">22347 13337 707,'0'0'944,"0"0"-144,3-13-87,-3 13-37,0 0-87,4-10-84,-4 10-77,0 0-57,0 0-45,5-9-71,-5 9-50,0 0-40,0 0-32,0 0-16,0 0-34,0 0-19,0 0-4,0 0-68,0 0-108,0 0-105,0 0-146,0 0-227,3 11-201,-3-11-801,0 0-1247</inkml:trace>
  <inkml:trace contextRef="#ctx0" brushRef="#br1" timeOffset="-72277.454">22342 13518 583,'0'0'921,"0"0"-118,-3 10-71,3-10-79,0 0-46,0 0-109,0 0-28,3 11-36,-3-11-29,0 0-41,0 0-43,0 0-39,0 0-63,4 8-41,-4-8-35,0 0-28,0 0-31,0 0-61,0 0-106,0 0-105,0 0-168,0 0-157,0 0-258,13 3-276,-13-3-499,0 0-1184</inkml:trace>
  <inkml:trace contextRef="#ctx0" brushRef="#br1" timeOffset="-71938.692">22824 13278 550,'0'0'913,"5"-17"-127,-5 17-62,3-12-53,-3 12-26,2-10-101,-2 10-53,3-10-66,-3 10-50,0 0-79,0 0 1,0 0 31,0 0-25,10 5 18,-8 4-25,0 2-70,-1 1-226,1 5 0,0-2 0,-1 3 0,0 2 0,1-1 0,-1 1 0,0-3 0,2 2 0,-2 0 0,2-1 0,-1-1 0,2-1 0,-2-1 0,0 1 0,0-3 0,1-4-174,-2 3-411,-1-12-123,7 18-110,-7-18-157,7 13-587,-7-13-1206</inkml:trace>
  <inkml:trace contextRef="#ctx0" brushRef="#br1" timeOffset="-71594.963">23187 13365 553,'6'-12'849,"-1"2"-94,0 1-103,-5 9-77,8-12-94,-8 12-68,5-10-31,-5 10-76,0 0-9,0 0-64,0 0-8,-14 0-71,14 0-9,-14 9-49,4-4 3,-3 1-42,-1 2 0,0-2-25,-3 5 16,-1-3-31,1 2 15,0-2-24,2 0 17,2 0-23,0-3 19,0 2-26,4-2 21,0 0-24,0 0 26,9-5-23,-9 8 24,9-8-7,-3 9 31,3-9-21,0 0 23,6 12-11,-6-12 13,12 9 18,-4-4-35,1 2-15,3-2 11,1 3-17,-2-1 13,3-2-12,-1 2 5,2-2-14,-1 0 2,3 2-1,-2-3 9,2 1-14,-3-2-3,3 1-59,-3 0-42,0-2-99,-1 1-54,-1-2-139,2-1-125,0 3-90,-1-3-244,0 0-378,-13 0-846</inkml:trace>
  <inkml:trace contextRef="#ctx0" brushRef="#br1" timeOffset="-71132.17">23624 13137 4,'-9'-11'944,"1"1"-199,-1 2-62,4 0-113,-1 0-54,1 0-84,-1 2-34,6 6-98,-4-11-17,4 11-13,3-10-30,4 3-31,0 3-14,4-1-19,4-2-14,3 2-17,3 2-26,4-2-15,-1-1-14,0 2-7,1-1-10,-1 0-10,0 1-6,-1 0-7,-5 0 12,1 0 8,-2 2 5,-6-1 38,2 1-57,-2 0 26,-11 2-42,16 0 60,-16 0-18,11 4 31,-11-4-22,7 13 6,-7-13 18,1 18 15,-1-5-76,-1 4-54,-1 0 0,1 3 0,-1 3 0,-1 2 0,-1 1 0,3 1 0,0 2 0,-2 0 0,3 5 0,-1-7 0,0 3 0,1-1 0,0-2 0,-2 0 0,1 0 0,1-3 0,0 3 0,-1-8 0,-1 2 0,1 0 0,0-3 0,-2 1 0,2-2 0,0-2 0,-1-2 0,1 1 0,0-3 0,0 0 0,-1-1 0,2-10 0,-1 14 0,1-14 0,-2 13 0,2-13 0,-3 11 0,3-11 0,0 0 0,-6 7 0,6-7 0,0 0 0,-13 2-352,13-2-429,-15-3-235,15 3-889,-21-6-1631</inkml:trace>
  <inkml:trace contextRef="#ctx0" brushRef="#br1" timeOffset="-68330.617">1364 15756 569,'0'0'682,"-15"-1"-100,15 1-43,-14 0-69,14 0-40,-14-3-42,14 3-53,-15-1-33,15 1-31,-11-2-23,11 2-17,0 0-20,-16-1-14,16 1 0,0 0-42,0 0 50,-15-2-106,15 2 5,0 0-42,0 0 4,0 0-23,-12 3 48,12-3-24,0 0 18,-4 12-35,4-12 28,-1 14-45,1-14 25,0 15-42,0-15 37,1 19-51,-1-19 36,4 22-38,-2-11 30,2 1-35,0 1 28,2-1-34,1 0 33,-1 2-4,4-4-4,-1 1-8,2 0 6,1-1 0,0-1 7,1 1-16,1-2 1,-1 1 0,0-2 1,0 0-2,1-1 0,-1 1-1,-1-2-2,-2 1 13,-1-1-7,-9-5-2,16 8 5,-16-8-3,11 7 17,-11-7 25,7 7 1,-7-7 0,0 0-13,0 14 1,0-14-5,-7 8 0,7-8-3,-16 10-9,7-4-1,-4-2-8,-3 1-7,2 2 4,-4-3-11,-2 1 3,2-1-16,-7-1-77,5-1-15,-1-1-76,0 1-59,2-2-87,0-4-107,2 0-139,3-3-93,-5 1-883,4-4-1192</inkml:trace>
  <inkml:trace contextRef="#ctx0" brushRef="#br1" timeOffset="-68127.503">1208 15802 756,'0'0'784,"17"-8"-61,-7 4-93,3-3-85,1 2-61,-1 0-80,5-3-38,-3 1-68,3 2-32,-2 0-74,2 0-15,-1-1-60,0 0 4,-2 2-48,4-1 25,-1 1-72,-3 1-51,1-1-88,-2 1-73,1-2-105,-1 0-106,-2 2-68,3-3-46,3 3-167,-2-3-381,6 0-675</inkml:trace>
  <inkml:trace contextRef="#ctx0" brushRef="#br1" timeOffset="-67924.39">2087 15693 313,'6'10'949,"-6"-10"-153,0 0-68,6 9-70,-6-9-43,0 0-93,4 9-30,-4-9-78,0 0 9,0 0-65,0 0-62,5 8-50,-5-8-46,0 0-42,0 0-31,0 0-24,0 0-21,6 8-36,-6-8-77,0 0-92,0 0-129,0 0-111,0 0-136,0 0-207,0 0-182,0 0-592,0 0-1103</inkml:trace>
  <inkml:trace contextRef="#ctx0" brushRef="#br1" timeOffset="-61667.692">10621 15265 218,'0'0'669,"-4"-11"-100,4 11-24,-4-12-33,4 12-39,-3-12-56,3 12-7,-2-11-19,2 11-26,0 0-32,-1-15-27,1 15-38,0 0-37,0 0-30,-1-13-19,1 13 28,0 0 6,0 0 0,4 11 9,-4-11 14,6 19-26,-4-7 8,1 3-14,-2 0-24,2 1-30,-2 3-135,2-1-18,-2 0 0,0-1 0,0 2 0,1 1 0,-2-3 0,1 0 0,-1 0 0,0-4 0,1 0 0,-1 1 0,0-14 0,2 21-45,-2-21-229,1 14-62,-1-14-56,5 9-75,-5-9-59,0 0-116,0 0-71,0 0-809,14-5-1151</inkml:trace>
  <inkml:trace contextRef="#ctx0" brushRef="#br1" timeOffset="-61343.269">10550 15063 320,'0'0'624,"-15"0"-93,15 0-43,0 0-27,-14 3-31,14-3-58,0 0-14,0 0-54,0 0-4,0 0-49,0 0-15,10 5-31,-10-5-12,16-3-19,-6-2-8,1 2-19,1 0-1,1-3-27,0 0 0,1-2-22,-3 2 12,2-2-18,-2 0-9,0 1 6,-1-1-15,-3-1-9,1 2 7,-3-2 1,1 0-8,-6 9-5,6-15 0,-6 15-17,-2-14-10,2 14-4,-8-15-9,2 9-5,-1 1-4,-1-2-5,-3 4-5,-1 1 1,0 0 0,-1 1 1,0 1-8,-1 3-35,0-1-34,-3 4-45,3 0-48,-1 2-53,2 1-47,1 1-87,2 0-87,2 2-92,2 0-169,2-2-594,2 1-899</inkml:trace>
  <inkml:trace contextRef="#ctx0" brushRef="#br1" timeOffset="-60562.917">10926 15255 296,'0'0'851,"16"-2"-126,-5-1-29,-11 3-86,22-7-63,-9 2-56,-1-1-61,4-2-51,0 0-36,2-4-28,0 3-45,-1-3 2,-1-1-69,0 2-24,0-2-18,0-1-14,-1 0-12,-1 1-13,0-3-36,-1 2-13,-1-1-8,-1 0-16,-3 2 2,-1-1-15,0 1-10,-4-1-2,0 3-5,-2-3-4,-1 14-17,-1-22-5,0 11 15,-3 1-2,-2 0-3,0 1-8,0 1 6,-2 0-5,0 2 4,0 1-3,0 0 1,-1 1-5,9 4 7,-17-3-3,17 3 2,-15 0-3,15 0 4,-18 5-4,10 0 8,-2 2-11,3-1 5,-1 3-3,0 2 10,-1 2-6,3 2 6,1 0 6,-2 5 26,2 0-5,-1 2 6,4 2 15,-2-1 4,0 4-4,1-2-3,1 3 9,-1 2 8,-1 1-17,0 1-3,-1 0-1,3 0-46,-2-1 0,-1 2 0,2-3 0,-1 1 0,-1-1 0,1 0 0,-2 1 0,1-1 0,0 0 0,0-1 0,0-1 0,-2-4 0,2 2 0,2-2 0,-2-1 0,2-1 0,0-2 0,2-2 0,-2-1 0,2-1 0,1-2 0,-1 0 0,2-3 0,-1 2 0,3-4 0,-1 3 0,-2-12 0,6 16 0,-6-16 0,8 13 0,-8-13 0,9 11 0,-9-11 0,9 9 0,-9-9 0,9 6 0,-9-6 0,11 3 0,-11-3 0,0 0 0,15 1 0,-15-1-39,0 0-3,12-4-20,-12 4-4,11-6-1,-11 6 2,10-9 7,-10 9-13,11-13-11,-3 8 13,-3-2 8,1-2-6,1 1-1,-1 0 7,-1-1 14,0-2 14,-1 1-6,1-2 13,-1 2-7,-2-5 14,-1 3 7,-1-2 0,-1-1-11,-3-2 7,-3-1 41,-3 0-43,-3-1-3,-5-1 5,-3 0 3,-9-2 15,-3 4-5,0 0-8,-1 1 11,4 6-8,3-1 12,-2 1-10,6 2 13,2 0-10,2 2 24,4-2-15,2 2 0,2 1-4,3-5 2,3 3-1,5 8-3,-2-15-2,8 5 3,0-1-42,7 0-96,1-4-109,7-2-81,4 2-151,3 1-123,8-4-158,3-1-654,7 1-1017</inkml:trace>
  <inkml:trace contextRef="#ctx0" brushRef="#br1" timeOffset="-59716.908">12866 15159 758,'-5'-11'830,"5"11"-88,-4-10-54,4 10-43,-5-9-44,5 9-71,0 0-56,-3-10-48,3 10-60,0 0-49,0 0-50,0 0-23,0 0 8,0 0-22,0 0 16,14 7-25,-7 0 5,-1 5-98,3 1-128,-3 1 0,4 4 0,-3 1 0,2 4 0,-2-2 0,0 1 0,-1 0 0,-2 1 0,4 0 0,-6 0 0,2-2 0,-1 1 0,-1-2 0,0-1 0,-2-1 0,2-1 0,-2 0 0,0-4 0,2 0 0,-2-13-513,1 21-114,-1-21-107,4 15-107,-4-15-889,2 14-1415</inkml:trace>
  <inkml:trace contextRef="#ctx0" brushRef="#br1" timeOffset="-59341.926">13368 15194 292,'10'-14'820,"-1"0"-130,-1 2-57,0-1-59,-2 1-94,-3 4-53,-1-2-55,-2 10-52,2-16-52,-2 16-27,-2-15-22,2 15-14,-11-14-10,11 14-17,-18-9-8,7 6-23,-1 3-23,-1 0-22,-5 0-21,2 3 2,-4 2 20,-1 2-11,-1 2 0,0 0-5,-1 4 2,0-1-27,4 2 45,2 0-17,2 0-5,-1 1-14,5 0 21,1 3 14,2-1-4,4-3 0,3 3 14,2 0-12,3 1-34,4 0-70,2-1 0,3 0 0,3-3 0,4 4 0,0-4 0,5-3 0,0 0 0,-1-3 0,1-1 0,4-3 0,-2-2 0,1 1 0,-1-2 0,2 1 0,-2-5-189,-2 3-169,-1-4-100,0 1-76,-5 1-187,-2-1-241,4-1-612,-3 0-1220</inkml:trace>
  <inkml:trace contextRef="#ctx0" brushRef="#br1" timeOffset="-58840.961">14517 15315 157,'10'-8'902,"-4"0"-191,1 0-66,-1 1-58,1-1-50,-2 1-51,1 0-58,-3-2-60,-3 9-31,8-13-15,-8 13-23,7-13-20,-7 13-21,7-8-19,-7 8-23,4-11-7,-4 11-27,0 0-19,7-10-25,-7 10-20,0 0-14,0 0-20,4-11-10,-4 11-6,0 0 1,0 0 3,0 0-4,-11 5-1,11-5-63,-15 9-4,3-2 0,-1 1 0,-2 1 0,-2 0 0,-1 2 0,-4 0 0,0 3 0,-1-1 0,-1-1 0,3 0 0,1-1 0,0-1 0,2 2 0,0-3 0,2 0 0,1-1 0,3-1 0,1 3 0,3-5 0,-2 1 0,10-6 0,-13 11 0,6-4 0,7-7 0,-5 9 0,5-9 0,0 0 0,0 14 0,0-14 0,12 10 0,-12-10 0,17 9 0,-1-4 0,0-1 0,2-1 0,0 1 0,6 1 0,1-3 0,2 1 0,-2-1 0,2-1 0,-2 2 0,-3-2 0,0 0 0,-3-1 0,1 2 0,-2-2 0,-3 1 0,2-2-57,-3 1-388,0-2-71,-1 1-106,-13 1-138,23-1-149,-12-2-638,1 1-1187</inkml:trace>
  <inkml:trace contextRef="#ctx0" brushRef="#br1" timeOffset="-58310.957">14992 15277 612,'0'0'754,"1"-15"-59,-1 15-74,2-12-33,-2 12-40,1-12-58,-1 12-84,0 0-49,1-13-57,-1 13-37,0 0-6,0 0-10,0 0-14,0 0-37,0 0-17,12 8 6,-12-8-21,5 14-28,-5-14-20,5 18 11,-3-7-24,0-1-14,2 2-15,-3 1-12,0-2-9,0 1-7,-1 1-8,2-2-5,-1 1-5,-1-12-1,1 22-4,-1-22-6,0 17-4,0-17 1,2 16-3,-2-16 1,0 13 6,0-13-4,0 0 1,0 14 3,0-14-9,0 0-9,0 0 0,0 0 0,0 0 0,0 0 0,0 0 0,0 0 0,0 0 0,0 0 0,-3-14 0,3 14 0,-1-18 0,1 5 0,0-2 0,0-2 0,1-4 0,0-1 0,1-2 0,0-2 0,4-1 0,-2-2 0,3 1 0,-1 5 0,2-5 0,2 2 0,-1 2 0,4 1 0,1 1 0,5 2 0,-1 1 0,2 4 0,-1 5 0,3 1 0,4 2 0,-1 4 0,2 3 0,1 4 0,2 2 0,1 6 0,-1 0 0,-1 5 0,-3 0 0,-2 3 0,-4-2 0,-3 2 0,-2 2 0,-4-2 0,-1 1 0,-3-2 0,-3 1 0,-1-1 0,-2-2 0,-2 3 0,-2-2 0,-1 2 0,-3 1 0,-3-3 0,1 0 0,-4-1-124,-1-2-729,0 0-200,-3 2-888,1-4-1678</inkml:trace>
  <inkml:trace contextRef="#ctx0" brushRef="#br1" timeOffset="-57290.983">12564 15016 406,'0'0'482,"0"0"-71,0 0-41,0 0-21,3-8-42,-3 8-31,0 0-28,0 0-31,0 0-26,0 0-14,0 0-12,6-10 5,-6 10-23,0 0 11,0 0-26,0 0 17,0 0-33,0 0 23,0 0-25,0 0 13,7-7-26,-7 7 2,0 0-11,0 0-1,0 0-10,0 0 7,0 0-12,0 0 12,0 0-13,0 0 10,11 3 2,-11-3-6,0 0-8,0 0 12,0 0-5,0 0 3,0 0 5,0 0 0,0 0 5,0 0 2,0 0 5,0 0 0,0 0 27,0 0-32,0 0-3,0 0-6,0 0-6,0 0-13,0 0 2,0 0-6,0 0-9,0 0-7,0 0-5,0 0 21,0 0-26,-11 2-4,11-2-9,0 0-1,-16 7 15,10-2 20,-6 2 3,1 3 0,-5 2 0,-4 8 6,-3 3-8,-1 5-59,-1 2 0,1 4 0,-1 3 0,2 4 0,5 0 0,0 1 0,3 3 0,6-1 0,2 1 0,3 0 0,6 0 0,4-3 0,3 0 0,9-2-22,5-3-489,11 3-150,0-1-217,10-9-1050,4-2-1662</inkml:trace>
  <inkml:trace contextRef="#ctx0" brushRef="#br1" timeOffset="-55316.887">16303 14784 424,'0'0'444,"0"0"-77,0 0-60,-4-9-14,4 9-10,0 0-2,0 0-9,-6-9 12,6 9 3,0 0 30,-5-7-21,5 7 6,0 0-37,0 0-4,-5-8-22,5 8 8,0 0-33,0 0-2,0 0-9,0 0-16,0 0-13,0 0-12,2-12-12,-2 12-9,0 0 21,15 5-27,-5-1-17,3 2 24,2 1 7,0 1-9,2 1-3,2 3-2,0-1-7,1 4-4,3 1-6,0 0-27,-1 3-91,1 1 0,3 2 0,-4 5 0,-2-6 0,1 6 0,-4-3 0,-3 0 0,1 1 0,-3 1 0,0-1 0,-2 1 0,-4-1 0,-2-1 0,0 0 0,-2 1 0,-2-1 0,-1 2 0,-3-1 0,-1 0 0,-1 2 0,-4 1 0,-1-2 0,-2-1 0,-1 1 0,0-2 0,-2-1-73,2-1-332,-4-3-67,4-2-93,0-3-103,0 1-71,-2 0-927,3-5-1336</inkml:trace>
  <inkml:trace contextRef="#ctx0" brushRef="#br1" timeOffset="-39295.097">18915 15093 106,'0'0'469,"-4"-13"-102,4 13-50,-4-12-44,4 12-30,-4-14 0,4 14-1,-5-13-4,5 13-8,-7-16 11,7 16 42,-8-13 5,8 13 28,-6-14-26,6 14 15,-6-14-11,6 14-1,-3-11-11,3 11-10,-5-11 1,5 11 10,0 0-15,-3-15-37,3 15-11,0 0-6,0 0 23,0 0 5,0 0 1,13 3-11,-7 6-76,1 3-156,0 1 0,2 7 0,-1 1 0,-2 1 0,1 1 0,-1 2 0,-1-1 0,-1 2 0,0-1 0,0 0 0,-2 0 0,2 0 0,-1 0 0,0-2 0,0-1 0,-2-1 0,0-3 0,1-2 0,-1 1-179,0-4-308,-1-1-15,2-1-74,-4 0-100,2-11-73,-4 17-146,4-17-413,-7 11-910</inkml:trace>
  <inkml:trace contextRef="#ctx0" brushRef="#br1" timeOffset="-38658.111">18559 15286 294,'-15'-7'800,"1"5"-154,4-1-26,1-2-69,9 5-59,-16-7-57,16 7-74,-11-8-56,11 8-51,-5-7-46,5 7-26,7-7-29,2 1-27,5 0-25,2 2-4,10-4-34,6 1-11,4 0-11,8-1-6,1 1-25,2-1-34,-1-1-37,1 0-34,0 1-37,-2 0-7,-2 0-31,0 0 8,-8 0-11,-1 2 26,-3-1 9,-6 1 26,1-1 14,-4 0 20,-4 2 2,-3 0 32,-2-3 0,-3 1 17,-1 2-2,-4-2 11,-5 7-2,5-14 38,-5 14-11,-3-17 50,0 10-8,-3-1 51,0-1-6,0 1 28,-2 2-19,2-2 40,-2 3-14,2-2 11,6 7-31,-12-8-9,12 8-15,-8-4 30,8 4 8,0 0 16,-10 7-12,10-7-11,0 16-5,0-2-4,2 1-14,-1 1-18,0 3-12,0 1 10,1 1-33,0 1 14,-2 3-25,1-5-5,-1 1-5,0 0-5,0 0-6,0-1 3,0 2 1,0-3-7,0-2-3,-1 0 2,1-2-7,0-3-1,-2 2-13,2-14-7,0 22 6,0-22-1,0 14 6,0-14-5,0 0 4,3 12-7,-3-12 7,0 0 1,9-6 3,-9 6 2,8-15 3,-1 6-4,0-3-2,-1-1 27,3 1-24,1-5 4,1 2 0,0-1 2,2 1 8,-1 3 6,-1-2 4,3 3 15,-2 2 6,2 1 15,-1 2 18,-1 4-8,1 0 8,0 2-16,0 1 4,-3 1-16,0 2 6,0 2-8,-2-1-4,0 3-6,-2 1-7,0-1-14,-2 1 1,0-1-67,0 3-50,-1-3-47,-3-8-72,3 19-60,-3-19-99,4 17-104,-4-17-85,2 15-104,-2-15-649,1 15-931</inkml:trace>
  <inkml:trace contextRef="#ctx0" brushRef="#br1" timeOffset="-38251.869">19630 15293 744,'9'-9'667,"0"1"-68,2 1-60,-1-3-103,1 1-33,-1 0-58,1 0-56,-1-2-43,1 2-44,-2-2-35,1 0-22,-2 2-13,0-2-21,-2 2-17,0 0-21,-1 1 0,-5 8-29,5-15 1,-5 15-15,0-17 10,0 17-17,-5-10 11,5 10-19,-11-11 12,11 11-20,-15-5 16,15 5-3,-19 0 10,19 0 2,-22 1 6,12 3 23,-3 2 23,3 2 17,0 2 3,0 1 24,1 0-35,1 4 26,1-1-6,0 2 9,2 0-12,1-1-11,1 0-14,2 2 8,1-3-10,3 3-15,-1-2-8,2-1-3,0 1 8,3-1-2,1 0-3,1-3 11,1 0-15,2-1 6,-1 1 13,5-4-8,-1-1-10,3-1-10,1 1-8,0-2-6,0-2-8,-1 0-4,0-1-2,-1-1-19,-3 1-82,-1-2-75,1 0-119,-3-1-91,1 0-95,-12 2-110,16-4-131,-16 4-209,14-6-512,-14 6-1033</inkml:trace>
  <inkml:trace contextRef="#ctx0" brushRef="#br1" timeOffset="-37751.887">20231 15351 876,'0'0'751,"-10"-11"-81,10 11-30,-7-13-57,7 13-50,-5-12-34,5 12-85,-2-11-21,2 11-70,-2-10-30,2 10-39,0 0-39,6-11-22,-6 11-23,0 0-11,0 0-21,11 3-2,-11-3-10,8 11-24,-3-3-2,-1 2-9,0 1-9,-3 0-17,1 1-11,1 0-6,0 0-8,-2 1-11,-1-1-2,1-1-7,0 1-7,-1-12-1,0 20 0,0-20 1,2 17-5,-2-17-1,0 12-1,0-12 0,-2 11-6,2-11-15,0 0-16,-3 9-12,3-9-8,0 0 3,0 0 2,0 0 0,-9-3-2,9 3 12,-2-12-7,2 12 8,-1-14 0,1 1 7,1 0-1,1 0 19,-1-4-12,1 0 15,2 0-1,1-3-2,2 1 4,2 0-6,-2 1 20,4 0 2,0 3-10,1 1-9,0 3 5,1 1 5,1 3 22,3 0 17,-2 5 10,3 2-1,-3 1 4,2 3 9,1 0-1,0 4-7,-2 1 4,0 2-17,-2-2-2,-3 3-10,2-2-2,-4 2-3,0-3-7,-3 4 3,2-1-7,-3-3-4,-2 2-56,-1-2-53,-2-9-61,2 18-112,-2-18-111,-4 19-113,-2-10-189,1 0-175,-3 1-771,-1-3-1293</inkml:trace>
  <inkml:trace contextRef="#ctx0" brushRef="#br1" timeOffset="-36209.387">21878 15255 43,'0'0'360,"0"0"-74,0 0-58,0 0-23,0 0-23,0 0-61,0 0 15,0 0-37,0 0 21,0 0-32,0 0 9,0 0-27,0 0 17,0 0-20,0 0 16,0 0-19,0 0 10,0 0 3,0 0 5,0 0-5,0 0 2,0 0-7,0 0 3,0 0-4,0 0 0,0 0-5,9 3 0,-9-3-9,0 0-2,0 0-2,0 0-2,0 0-6,0 0-3,0 0 0,0 0-2,0 0 0,0 0-13,0 0 8,0 0 1,0 0 8,0 0-7,0 0 12,0 0-11,0 0 4,0 0-15,0 0 0,0 0-10,0 0 8,0 0-12,0 0 11,0 0-7,0 0 5,0 0-10,3 11 8,-3-11-13,0 0 21,0 0-10,0 0 21,0 0-12,0 0 18,0 0-17,0 0 16,0 0-16,0 0 14,0 0-13,0 0 6,0 0-15,0 0 35,0 0-7,0 0 3,0 0-2,0 0-11,0 0 8,0 0-11,0 0 3,0 0-7,0 0-1,0 0-4,0 0-2,0 0-6,0 0-5,0 0 4,0 0-7,0 0-7,0 0 10,0 0-10,0 0-7,0 0 9,0 0-5,0 0-7,0 0 10,0 0 2,0 0-1,0 0-9,0 0 5,0 0-1,0 0 3,0 0-1,0 0 1,0 0-1,0 0-1,0 0 0,0 0-4,0 0 11,0 0-15,0 0 20,0 0-9,0 0-3,0 0 2,0 0-4,0 0 4,0 0 1,0 0 2,0 0 3,0 0-8,0 0-3,0 0-7,0 0 5,0 0 1,0 0 2,0 0 3,0 0 1,0 0 4,0 0-6,0 0-1,0 0 0,0 0 4,14 0 2,-14 0-10,0 0 9,0 0 0,0 0-1,0 0 0,0 0 1,0 0-5,0 0 6,0 0-3,6-7 1,-6 7-2,0 0 3,0 0-1,0 0 8,0 0-8,0 0-8,0 0 6,0 0 3,0 0-6,8-6 1,-8 6-8,0 0 2,0 0 4,0 0 13,0 0-8,0 0 0,0 0-6,0 0 2,0 0-14,0 0-12,0 0-14,0 0-44,0 0-45,0 0-50,0 0-35,0 0-51,0 0-47,0 0-26,0 0-84,0 0-80,0 0-297,0 0-324</inkml:trace>
  <inkml:trace contextRef="#ctx0" brushRef="#br1" timeOffset="-34608.485">21943 15176 549,'0'0'779,"-2"-11"-132,2 11-5,-2-11-80,2 11-33,0 0-60,-1-14-58,1 14-61,0 0-55,0 0-51,1-11-25,-1 11-2,0 0-14,0 0-21,6 11-10,-2-3-14,-2 3-33,2 2-3,0 2-17,2 2-17,-2-1-13,0 1-19,-2 1-4,2 1-10,-1 0 0,-1-1-19,0-1-24,0 0 29,2 0-5,-2 0-2,0-2-3,-1 0-14,0-2-2,-1-1-7,2-1-30,-2-11-28,1 20-1,-1-20-14,0 16-3,0-16-11,1 12-12,-1-12 5,0 0-10,0 0-12,0 0 0,0 0 12,0 0-12,0 0 18,-4-12-8,4 12 18,0-22 8,0 7 42,2-3-3,-1 0 7,0-4 9,3-5 7,0 2 5,1-4 3,1 0 1,5 1-3,-4 0 15,4 0 4,0 1 29,0 0-4,5 4 18,-2-3 17,2 5 25,1 0 9,2 4 23,-2 3-1,3 2 10,2 2-6,-1 4 1,2 2-19,-3 3 0,-2 1-12,1 1-25,-3 3-11,-1 2-8,-1 1-12,-4 3-4,-1-1-3,-3 2-4,-1-1-1,-3 1-13,-4 3 2,-4-1 3,1 1-10,-4 2 3,-4 1-8,2-2 1,-2 3-4,-2-2-23,0-4-28,-1 3-5,3-4 3,0 1-6,3-4-3,0 2 8,1-3 5,1-1 9,8-6 0,-11 9 1,11-9 7,0 0 3,0 0 4,0 0 4,0 0 5,0 0 26,0 0-24,10-11 5,-10 11 1,20-9 1,-7 4 0,4 1 7,-2 0 5,4-1-7,-1 2-8,3 2 12,2 1 1,-2 1 4,2 1 3,2 2-2,-4 2-1,1 0 3,-4 2-1,0 0 1,-5 3 2,1-4 4,-5 4-2,0-1-2,-3 1 6,-1 0 6,-2-2 1,-1 3 2,-3-2-1,-2-1-1,-2 1-3,0 1-3,-3-1 9,-2 0-8,-2-1-1,-1 1-8,-3-3 8,0 2-8,-5-1 13,1-2-23,1 0 5,-4 0-4,1-3 4,4 0-8,-2 0 6,1-3 1,2 0-9,0 0-33,3 0-16,-2-3-27,1 0-32,2-3-28,1 0-57,2-1-38,2 0-72,2-1-63,2 0-74,4 8-73,0-15-239,0 15-375,8-16-747</inkml:trace>
  <inkml:trace contextRef="#ctx0" brushRef="#br1" timeOffset="-34114.335">22953 15325 699,'9'-10'542,"-9"10"-75,5-8-39,-5 8-37,0 0-63,0-16-2,0 16-22,-6-14-15,6 14-29,-11-12-38,4 5-31,-3 3-21,-1 0-19,0-1-20,-3 3-22,0 1-16,-3 1-6,0 3-17,-2 0-7,-1 3-16,1 2 16,-1 0-2,4 1-20,-2 5 10,1-2-23,5 2-1,-1-1-6,3-1 10,1 1-11,2-1 15,3-1-22,-1-1 11,5-10-16,-1 18 10,1-18-11,9 15 0,-9-15-2,13 12-12,-4-9 5,2 2 1,1-4-15,0-1-2,1 0-25,0 0 9,4-3-7,-1 0-2,-2-2-3,3-2 21,-2 1-10,0-2 20,0 0-3,1-3 10,-3 1 3,0 0 2,-2 2 5,0-3 16,0 1 18,-2 0 11,-1 3 13,-2-1 5,2 2-8,-2 0-12,-6 6-4,9-7 25,-9 7 16,0 0 4,10 3 28,-10-3 4,9 8-39,-9-8 19,7 9-11,-7-9-19,7 16-8,-7-16-11,7 15-9,-7-15-14,7 18 0,-7-18-9,5 17-43,-5-17-66,4 14-69,-4-14-76,5 12-67,-5-12-96,8 11-87,-8-11-75,10 10-188,-10-10-459,13 8-817</inkml:trace>
  <inkml:trace contextRef="#ctx0" brushRef="#br1" timeOffset="-33770.587">23536 15270 429,'8'-12'631,"-1"4"-67,-1-2-47,-1 0-70,-1 0-28,0 1-36,-4 9-22,6-19-56,-6 19-14,2-15-42,-2 15-5,-2-15-44,2 15-9,-6-11-17,6 11-15,-10-10-8,10 10-11,-13-4-17,13 4 14,-16 0-11,6 4 13,-2 2 5,2 1-30,-1 2 17,-1 3-8,0 3-7,2-1 11,-2 2-17,3 1-5,2-2-16,-1 0 3,3 1-10,0-2-13,2 1-4,1-2-16,2-1-8,-2 0-8,4 0 1,0-2-12,2-1-4,1 1-4,0-2-3,4-2-4,0-1 1,2-1-4,1 0-33,2-2-75,2-2-82,-1-2-52,4 0-45,-1-1-38,-1-2-36,3-2-79,-3 0-106,-1 1-105,-2-1-184,2-2-437,-5 1-877</inkml:trace>
  <inkml:trace contextRef="#ctx0" brushRef="#br1" timeOffset="-28236.239">23991 14959 500,'3'-12'513,"-3"12"-36,7-17-45,-7 17-18,5-17-8,-3 8-20,-2 9 3,4-16 16,-4 16-8,4-11-36,-4 11-20,3-10-36,-3 10-25,0 0-36,4-10-20,-4 10 22,0 0 13,0 0-21,6 13 13,-6-13-26,2 21 25,-2-8-33,2 4-34,-2 2-25,1 0-68,-1 2-90,0 1 0,0-1 0,0 1 0,0 2 0,0 0 0,-1-5 0,1 2 0,-3 4 0,2-6 0,-3 1 0,3-4 0,-2 3-212,-1-4-126,2 0-60,-2-1-44,3-3-83,-3 0-97,4-11-41,-5 18-149,5-18-513,-4 13-928</inkml:trace>
  <inkml:trace contextRef="#ctx0" brushRef="#br1" timeOffset="-27892.498">24268 15051 642,'6'-11'668,"-1"3"-100,-1-1-72,-4 9-102,3-11-49,-3 11-68,0 0-27,-7-12-48,7 12-55,-12-6-15,12 6-2,-20 0-44,6 0 9,0 2-41,-4 3 7,2-3-30,-3 3 17,0-2-30,0 1 16,0 1-30,3 0 25,-2 1-27,4-3 26,-3 4-21,4-1 31,-1 1-9,5-2 10,0-1 4,1 3 2,1-1 21,7-6 6,-8 13 0,8-13 12,-2 15-4,2-15-9,4 15 5,1-5-7,0-2 0,4 1 11,0 3 18,2-4-24,3 3 2,0-1-8,4 1-12,-1-1-6,2-2-11,1 1-7,-2-1-4,2 0-7,-5-1-4,1-2-18,0-1-54,-1 1-56,-1 0-57,-1-1-54,-1-1-80,0-1-82,-1 1-109,-11-3-139,22 3-589,-22-3-829</inkml:trace>
  <inkml:trace contextRef="#ctx0" brushRef="#br1" timeOffset="-27620.392">24699 14982 12,'0'-16'929,"0"5"-148,0 11-87,-2-19-83,2 19-59,-4-16-70,4 16-73,-1-13-78,1 13-4,0 0-20,0 0-12,0 0 13,0 0-35,0 0-34,-4 14 6,3-2-36,1 0-30,0 5-33,-1 4-30,0-2-18,1 1-23,-3 4-7,0-1-14,1 1-16,-1-2-9,-1 0 3,0 0-15,-1 0 4,4-4-23,-3-1-50,2 0-62,-1 0-74,1-5-50,0 0-52,0-2-47,-1 0-58,3-10-106,-6 14-88,6-14-79,-8 12-763,8-12-1040</inkml:trace>
  <inkml:trace contextRef="#ctx0" brushRef="#br1" timeOffset="-27433.123">24379 15228 420,'-10'-5'936,"3"-2"-143,7 7-116,-12-9-82,12 9-61,-6-10-61,6 10-73,4-10-51,-4 10-34,15-8-44,-5 4-24,4-2-33,2-1-51,3 3-24,3-1-35,1 0-11,-1 1-29,2-2 9,-2 1-94,-2 1-78,1 1-90,-2 1-82,0-1-107,-2 0-123,1 2-66,-6 0-79,2 1-682,-1-1-931</inkml:trace>
  <inkml:trace contextRef="#ctx0" brushRef="#br1" timeOffset="-27058.138">24769 15129 563,'-7'-8'844,"7"8"-95,0 0-94,3-13-84,-3 13-59,8-11-64,-8 11-69,12-11-40,-2 7-28,1 0-35,1 0-33,1 1-27,0 3-14,2 2-28,7 0 64,-1 5-48,2-1-30,0 3-36,2 2-20,-1 2-33,-4-2-9,-1 3-19,-4-1-16,0 3 4,-3-4 4,-3 2-19,-4 1 0,-1-4-11,-3 2 3,-2-3-12,-2 2-3,0-2-7,-2 1 3,-2 0-9,-1-4 0,2 3-1,-2-3-4,1 0 11,-1-3 6,8-4 3,-14 8 3,14-8 3,-12 4-5,12-4 7,0 0 0,-14-1 3,14 1 1,-6-8 17,6 8-9,-3-13-3,3 13 16,3-22 2,-1 8 3,3-2-8,2-1-2,-1 0-9,3-3 4,5 4-11,-1-4 4,0 4-10,0 0 15,1 0-39,-2 3-59,-1 2-91,1 1-78,-4 2-87,1 3-88,-9 5-132,14-7-105,-14 7-188,0 0-538,13 1-990</inkml:trace>
  <inkml:trace contextRef="#ctx0" brushRef="#br1" timeOffset="-26593.176">25653 15225 395,'0'0'844,"7"-9"-132,-7 9-102,5-12-57,-5 12-62,2-14-60,-2 14-40,0-15-62,-4 3-27,1 4-36,-3-1-39,1 1-16,-4 2-32,-4-1-13,1 1-22,-4 3-24,2 3-16,-5 1-15,1 4-19,-2-1 3,-2 4-19,1 3-24,-3 3 6,3 2-18,0-1 23,4 2-30,1-1 0,3-1-7,1 2 6,2-3-4,5 0-3,-1-1 6,3-2-2,-1 0-12,4-11-19,4 18-10,-4-18 0,5 14-7,-5-14-2,11 9-4,-11-9-11,15 6-5,-15-6-2,18 0-10,-18 0-3,23-6 16,-13 4 16,3-5 8,0 0 7,-1-2 7,0 0 6,-1-3 29,2-2-14,-1 0 18,0 0 23,-3 0 27,-1 2 12,1 0 18,1 2 20,-5 0-14,1 2-9,-6 8-17,9-10-5,-9 10 18,0 0 8,0 0-9,13 3-13,-13-3-3,3 13-11,-3-13-3,4 21-13,-4-21-6,0 21-13,0-9 7,-2-1-10,0 0-4,2-11-62,-1 21-77,1-21-75,-2 20-79,2-20-70,0 15-77,0-15-98,0 14-75,0-14-106,3 9-700,-3-9-1002</inkml:trace>
  <inkml:trace contextRef="#ctx0" brushRef="#br1" timeOffset="-26276.625">26015 15221 249,'5'-9'867,"-1"-1"-131,-1 0-73,2 0-68,-3 0-66,0 0-36,0 0-79,-2 10-43,0-18-41,0 18-28,-4-15-31,4 15-34,-8-11-25,8 11-23,-11-4 12,11 4-41,-18 4-3,9 0-21,-3 5-20,0 2-9,-3 3 1,1 1-18,2 4-17,-4 1-8,1 1-17,2 1-5,-1 0-12,1 0-9,3-1-1,-1-2-5,3 1-5,0-2 1,4-3-8,-2-1-4,3 0-33,1-2-17,2-12-47,0 18-51,0-18-50,6 11-57,-6-11-37,14 9-61,-14-9-28,14 4-73,-14-4-2,24 0-22,-12-1-67,2-2-83,0-1-470,3 1-714</inkml:trace>
  <inkml:trace contextRef="#ctx0" brushRef="#br1" timeOffset="-25948.514">26223 15154 352,'0'-13'702,"0"1"-98,0-1-54,0 1-60,0-2-24,2 3-50,-2-2-36,0-1-42,2 0-15,0 3-35,0 0-24,0 0-2,1 0-8,1 1-14,-4 10-18,7-15-6,-7 15-6,5-14 4,-5 14-25,8-10 14,-8 10-1,0 0-1,14 5-1,-14-5-12,9 12 18,-7-1-195,3 4-11,-3 1 0,0 3 0,-2 2 0,0 3 0,-2 1 0,-3 0 0,1 4 0,-4 0 0,2-1 0,-3-2 0,3-3 0,-1 0 0,-4-2 0,4 1 0,-2-4 0,3 2 0,-2-5 0,2 0 0,-1-1 0,3-2 0,-1-1 0,2-1 0,-1-1 0,4-9 0,-4 15 0,4-15-176,0 0-220,2 10-50,-2-10-69,0 0-111,0 0-39,9 5-74,-9-5-730,0 0-1089</inkml:trace>
  <inkml:trace contextRef="#ctx0" brushRef="#br1" timeOffset="-25593.198">26514 15117 219,'5'-9'681,"-5"9"-132,7-13-81,-3 4-51,-4 9-56,7-15-23,-7 15 4,4-14-46,-4 14 15,4-13-69,-4 13-11,0-12-63,0 12 7,-6-9-23,6 9 2,-11-7-6,11 7 11,-20-1-7,9 2 10,0 3 4,-6 1 15,4 3-8,-5 4-6,2 1 15,1 3 13,-4 1-24,2 3 4,3-2-14,5 0-16,-2 0-12,0 1-28,4-1-18,3-1-9,-1-3-16,3 0-15,0-3 6,2-11-24,2 21-1,0-12-28,3-1-40,1-3-56,3 1-35,1-2-62,2-2-40,3 0-49,-2-1-19,5 1 14,2-2-143,2 1-205,3-1-237,2-1-577,0-1-1064</inkml:trace>
  <inkml:trace contextRef="#ctx0" brushRef="#br1" timeOffset="-24921.337">27706 14945 795,'0'0'723,"6"-12"-64,-6 12-76,4-11-59,-4 11-75,0 0-51,0 0-55,-4-11-21,4 11-20,0 0 0,-18 2-35,18-2 14,-17 8-1,4 1-19,1 1-29,-5 2-8,2 5-18,-1 2-17,1 4-2,-2-1-13,4 2-8,-1 2-24,3-1 4,0 0-110,4 0-36,0-2 0,1 0 0,2 0 0,4 0 0,0-2 0,2 1 0,4-1 0,-1 1 0,4-1 0,2-2 0,4 0 0,0 1 0,3-5 0,1-1 0,0-5 0,3 0-2,-1-3-376,1-1-73,1-3-54,-2-2-70,-2 0-66,4 0-7,-4-5-96,1 3-604,3-3-950</inkml:trace>
  <inkml:trace contextRef="#ctx0" brushRef="#br1" timeOffset="-24658.884">28099 15137 109,'0'-15'906,"0"2"-160,-2 4-43,2 9-54,0-20-49,0 20-31,0-17-83,0 17-42,0-12-29,0 12-73,0 0-44,0-17-46,0 17-28,0 0-2,0 0-2,6 8 6,-6-8-13,4 17-28,-3-5-3,1 3-6,0 2-152,1 1-24,-2-1 0,1 4 0,-1-1 0,0 0 0,-1 0 0,1 1 0,-1-3 0,0 1 0,-1 0 0,1-1 0,-1-2 0,0 1 0,1-5-82,0 0-255,-2 0-42,2-12-64,0 18-29,0-18-115,0 14-67,0-14-124,2 14-639,-2-14-1024</inkml:trace>
  <inkml:trace contextRef="#ctx0" brushRef="#br1" timeOffset="-24320.37">28400 15148 573,'0'-11'729,"0"11"-73,-3-21-79,3 21-92,-4-19-67,1 11-7,3 8-47,-9-14-23,2 8-60,7 6 6,-15-9-24,15 9-6,-17-3 6,17 3-35,-19 2-11,9 2-46,-3 2 9,2 3-24,-1 0-1,-2 4-16,3 3-2,-1 0-4,1 2-21,0 1-14,1-1-20,1-1-7,2 3-16,-1-2-10,3-2-8,1 1-5,0-1-6,3-4-1,2 1-6,1-1-1,4 0-2,1-2-6,4-1 0,2 1-15,2-6-6,2 2-24,3-2-22,-1-1-33,3-3-54,1 0-65,0 0-47,2-3-61,1-1-25,-2 0-65,1-2-65,-2 2-64,-1-4-77,-1 2-176,-1 0-404,-2 1-803</inkml:trace>
  <inkml:trace contextRef="#ctx0" brushRef="#br1" timeOffset="-24100.157">28588 15243 366,'0'0'974,"0"0"-159,0 0-74,0 0-78,16 2-72,-16-2-80,22 2-61,-10-1-49,3 1-41,-1-2-58,7 0-59,-3 2-21,3-2-66,1 1-32,-1-1-17,1 1-29,3-1-18,-2 0-16,-2 1-44,-1-1-41,0 0-36,-4 0-40,-1 0-50,-2 0-63,0-1-81,-13 1-73,22-2-103,-22 2-74,17 0-122,-17 0-632,0 0-919</inkml:trace>
  <inkml:trace contextRef="#ctx0" brushRef="#br1" timeOffset="-23803.293">28833 15126 832,'-5'-10'890,"-1"2"-74,6 8-70,-7-13-42,7 13-50,-4-9-75,4 9-60,0 0-47,-2-13-50,2 13-38,0 0-14,0 0-44,0 0 10,0 0-195,8 6-141,-8-6 0,5 16 0,0-4 0,-3-1 0,0 3 0,-2 1 0,-2 1 0,1 3 0,-2-1 0,0 1 0,-2 0 0,1 2 0,0-3 0,-1 0 0,1-1 0,-1-1 0,0-1 0,1-1 0,0-2 0,0-1 0,-1 0 0,3-2 0,2-9 0,-3 15 0,3-15-217,-4 10-344,4-10-71,0 0-104,4 9-76,-4-9-843,0 0-1322</inkml:trace>
  <inkml:trace contextRef="#ctx0" brushRef="#br1" timeOffset="-23520.4">29159 15078 1012,'4'-10'858,"-4"10"-44,5-16-63,-5 16-43,4-12-60,-4 12-76,5-9-63,-5 9-65,5-9-63,-5 9-9,0 0-9,0 0-13,14 3-34,-14-3-223,9 13-93,-5-2 0,-2 0 0,2 3 0,-1 1 0,-2 1 0,-1 1 0,0-1 0,-1 4 0,-2-3 0,1-1 0,-1 2 0,1-2 0,-2 1 0,0-2 0,3 0 0,-3-1 0,1-3 0,1 0 0,2-11 0,-4 18 0,4-18 0,-1 11-493,1-11-143,0 0-99,3 11-67,-3-11-944,0 0-1432</inkml:trace>
  <inkml:trace contextRef="#ctx0" brushRef="#br1" timeOffset="-23203.631">29514 14746 648,'0'0'919,"3"-17"-91,-3 17-86,7-12-38,0 6-46,2 0-32,3 4-45,0 0-26,4 2-49,3 3-15,5 4-47,3 4-47,6 4-305,0 3-92,0 3 0,1 3 0,-4 0 0,1 3 0,-2 4 0,1 0 0,-3 1 0,-3 5 0,-4-2 0,-1 0 0,-3 1 0,-5-2 0,-3-4 0,-5-3 0,-3-2 0,-2-1 0,-3 1 0,-4 1 0,-4-1 0,-2-1 0,-3-1 0,-7 5 0,-2-6 0,-4 1 0,-5-3-24,-3 3-1065,-2-2-198,-4-2-540,-1-2-1536</inkml:trace>
  <inkml:trace contextRef="#ctx0" brushRef="#br1" timeOffset="-20897.12">8288 16087 569,'0'0'611,"0"0"-68,-13 0-43,13 0-54,0 0-16,0 0-55,0 0-26,-14-2-36,14 2-9,0 0-41,0 0-6,0 0-25,-11-3-12,11 3-29,0 0-14,0 0-26,0 0-11,0 0-11,0-13-13,0 13-10,7-7 9,-7 7 0,10-10 7,-10 10-7,17-9-13,-8 4-21,2-1-13,1 3 5,-2-2-7,4 2 9,-3-1-15,2 2-4,-1-1 6,-12 3-17,21-2-13,-21 2-12,18 2 3,-18-2-6,19 3 2,-19-3-3,13 11 8,-13-11 2,9 15 21,-6-5 0,-5 2-5,1 1-10,-4 4-3,1-1-8,-2 4-1,-2-1-4,0 2-4,0 1 1,0-2-6,0 0-5,-1-1 1,3 0-2,1-2-2,0 0 2,2-3-3,-1 0 3,3-1 0,0-1 2,1-12 1,1 20 0,-1-20 9,5 16-6,-5-16-4,12 10-1,-5-5 4,-7-5-3,19 2-2,-19-2 2,23 0 2,-11-2-2,2-1-5,0-2 5,0 0-10,0-2 4,0 0-3,-1-3 3,0 3-9,-2-3 13,0 1-6,-1-1 8,-1 1-8,-2-3 8,-1 3-3,-1 0 2,-1 1-4,-4 8 5,4-17-1,-4 17-1,0-14-2,0 14-5,-2-12 3,2 12 4,-5-11-22,5 11 19,-6-8 1,6 8-1,-8-5-1,8 5-1,0 0-1,-14 0 3,14 0 0,-8 6 5,8-6 2,-8 14 1,5-5-2,-1 3 5,0 1 12,-1 3 28,2 2-11,1 0-7,-1 1-31,2 1 0,1 2 0,0-2 0,0 4 0,0 2 0,2-2 0,1 3 0,1-2 0,-2 2 0,2-1 0,-1 0 0,-1-1 0,0-1 0,0-2 0,-1-1 0,-1-2 0,2-1 0,-2 0 0,0-3 0,0 0 0,-2 0 0,1-4 0,0 1 0,-2-2 0,1 2 0,-5-1 0,4-2 0,-3-3 0,1 2 0,5-8 0,-11 10 0,11-10 0,-17 5 0,17-5 0,-20 0 0,8-3 0,-3-1 0,0-4 0,-3 0 0,1-1-385,1-3-491,0 0-217,1-3-748,2 2-1554</inkml:trace>
  <inkml:trace contextRef="#ctx0" brushRef="#br1" timeOffset="-13395.954">4321 16698 421,'0'0'472,"-15"0"-26,15 0-43,-15-1-2,15 1-29,-15-2-51,15 2-25,-12-2-23,12 2-8,-12-3-20,12 3-19,-10-4 19,10 4-37,-10-5-10,10 5-28,-8-5-17,8 5 12,-5-7-26,5 7-25,0 0 1,-3-11-24,3 11 3,3-12-32,-3 12 30,9-10-19,-3 3 13,3 0-39,0 1 17,1-1-22,2 0 54,-1 0-37,2-1 14,-1 2-39,-2 1 18,1 0-34,0 3 8,-2-1-18,-9 3 17,17-2-28,-17 2 27,15 5-25,-15-5 24,11 10-19,-11-10 23,5 19 29,-5-7-15,-1 2-10,-2 3-2,-3 1-8,0 4 3,-2-1-2,0 2-12,-1 2-8,0-3 7,2 0-3,0 0 2,-1-1-4,2-1-29,1-2 34,1-1-32,2 0 35,0-2-27,1-1 32,1-3-34,1 1 38,2-3-32,-3-9 36,6 17-37,0-9 28,2-1-28,-8-7 28,17 6-29,-17-6 31,20 3-31,-20-3 29,23-1-34,-11-2 35,-2 0-32,3-2 35,-4 1-5,1-1-1,2-3-2,-5 1-1,1-2 0,-1 2-10,-1-1 5,-6 8-8,6-15 10,-6 15-14,4-15 1,-4 15 0,-1-13 2,1 13-2,-4-13 0,4 13 1,-8-9-1,8 9 1,-10-5-1,10 5-1,-12-3 6,12 3 0,-10 3 2,10-3-6,-13 7 0,8 3 2,0-3-2,0 4 25,1 2-38,-1 2 46,4 2-18,-2-1 49,2 4-47,0-1 32,0 1-2,1-1-14,-2 3-46,4-2 61,-2 3-15,0 2 38,1-1-17,0-1-9,0-3-17,1 0 8,-1 0-8,2-2 7,-2 2-3,1 0-22,-1-2 7,1-1-12,-2 0 8,1-2-4,0-1-7,-1 0 3,0-3-3,0-11 10,0 21-12,0-21 10,0 19 4,0-19-13,-2 15 1,2-15-16,-8 20-179,8-20 14,-6 9-70,6-9-89,-8 5-98,8-5-128,-12 4-132,12-4-212,-19 3-377,19-3-892</inkml:trace>
  <inkml:trace contextRef="#ctx0" brushRef="#br1" timeOffset="-11991.935">2407 17333 586,'0'0'526,"0"0"-74,-9-4-20,9 4-66,0 0-4,-8-8-16,8 8-17,0 0-17,-5-7-25,5 7-31,0 0-53,0 0-9,1-15-19,-1 15-23,6-9 18,-6 9 13,9-10-4,-9 10-17,11-10-5,-11 10-48,14-9-7,-5 3 58,1 0-53,-1 1 21,3-1-50,0-1 20,0 2-37,1-1 34,-2 1-53,0 0 35,0 0-58,-1 2 33,-1-1-49,-9 4 35,17-3-39,-17 3 31,13-2-41,-13 2 41,7 5-41,-7-5 37,4 14-39,-4-14 43,-4 20-42,-2 12 24,-1-11 10,1 0-37,0-1 34,-2 2-39,0 1 36,2 0-1,-1-1-35,1-1 39,1 2-41,1-2 41,0 0-40,2-2 44,1-2-44,-1 0 46,2-3-35,0-1 30,2 0-40,-1-1 51,0 0-51,-1-12 45,4 18-38,-4-18 48,8 15-47,-8-15 46,10 8-46,-10-8 51,11 3-51,-11-3 49,0 0-54,21-2 55,-21 2-54,13-7 45,-6 2-54,1-1 57,-3-1-14,1 0-3,0-2 2,-3 1-1,1 0-2,1-1-2,-5 9-6,4-17 9,-4 17-55,1-13 58,-1 13-50,0-11 62,0 11-3,0 0 3,-2-13-17,2 13-15,0 0-2,0 0 4,0 0-1,-12 3 3,12-3 5,-3 15-1,0-4-46,2 5 59,1 2-49,0 3 63,-2 4-60,2 2 95,2 31-14,-2-28-58,1 3 62,0 0-70,-1 0 67,3 2-37,-1 2 141,2-3-60,0 2 23,1-2-50,-1-1 28,0-1-100,1-1 0,-1-6 0,0-1 0,1 1 0,-3-6 0,-1-3 0,2 1 0,-2-3 0,1-2 0,-1-2 0,-1-10 0,-1 18 0,1-18 0,-7 12 0,7-12 0,-12 9 0,12-9 0,-20 3 0,6-6 0,-1 1 0,-3-1 0,-1-2 0,0 0 0,-3-3-393,2 0-149,2-1-119,0 0-176,-3 0-981,6-1-1521</inkml:trace>
  <inkml:trace contextRef="#ctx0" brushRef="#br1" timeOffset="124308.12">27202 7686 263,'-11'9'217,"-1"-1"-15,4-1-54,1 1 0,0-2-54,7-6 7,-13 9-40,13-9 21,-11 8-30,11-8 21,-7 6-35,7-6 18,0 0-38,0 0 20,-7 6-43,7-6-1,0 0-73,0 0-19,9-7-345,-9 7 84</inkml:trace>
  <inkml:trace contextRef="#ctx0" brushRef="#br1" timeOffset="174617.687">32278 4836 507,'14'12'578,"-2"-2"-132,0 2-99,0-3-69,1-1-110,1 1-107,-1-2-103,1 1-114,-3-2-160,3 0-270,-2 1-98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9:10:41.284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1509 727 271,'0'0'853,"-2"-12"-126,2 12-59,-1-12-68,1 12-47,0 0-37,-1-15-40,1 15-45,0 0 21,-3-10-114,3 10 22,0 0-134,0 0 6,-3-11-88,3 11 55,0 0-43,0 0 30,-6 11-33,6-11 37,-4 20-68,1-5 15,1 2-34,0 0-5,0 2-98,2 3 0,-1 2 0,0 1 0,0 1 0,-3 3 0,4 0 0,0 3 0,-3 2 0,3 0 0,-1 1 0,1-6 0,0 1 0,-1-1 0,2-3 0,-1-2 0,0 1 0,1-5 0,-1 1 0,3-2 0,-3-2 0,0-4 0,0 0 0,2-1 0,-2 0 0,0-12-281,2 17-151,-2-17-92,2 10-77,-2-10-124,0 0-69,0 0-738,0 0-1169</inkml:trace>
  <inkml:trace contextRef="#ctx0" brushRef="#br0" timeOffset="320.084">1391 752 946,'0'0'794,"-8"-11"-70,8 11-112,-7-7-56,7 7-56,0 0-58,-7-9-64,7 9-50,0 0-46,0 0 7,0 0-37,7-9 37,-7 9-76,15 3 32,-3 4-71,2 0 33,1 4-57,9 4 20,-1-1-60,4 8 31,1 0-64,-2 2 42,5 1-32,-2 1 19,2 0-106,1 0 0,-1 1 0,-1 0 0,3-2 0,-2 2 0,-3-4 0,1 1 0,-1-2 0,-2 0 0,-3-3 0,-2-2 0,-6-2 0,4-3 0,-5-2 0,-2 2-215,0-5-141,-4 2-44,3-4-62,-11-5-96,14 5-110,-14-5-113,0 0-727,16 0-1134</inkml:trace>
  <inkml:trace contextRef="#ctx0" brushRef="#br0" timeOffset="659.727">2084 565 241,'-4'-17'894,"-1"6"-97,2 1-105,1 2-72,2 8-91,-6-17-68,6 17-97,-3-12-67,3 12-68,0 0-30,0 0 39,0 0-32,0 0 1,-4 16-5,4-3-32,0 6 25,5 6-49,-1 4 35,-2 3-83,2 4 48,1 5-42,0 0 54,-1 2-61,0 0 31,-1 2-68,-1-2 39,2 0-48,-3-4 34,1-5-56,-1 2 42,0-2-52,0-2 35,0-4-44,-1-3 32,2-1-7,-2-3-9,0-1-15,4-3-11,-4 0 0,1-2 0,-1-2 0,0-13 0,0 21 0,0-21-24,1 17-56,-1-17-55,-1 13-112,1-13-103,0 0-68,0 0-78,0 0-111,0 0-94,0 0-200,-11-9-442,11 9-945</inkml:trace>
  <inkml:trace contextRef="#ctx0" brushRef="#br0" timeOffset="937.021">2476 969 771,'0'0'826,"0"0"-100,0 0-126,0 0-65,0 0-57,0 0-58,-1 10-48,1-10-17,0 0-17,0 0-17,12 4-56,-12-4 29,12 1-116,-12-1 19,18 0-92,-7-1 26,-11 1-76,23-2 47,-11 1-74,2 0 34,-1 0-111,1 1-56,0-1-137,0 0-88,1-4-149,0 4-159,0 0-107,1-1-706,1 0-1068</inkml:trace>
  <inkml:trace contextRef="#ctx0" brushRef="#br0" timeOffset="1635.341">3370 635 480,'0'-12'694,"-1"-2"-44,0 3-28,0-2-91,-2 1-38,2 2-43,-2-2-40,-1 0-73,1 1-35,-1 2-20,0-2-5,0 1-49,-1 2-36,0 0-44,-3 2-11,2 0-23,6 6-12,-16-6-7,16 6-11,-20 2-19,8 2-2,-2 2 0,0 3 55,-1 4-65,0 3 55,-3 3-55,1 3 54,-1 3-57,-1 6 56,2 4-51,0 2 35,1 1-40,1 1 92,1 1-68,1-1 29,2 3-49,2 0 28,0-1-48,2-2 44,4-2-63,1-4-15,2 3 0,4-4 0,3-3 0,1 2 0,4-4 0,3-2 0,2-1 0,3-3 0,3-5 0,0-3 0,5-1 0,2-5 0,-2-2 0,1-4 0,6-3 0,1-4 0,2 0 0,3-6 0,-1-1 0,-1-4 0,-2-1 0,-1-3 0,-2-1 0,0-2 0,-2-2 0,-3-3 0,-1 0 0,-1-1 0,-4-2 0,0-2 0,-5 1 0,0-3 0,-4 0 0,-2-1 0,-3-1 0,-3 6 0,-4-4 0,-1 4 0,-3-3 0,-3 3 0,-2 0 0,-3 1 0,-1 2 0,-4-3 0,-4 2-42,-2 2 6,1 8 4,-1 1-21,-2 2 22,0 2 10,2 6-1,-2 2 12,0 1-2,4 5 4,-4 1 41,-1 2-56,1 5 55,-1 0-53,1 7 56,0 0-55,0 3 44,3 4-42,0 0 44,3 2-47,3 3 54,4 4-27,0 1 24,3 3-45,4 0 53,4 4-49,3 4 39,2 0-38,6 1 53,-1 0-40,2 0 36,2 0-51,1-2 54,1 0-36,1-1-6,-1-1 0,0-3 0,-2-2 0,0 0 0,-3-5 0,-1-5 0,-1 2 0,1 2 0,-4-7 0,2 1 0,-2-1 0,-2-2 0,0-2 0,-1-1-145,1-3-128,-3-1-100,0-2-53,0 0-91,-2-10-98,3 14-93,-3-14-918,0 0-1281</inkml:trace>
  <inkml:trace contextRef="#ctx0" brushRef="#br0" timeOffset="2212.511">3970 1035 714,'-2'-17'634,"2"17"-47,-1-16-23,1 16-59,0-13-17,0 13-49,-1-11-32,1 11-58,0 0-53,-2-13-49,2 13-58,0 0-37,0 0 6,0 0 21,0 0 28,0 0-50,-4 13 17,4-13-48,-2 23 29,2-9-66,2 2 23,-2 1-63,2 0 48,0 1-66,1 1 37,1 0-74,1 1 67,2 1-4,-1-3-12,1-2-8,1-2-11,1 2 3,1-4-5,-1-3-9,3 0 5,1-1-2,-2-3-13,1-2 7,2 1 2,-1-4-16,2-2-27,-1-2-65,1-2 37,-1 2-46,1-4 31,1-4-32,-1-1 16,-2-1-9,0-2 31,-2 1-5,0-2 15,-1 0 9,-3 0 7,0 2 5,-2 1 10,0 2 37,0-1-34,-2 4 34,-1 0-20,-2 9 31,3-17-21,-3 17 24,1-11-30,-1 11 24,0 0-20,0 0 38,0 0-19,0 0 45,-6 11-33,6-11 36,-4 17-29,4-17 43,-4 22-45,3-9 49,1 0-57,-1 2 77,2 1-13,-1 1-20,0 0-12,1-1-19,0 0-3,3-1-5,-1 1-6,-1-2-3,2-2-5,-1-2-11,2 2-29,-1-1-58,2-4-62,2 2-89,-1-3-49,2 0-68,3-3-100,-2-1-130,3-3-86,2 1-167,-1-4-433,4-1-870</inkml:trace>
  <inkml:trace contextRef="#ctx0" brushRef="#br0" timeOffset="2616.187">4611 1139 256,'0'0'760,"0"0"-126,0 0-75,0 0-73,0 0-43,0 0-31,0 0-54,0 0-35,0 0-49,8-8-40,1 4-46,2-1-29,1 2-22,3-4-17,-1 1-22,1 0-20,1-2-16,-1 1-12,-1-2-3,0 2-16,-1-2-2,-1 0-2,-1 0-10,-1-1-1,-2 2-3,1 0-4,-4 0 4,0-1 5,-5 9-17,5-15 7,-5 15-5,0-14-5,0 14 1,-5-8 0,5 8 3,-10-6-3,10 6 2,-14-3 7,14 3 6,-16 4 19,6 1 11,1 2 35,-1 1 18,0 2 32,1 1-35,3 0 29,-2 3 4,2 1 43,0 0-80,4 1 52,-1 3-66,2-4 77,1 3-18,3 0-19,-1-1-21,2-1-15,2 1-23,2-2-5,1 2-5,-1-5-2,4 2-21,0-2-5,2-2-4,-1-2-32,3-1-41,0-3-63,3 0-119,-1-2-91,3-5-60,5-2-72,1 2-103,5-6-50,7-4-79,-1 1-713,0-6-1010</inkml:trace>
  <inkml:trace contextRef="#ctx0" brushRef="#br0" timeOffset="3016.845">5213 1080 537,'0'0'722,"-17"5"-120,17-5-61,-10 3-57,10-3-45,0 0-45,0 0-41,0 0-58,0 0-70,0 0-30,18 0-35,-6-3-31,0-1-20,4 0-24,-2 0-18,2-3-5,-1 1-14,1 0-6,-2 0-17,0 0-4,-1-1-4,0-1 2,-4 3 5,0-1-19,-3-1 5,0-1 4,-6 8-9,8-13 2,-8 13-4,0 0-8,-3-16 10,3 16-3,-11-6 2,11 6-7,-15-2 2,15 2-6,-22 1 17,10 1 16,1 2 21,-2 2 17,2 2 12,-2-1 24,1 2-10,2 3 32,0-1-26,4 2 61,-1 1-48,1-1 57,3 1-80,1 1 56,2-1-23,1 3 27,2 0-35,3-2-11,-1 2-27,3-1-18,1 1-8,2 0-5,1-2-14,-1-1-5,4-2 2,2-2-44,-2 0-73,4-3-66,0 0-82,2-4-45,1 0-59,0-2-66,5-2-15,1-2-34,5 0-56,-1-6 5,0 1-45,-3-4-95,4-5-299,-6 3-533</inkml:trace>
  <inkml:trace contextRef="#ctx0" brushRef="#br0" timeOffset="3448.196">5835 1085 800,'6'-12'539,"-3"0"-68,-3 12-32,1-17-36,-1 17-35,-3-17-10,3 17-32,-4-12 6,4 12-32,-4-12-38,4 12-33,-5-7-25,5 7-24,0 0 8,0 0-16,0 0 15,0 0-12,0 0 14,0 0-68,4 12 54,0-4-54,1 0 47,1 3-65,-1 0 22,2 4-73,-2 0 69,1-1-2,0 1-30,-2-1-19,1 2-6,-1 0-17,0-2-5,0-2-7,-1 0-10,-1-2-3,2 0-1,-4-10 0,4 17-9,-4-17-1,4 12 7,-4-12-2,0 0 0,0 14-1,0-14 2,0 0 2,0 0-8,0 0-12,0 0 7,-17-4 0,13-5-9,-1 1 4,1-2-4,0-5-3,0-2 5,0 1-72,1-6 70,0-3-61,2 1 74,2-5-10,1 2-2,4-2 0,-1-1 8,1 2-11,2 2 2,4 1-24,-3 4 24,1 4 6,2 1 4,3 1-1,1 4 1,0 2-2,1 4 34,1 2-3,4 3 32,1 3-23,1 3 10,3 5 5,-1 1 12,1 4-47,-3 1 55,-1 1-28,-4 2-52,0 1 0,-5 0 0,0 1 0,-3-2 0,-3 0 0,0 0 0,-4-2 0,-3 2 0,1-4 0,-2 1-57,-2 0-306,0-4-130,-2 2-175,-1-1-243,-3 0-888,-1-4-1500</inkml:trace>
  <inkml:trace contextRef="#ctx0" brushRef="#br0" timeOffset="5563.875">6722 938 444,'9'-8'508,"-9"8"-18,8-7-58,-8 7-46,8-8-30,-8 8-21,8-9-3,-8 9-13,5-9-26,-5 9-16,6-10-30,-6 10-34,2-10-36,-2 10-7,0 0-27,-1-11 12,1 11-51,-5-7 3,5 7-32,-9-5 7,9 5-37,-13-3 1,13 3-11,-14 4 6,14-4-20,-19 5 7,10 1-9,-1 0 1,1-1-22,1 2 14,-1 1-17,2-3 20,1 3-20,0-2 18,6-6-24,-8 15 21,8-15-16,-6 14 14,6-14-20,0 11 24,0-11-14,3 13 13,-3-13-18,7 10 24,-7-10-22,12 11 12,-12-11-21,14 10 24,-7-6-18,2 0 23,0 2-16,1-2 16,1 0-31,-1 1 18,0 0-9,0 0 18,1 1-25,-1-2 22,-3 0-15,2 3 17,-9-7-17,14 10 22,-14-10-20,11 10 20,-11-10-20,6 8 16,-6-8 0,3 9 42,-3-9 4,-3 10-1,3-10-18,-9 9 29,1-4-21,0 0 20,-1-3-37,-2 3 11,-1-4-27,-1 3 15,0-2-21,-1-1 16,1 0-27,-2-2 22,1 1-28,0-3 14,-2 1-60,0-3-21,0 0-71,1 1-62,1-2-83,0-1-112,2 2-102,2 0-120,-2-2-704,3 2-934</inkml:trace>
  <inkml:trace contextRef="#ctx0" brushRef="#br0" timeOffset="19294.608">7985 623 152,'0'0'724,"0"0"-81,-3-14-41,3 14-39,-2-11-54,2 11-36,0 0-38,-3-13-32,3 13-39,0 0-24,0 0-1,-4-12-74,4 12 0,0 0-86,0 0 14,0 0-59,0 0 75,0 0-71,-6 12 44,5-2-18,-1 4-1,2 3-28,-1 3 5,0 4 13,-1 5-17,2 4-23,-1 0-38,1 2-75,0-1 0,-1 0 0,1 1 0,-1 2 0,2-3 0,-1 0 0,1-2 0,0-3 0,1-1 0,0-3 0,0 1 0,1-2 0,0-4 0,-2-2 0,2-1 0,-2-1 0,0-4-102,2 0-184,-3-12-35,2 16-79,-2-16-41,6 8-82,-6-8-85,0 0-24,0 0-149,9-6-517,-9 6-900</inkml:trace>
  <inkml:trace contextRef="#ctx0" brushRef="#br0" timeOffset="19658.383">7868 646 560,'-3'-11'626,"1"-1"-64,1 2-2,2-2-114,-1 0-24,3-3-63,2 0-31,0 0-25,5-3-28,-1 0-17,5 2-30,-1-3-10,5 2-11,0-1-28,2 2-10,2 2-21,-3 4-13,2-1-21,-1 2-18,-2 4-8,1 4-10,-3 1-18,3 1-11,-4 4-2,4 3-3,-2 4-6,-6 0 30,1 2-34,-3 4 26,-4 1-35,-1-1 40,-4 0-40,-2 4 34,0-2-35,-5 4 35,-1-2-50,-1 2 39,-4 0-49,-1 0 31,0-3-35,-2 2 31,1-5-38,-2 2 44,3-3-49,0-3 26,0 0-89,0 0-37,1-2-81,1-2-52,3 1-103,-2-4-99,3 1-91,1-3-60,-1 4-230,2-2-330,6-7-779</inkml:trace>
  <inkml:trace contextRef="#ctx0" brushRef="#br0" timeOffset="20492.128">8206 1066 223,'0'0'826,"0"0"-161,0 0-56,0 0-107,0 0-39,0 0-93,4-12-51,-4 12-40,11-12-36,-3 2-29,1 1-22,1-1-7,0-2-26,0 0-2,2 2-23,-3-2 9,1 1-25,-1 0 8,-1 1-49,-1-2 14,-1 4-19,0-1 11,-2 0-27,-4 9 16,2-13-38,-2 13 5,-1-11-24,1 11 10,-8-8-18,8 8 14,-10-5-23,10 5 16,-13-1-23,13 1 23,-14 4-6,14-4 3,-13 5-24,13-5 21,-14 9-21,14-9 17,-10 10-13,10-10 15,-6 11-23,6-11 28,-2 15-21,2-15 25,6 16-26,-1-7 25,2 2-25,2-1 27,0 1-28,2 2 23,0-2-19,2 3 23,-2-1-26,-1-2 22,2 5-13,-1 0 9,0 0-19,-4-2 25,1 4-25,0-4 28,-3 1-26,-1 0 24,1-1-18,-1-1 17,-2-2-22,1 0 30,-3-11-28,6 16 19,-6-16-20,5 14 32,-5-14-32,4 10 5,-4-10-19,0 0 4,10 4-49,-10-4-9,13-7-46,-5 0-10,1-2-34,2-4-1,2-2-18,-1-1 0,4-6-10,-2-1 14,4 0 11,2-6 17,-2 0 19,1 0 25,-2 4 7,-2 3 23,0 0 10,-3 4 20,0 4 20,-3-1 22,-2 2 38,1 2 2,-3 2-1,-5 9 6,8-10-2,-8 10 19,0 0 26,0 0 10,0 0 23,7 9-15,-7-9-10,-1 15 14,1-15 1,-2 22-11,0-9 11,2 0-24,-2 2 29,2 0-15,0 2 4,0-1-36,2 1 9,1-2-21,-1 1 32,2-2-35,0 1 19,1-3-27,0-2 17,1 0-18,2-3 21,0 1-30,1-2 13,1-3-33,2-1 21,1-1-27,1-1 30,0-2-39,2-1 29,-2-4-28,4 1 23,-4 0-19,4-4 16,-1-1-21,-2-1 33,-1 1-31,-4-1 61,1-2-5,-4 1 26,1 1-19,-3-2 34,-1 0-34,-2 2 18,-2 1-40,-1-1 31,0 2-53,-4-2 31,0 4-46,-2 0 45,1 0-55,-2 2 38,-1 1-40,-2-1 38,11 6-48,-21-4 21,10 1-86,-2 3-6,13 0-104,-23 2-36,13 1-74,10-3-68,-19 2-65,19-2-41,-17 7-21,17-7-76,-14 7-633,14-7-819</inkml:trace>
  <inkml:trace contextRef="#ctx0" brushRef="#br0" timeOffset="21101.832">9265 686 123,'-1'-19'793,"1"19"-120,-1-18-57,1 18-60,-3-16-60,3 16-41,-3-14-58,3 14-41,-2-13-51,2 13-35,-1-12-18,1 12-59,0 0-44,-3-14-9,3 14-57,0 0 3,0 0-36,0 0 10,0 0-19,3 12 47,-2-1-44,1 5 25,1 3-27,1 3 32,0 2-29,0 1 23,2 5-31,-2 1 71,1 1-53,0-1 59,-1-1-78,1 1 27,1-2-46,-2-3 29,0-3 5,0 1-19,-2-5-2,2-2-14,-1 1 3,-1-4-9,0-2 6,-1 0 6,2-3-7,-3-9 17,3 17-25,-3-17 13,3 10-11,-3-10 2,0 0 11,0 0-17,0 0-6,0 0 9,0 0-8,9-8-35,-9 8 29,6-19-34,-2 10 50,2-3-54,1 0 43,0-1-29,2 1 25,0-2-33,1 4 38,1-4-33,3 2 39,-3 2-29,2 1 30,0 1-31,0 2 31,2 0-31,-1 3 33,-1 0-34,1 2 33,0 2-36,-1 0 36,3 3-27,-2-1 32,0 2-18,-1 3 28,0-2-35,0 2 29,-4 1-25,1 1 41,-4-2-34,-1 2 59,-1-1-29,-3 3 70,-1-12-15,0 19 11,-2-9-6,-1 0-17,-2-1-3,-1 3-14,-4-3 12,2 0-4,-4 0-21,1 0-9,-2-3 1,0 3-12,-1-4-7,0 0 1,0 0 6,0-3-8,3 0-6,-2-1 0,0-2-11,13 1-32,-24-1-30,14-2-51,-1-1-56,1-2-111,3 1-50,0-4-76,1 1-59,2-2-107,1 0-68,3 10-128,0-23-556,4 8-930</inkml:trace>
  <inkml:trace contextRef="#ctx0" brushRef="#br0" timeOffset="21403.513">9748 696 461,'4'-10'720,"-4"10"-65,4-15-46,-4 15-63,5-11-39,-5 11-46,2-12-40,-2 12-54,3-10-25,-3 10-66,0 0-17,2-14-63,-2 14-23,0 0-61,0 0 6,0 0-49,0 0 48,0 0-7,7 11 59,-5 0 2,0 3-3,-1 2-16,0 2-7,2 5-14,0 0-13,-2 2-11,-1 2 32,1 0 5,1 2-30,-2-4-18,0 3-78,0-2-18,0 0 0,0 0 0,0-2 0,0-3 0,0-1 0,0-1 0,0-1 0,0-4 0,0 0 0,0-4-221,2 2-108,-2-12-44,1 17-55,-1-17-120,6 11-146,-6-11-131,0 0-689,18-3-1144</inkml:trace>
  <inkml:trace contextRef="#ctx0" brushRef="#br0" timeOffset="22443.301">9971 1035 710,'-8'5'770,"8"-5"-71,0 0-83,-8 5-83,8-5-56,0 0-64,0 0-52,0 0-61,0 0-15,8-3-44,-8 3 3,16-11-45,-5 7 30,3-3-83,-2 0 17,3-3-43,0 3 7,0-4-51,2 2 20,-3-2-50,0 1 29,-3 0-45,1 0 38,-2 1 15,-1-1-3,0 0-13,-4 4-9,0-2-12,-1-1 1,-4 9-9,3-13-15,-3 13-8,-2-11-6,2 11-2,-5-10 2,5 10-6,-9-4 8,9 4-16,-14-3 16,14 3-4,-14 3-4,14-3-3,-16 8 0,8-2 8,-1 1-1,-1 2-3,1 1 11,1 2-1,-1 1 2,2 0 1,0 2 2,2-1 5,1 1-4,0-1-7,-1 3-3,4-3-7,1-1 8,0 2-5,3-1-1,1 1 0,0-1 2,3-2-31,1 0-4,2-2-31,1-1-69,1-2-65,3-3-23,2-2-49,2 0-26,1-4-34,3-1-3,3-2 4,-2-4 20,0 2 24,-1-3 26,2-2-21,-2-1 82,0-1 35,-3-1 29,-3 2 41,-2-2 31,-2 1 59,-3-1 48,1 0 47,-3 2 44,0-1-4,1 2 31,-4 0 3,0 3 27,-1-1-16,-4 10 2,6-15-35,-6 15-11,5-11-43,-5 11-1,7-8-33,-7 8 10,0 0-26,0 0 20,13 2-29,-13-2 70,7 12-14,-2-4 2,0 1-40,-1 1 48,1 1-22,1 2 10,-1-1-46,-1 2 20,2-1-29,-2-1 16,-1-1-36,1 0 29,0-1-26,-4-10 7,7 19-22,-7-19 18,6 14-22,-6-14 20,4 10-16,-4-10 33,4 10-8,-4-10 36,0 0-55,0 0 43,0 0-49,0 0 31,0 0-46,11-5 32,-11 5-26,5-15 22,-2 5-25,2 1 39,0-5-48,0 1 32,0-1-35,2-1 32,1 1-34,-1-1 35,1 1-34,1-1 43,-1 2-18,3 1 3,-2 1 2,2 1-6,-1 0-1,2 2 3,-1 2-8,1 1 3,-2 2-4,3 0 1,0 3 4,-13 0-10,25 3 20,-11 1-33,-1 1 25,2 1-24,-3 2 33,1 1-34,-1 1 39,-1 0-33,0 1 34,-2 0-26,0-1 26,-2 3-30,1-3 36,-1 3-33,-2-4 28,-1 1-32,0 0 33,-4-10-32,6 15 41,-6-15-41,5 12 44,-5-12-46,3 10 53,-3-10-14,0 0-31,0 0 26,0 13-2,0-13 0,0 0-9,0 0-6,0 0-8,-11-4-26,11 4 22,-2-13-28,2 13 33,-1-19-5,1 5-27,2-3 34,1-2-13,2-1-1,1 0 6,2-1 1,1 1 3,3 3-12,1 0 22,3 2-6,0 1 6,5 3 19,-1 2 21,1 3 44,2 1 11,-3 3 1,-1 2 14,3 2 21,0 5 10,1 1 37,1 4-35,0 2-45,-1 3-101,-3 1 0,-2 0 0,-6-1 0,1 2 0,-7-2 0,-1 1 0,-2-1 0,-3 2 0,-3 0 0,-4 3-11,-2 4-377,-5-4-201,-2 4-189,-9 4-264,-3-3-659,-3 0-1380</inkml:trace>
  <inkml:trace contextRef="#ctx0" brushRef="#br0" timeOffset="23574.565">1549 2162 335,'0'0'449,"0"0"-50,-14-3-56,14 3-18,-11-4-27,11 4-37,-9-3-56,9 3 21,0 0-17,-16 0-3,16 0-7,0 0-16,-13-3-12,13 3-17,0 0-7,0 0-16,0 0-12,-13 0-13,13 0-3,0 0-15,0 0-16,0 0 11,0 0 1,0 0-14,0 0 6,0 0 7,13 8-26,-2-5 10,5-1-12,3 2-7,6-1 5,9 1 19,5 0-13,12-2 8,7 0-22,6-1 7,16-1-31,6 0 17,4 0-19,6-1 12,7-1-23,4-1 25,24-2-30,1 0 16,0-2-12,-1 0 9,1-1-21,-2 2 20,-3-2-22,-21 1 17,-5 1-16,-3-1 16,-3 1 0,-6-2-12,-6 1 11,-7 3-18,-18-1 18,-5 2-21,-12 1 19,-4-1-10,-9 1 20,-4 0 1,-2 1 38,-4 0-19,-4 0 13,-3-1-26,-11 2 7,16 0-26,-16 0-24,0 0-92,0 0-96,11-3-114,-11 3-150,0 0-106,0 0-839,0 0-1020</inkml:trace>
  <inkml:trace contextRef="#ctx0" brushRef="#br0" timeOffset="24538.87">6762 1874 331,'0'0'348,"0"0"-60,0 0-34,-7 7-32,7-7-28,0 0 2,0 0-27,0 0 2,-7 6-20,7-6 9,0 0-6,0 0 6,0 0 8,0 0 14,5 11 5,-5-11-23,15 1 18,-2 1-9,7-2 2,7-2-16,9 1 0,12-4-30,9-2 5,12-1-3,6-3-7,10 1 4,8 0-22,7-2 9,26-2-24,3-1-4,4 1-26,5-1 0,3 3-14,4 1 5,2-2-32,3 3 0,-5 0 1,1 0-4,-3-1-11,-2 3 12,-6 1-12,-3 0-4,-26 2 6,-4 1-4,-2 0-4,-4-1 3,-4 1-1,-6 2-2,-4-1 0,-8 1 3,-15-1 3,-5 1-7,-13 0 12,-4-1 8,-8 3 15,-2-1 25,-4 0 14,-3 1 5,-6-2 16,2 2 7,-2 0-9,-14 0 14,23-1 1,-23 1-14,17-1-21,-17 1-19,13-3-16,-13 3-19,11-3-60,-11 3-93,9-5-112,-9 5-110,9-7-172,-9 7-203,6-11-776,-6 11-1136</inkml:trace>
  <inkml:trace contextRef="#ctx0" brushRef="#br0" timeOffset="32111.22">16879 19040 5993,'0'-50'6,"-1"0"-1,1-1 20,0 0-20,-1 3 19,1-2-22,0 1 20,0 1-2,-2-1 5,2 0-3,-1-1-2,0 2-22,0-4 21,-1 1-21,1-1 18,0-2 0,-1 1-6,0-5 17,0 2-23,-1 0 1,2 1 2,-2 1-7,2-1 12,-2 2-7,1-2 6,-1 0-8,1 0 7,-1-1 3,2 0-5,-1 0-9,-1-1 7,-1-8-10,1 8 4,-1-9 0,2 10 1,-1-2 5,1 0 4,0 0-3,0-8 0,-1 8-7,-1-9 4,2 10-5,-2-11 7,2 1 0,-1 0-4,1-1 2,0 11 17,0 0-17,-1-11 23,2 10-15,-2-9-8,1 0 1,-1-1 1,0 1-1,2 10 1,-1-12-2,-1 1 30,2-1-32,0 1 20,-1 1 2,0-1-3,1 0-23,-2 1 15,0 0-20,2 9 20,0-9-15,-2-3 20,2 2-25,0-2 12,-1-1 4,0 1 3,0-1 3,0 0-3,1 0 0,0-1-19,-2 2 14,2-3-17,-1 1 19,0 0-4,-1 1-1,2 1-3,0 0 40,-1-1-42,0 1 3,1 2 2,1-2-1,-2 0-4,1 0-1,-2 0 2,2-2-2,-2 1 35,1 1-47,1 0 43,-2-3-37,2-2 36,0 1-35,0 1-11,-1-5 17,0 3-9,0-2 45,0 2-43,0-2 33,0 1 4,1-3-43,-1 3 39,1-3-45,-2 0 46,1 0-46,0-3 43,0 4-46,0-1 41,0-1 5,1 0-42,-1 2 44,-1-1-45,2-1 45,-1-1-46,1 0 36,-1 1-39,0 0 44,1-2-49,-2 1 57,2 0-45,0-1 42,-2 0-42,1-1 38,-1 1-45,1-1 46,0 2-46,0-1 43,1 1 5,-2-1-45,0-1 43,2-4-43,-1 3 36,-1 1-39,0-1 39,2-1-39,-2 3 45,0-2 2,2 1-44,-1 0 43,0 0-44,-1-2 42,1 2-45,0-2 48,0 0-50,2 1 42,-3 0 7,1 1-46,-1 1 38,-2-1-34,1-1 40,2-1-42,-1 2 38,1-1-41,-1 1 40,0-1 4,1 2-43,-1 0 45,1 0-46,-1-1 47,-1 0-48,3 0 37,-1 0-29,-1 1 30,2 1-26,-2 1 35,2 1-39,-2-2 39,1-1-43,-1 3 0,2-4 11,-2 2-6,1 0 3,-2-1 34,2 2-33,0 1 43,0 0-48,-1 0 8,0 0 4,1-2-4,-1 2 1,1 0-1,0 0 5,0 0 28,1 1-29,-2 3 4,-1-2-10,2 1-9,-1 0 18,1 1-19,-1-1 23,-1 2-16,3 1 14,-2 0-9,1 1 14,0 2 0,1 2-22,-1 1 31,0-2-23,-1 11 17,0-8-24,1-2 23,0 2-20,0 7 19,0 4-24,0-4 18,1-6-20,-2 7 30,0 2-20,1-2 14,1 1-13,-2-1 7,-2 1-6,1 1 23,3-2-25,-2 2 1,1-1 12,-2-8-12,1 10-4,1-1 4,-2 1 25,1 0-22,1 0 6,-3 1-8,2-1 2,-1 3-2,2-2 4,-2 1-3,0-1 3,0 1 1,2-3 2,-3 1-10,2-1 7,-1 0-1,2 2 4,-2-1 0,1 5 27,1-4-32,-2 3 1,1-1-3,1 3 9,-3-1-3,1 0-4,1 2-4,1 1-2,-2 2 6,1-1 0,-1 0 3,1 2-3,0-1 8,-2 1-10,3 1 13,-2-1-12,1 7 2,0-6 4,1 5-3,-1-3 7,1 4-26,-1-6 22,1 6-18,-2-1 22,1 1-17,1 1 23,-1 0-25,1 0 21,0 2-20,0-3 20,-1 3-20,1 0 24,0 3-18,0-3 13,0 1-26,1 6 26,0-2-21,-1 2 27,0-2-1,1 2-22,1 0 24,-1 1-27,-1 1 26,2 1-24,-1 1 26,1-4-27,-1 5 28,1 2-33,0 1 11,-1 0 5,1-1-19,0-1-35,-2 2-67,2 0-45,-1-2-105,1 2-136,-1 0-142,-2-7-921,3 1-1099</inkml:trace>
  <inkml:trace contextRef="#ctx0" brushRef="#br0" timeOffset="45127.076">381 3623 696,'0'0'737,"0"-14"-78,0 14-17,0-13-52,0 13-40,4-12-21,-4 12-41,2-11 23,-2 11-101,0 0 17,0-14-73,0 14 22,0 0-80,0 0 9,-2-13-78,2 13 27,0 0-114,-9 5-140,9-5 0,-7 12 0,5-2 0,-1 2 0,-1 2 0,0 3 0,2-1 0,0 2 0,1 2 0,-2 3 0,1 0 0,0 0 0,0 1 0,2-4 0,-2 2 0,2-3 0,-2 2 0,2-3 0,0 1 0,0-2 0,-1 0 0,1-3 0,-2-1 0,2 0 0,0-2 0,0-11 0,0 23 0,0-23 0,2 15 0,-2-15 0,1 12 0,-1-12 0,6 11 0,-6-11 0,0 0-352,4 10-379,-4-10-114,0 0-161,0 0-657,0 0-1330</inkml:trace>
  <inkml:trace contextRef="#ctx0" brushRef="#br0" timeOffset="45506.684">356 3495 833,'0'0'747,"-2"-20"-55,2 20-85,2-19-62,0 9-53,2 1-58,-1-3-63,5 3-32,2-4-39,-1 2-25,4 0-10,1 0-1,1 1-84,3 0 32,3 5-66,-2 1 36,0 1-68,2 3 37,0 0-68,-2 1 31,0 4-59,-1 0 43,-1 2-52,-4 1 33,0 2-61,-1 0 68,-2 2-32,-3 0 59,-1 0-49,-5 1 25,0-1-42,-3 2 35,-4 0-68,1 1-14,-3 2 0,-5-2 0,1 2 0,-3-3 0,-1 1 0,0-1 0,-6 1 0,5-1 0,-4-2 0,3-1 0,-1 1 0,2-1 0,1-3 0,2-1 0,0 2-334,-1-4-76,1 2-97,5-3-100,-1 1-131,3 0-174,-3 0-574,10-5-1110</inkml:trace>
  <inkml:trace contextRef="#ctx0" brushRef="#br0" timeOffset="46135.144">708 3728 545,'0'0'935,"-4"-8"-115,4 8-106,-4-8-30,4 8-82,-3-11-66,3 11-103,0 0-35,0-17-100,0 17 1,7-10-102,-7 10 14,14-10-96,-14 10 43,21-4-72,-7 4 45,0 1-70,4 2 36,-1 3-16,2 2-22,-1 2-6,-1 1-11,-2 2-11,-2 0-11,-1 1 8,-4 1-10,-1-1-6,-1-1-2,-2 1 0,-3 0 7,-1-3-11,-1 3 0,-3-3-21,0 0-15,0 0-1,-1-3-7,-1 1-3,0-1-1,6-8 2,-11 12-28,11-12 35,-10 5-38,10-5 39,0 0-32,-14-3 37,14 3-10,-5-10 16,5 10-17,-2-19-10,4 5 6,2 0-28,-1-3 22,6-1-25,2 0 22,-2 0-10,5 0 34,-1 1-17,3 2 35,-2 3-27,3-1 25,-3 3-25,0 4 31,-1 1-28,0 4 33,-13 1-22,24 3 19,-12 1-18,-1 3 25,-2 2-18,3 0 23,-3 3-20,-1-2 20,2 2-10,-3 0 9,3 0-19,-3 0 18,3 0-12,0 0 20,0-2-20,1 1 22,0-2-23,0-1 27,1-2-30,-1-2 28,2 0-21,-2-3 18,2-1-19,1-1 19,-1-2-2,2-2 17,-2 0 42,3-4 12,-1 1 3,-3-4 14,-1 0-2,0-4 15,-2 2 1,-2-1-10,-1 0 3,-2 0-18,-3-2-44,-1 3 36,0-1-54,-2 1 37,-5 0-46,2 2 33,-3 1-59,-3 1 51,-1 1-47,-4 1 31,1 4-49,-1 1 50,-2 1-56,-2 1 49,2 2-126,-2 3-57,-1 1-150,1 3-71,0-1-139,1 2-111,5-1-119,-1 3-854,2-3-1256</inkml:trace>
  <inkml:trace contextRef="#ctx0" brushRef="#br0" timeOffset="46696.082">1628 3439 836,'2'-12'887,"1"1"-118,-3 11-88,2-17-20,-2 17-79,0-15-50,0 15-103,1-12-32,-1 12-126,0 0-13,2-13-104,-2 13 3,0 0-58,0 0 82,0 0-74,1 15 32,-1-15-73,0 24 43,2-6-21,0 3-20,0 1-7,0 2-10,-1 0-15,3 3 2,1 5 26,-3 1-3,2-2-1,-1 0-19,1-5 0,-2 0-18,-1-2 7,2-5-7,-2-1-5,1-1-4,-2-3 12,2-2-9,0-1 8,-2-11-11,1 18 6,-1-18-10,0 0 4,2 12-3,-2-12 2,0 0-11,0 0 3,0 0-6,4-12 4,-4 12-6,3-18 6,0 6-3,0 1 0,2-3-9,0-1 5,3-1-7,1 1 4,1 0 0,4 1 7,0-1-12,3 5 1,-2 0 2,2 5-7,-1 1 7,1 2-7,-2 2 11,4 0-7,-1 4 3,0 2 3,1 1 3,-1 5 1,-1-2 0,-2 3 6,1 2-2,-4 0-2,0 1 3,-3 1-1,-3-3-3,-3 0 0,2 2 3,-5-3 3,0-1 1,-5 2 6,1-2 21,-2 1 15,-4 0-13,-1-2-35,0-1 0,-5-2 0,0 2 0,-2-2 0,-2-2 0,1-2 0,2 0 0,-1-1 0,-1 0 0,0-2 0,1-1 0,0-1 0,0 0-3,1-1-245,2-1-121,-1-2-110,5-1-114,-2 0-166,4 0-166,4-3-602,2 0-1160</inkml:trace>
  <inkml:trace contextRef="#ctx0" brushRef="#br0" timeOffset="46962.866">2268 3517 498,'3'-8'989,"-3"8"-128,4-15-74,-4 15-64,3-11-40,-3 11-126,0 0-19,1-12-94,-1 12-78,0 0-76,0 0-35,0 0 11,0 0-37,0 0-19,-6 11-23,6-11-30,-2 23-20,2-8-123,0 2-14,2 2 0,-2 2 0,0 3 0,1 1 0,-1-1 0,0 4 0,1-5 0,-1 3 0,0-4 0,0-3 0,2 2 0,-2 0 0,2-3 0,-1 0-384,1-1-128,2-2-81,-2-1-93,6 0-164,-3-2-785,1-4-1295</inkml:trace>
  <inkml:trace contextRef="#ctx0" brushRef="#br0" timeOffset="47883.174">2455 3882 164,'0'0'911,"0"0"-169,8-11-68,-8 11-61,9-9-92,-1 2-7,-1 1-67,5-2-60,1-1-38,1 1-29,2-3-29,1 0-18,1 0-12,1-2-56,-2 2-11,0-1-19,0-1-18,0 1-24,-3 0-16,-1 0-7,-2 2-9,-2-2 14,0 2-20,-3 0-18,-2 2-17,-4 8-10,5-14-22,-5 14-2,0 0-9,-5-14-1,5 14-5,-11-2-8,11 2-1,-19 4 7,6 1-11,-1 3 16,-2 4-3,1 0-11,2 2 0,-1 1 0,4 2 0,-1 0 0,3 0 0,1-1 0,2-2 0,1 2 0,4-3 0,0-2 0,3 2 0,3-2 0,2-1 0,2 1 0,2-5-118,2 1-120,1-2-33,2-3-48,1-1-49,1-2-17,0-1-36,4-3 43,1-2 18,4-2 25,-1-1 11,0-2 49,-4-2 39,1-2 56,-3 0 44,-6 0 103,0 0 68,-3-1 60,-1 2 96,-2 1 32,-1 1 23,-1 1 11,-1 3 5,-1 0-6,0 2-31,-5 7-46,8-13-38,-8 13-25,6-5 27,-6 5 7,0 0 26,10 5-17,-10-5-25,5 14 8,-2-4-28,0 3-10,-1-4-5,1 5-9,-2-1-9,2 2-3,-3-1-14,1 2-12,0-2-9,1-1-3,-1-1-8,-1 1-4,2-1-11,-2-12-3,3 21 3,-3-21 10,1 14-6,-1-14 9,3 13-11,-3-13-18,0 0 10,0 0-1,0 0-2,0 0-4,0 0-2,5-8-3,-5 8 10,2-19-2,0 7-5,0-4 0,1 1-12,-1-2 13,2 0-6,2 0 6,-2 0-8,1 0 3,3 0-4,0 2 4,1 2-4,0 0 2,0 3-3,2 2-6,-1 1 6,1 3 4,0 1-2,2 1-6,-1 4 5,1 1 0,0 2 3,1 2-4,-2 2 9,2-1-2,-4 3-4,0-1 4,2 1 2,-5 2-1,2-2-9,-1 1 13,-2-1-1,-2-1-1,0 0-4,0-2 9,-4-8-5,5 15 1,-5-15-1,1 11 5,-1-11-3,0 0 0,-2 13-3,2-13 1,0 0 3,-9 4-3,9-4-1,0 0 2,-12-6-1,12 6 5,-10-12-3,4 2-3,1-3 3,1-1-5,0-2 0,0-2-3,0-1 3,4-1-2,0 1-4,5-3 3,-1 0-3,3 2 13,0 2-10,6 1 2,0 1-5,5 4 2,0 1 7,3 3 3,2 1 7,3 3 10,-2 3 7,3 2 22,0 3-3,5 3 27,-3 3-62,1 2-14,4 5 0,-1 4 0,2 1 0,-4 2 0,-2-2 0,-5 3 0,-4-3 0,-4-3 0,-3 1 0,-3-2 0,-5 2 0,-1-2 0,-2 1 0,-2-1-218,-2 0-381,-5 3-207,0-3-124,-4 0-850,-3 0-1477</inkml:trace>
  <inkml:trace contextRef="#ctx0" brushRef="#br1" timeOffset="52533.998">4749 3723 492,'0'0'643,"-14"4"-71,14-4-8,-14 3-33,14-3-63,-14 3-5,14-3-37,-12 4-17,12-4-34,0 0-15,-13 5-2,13-5 4,0 0-21,-8 5-13,8-5 3,0 0-1,8 9-21,-8-9-33,16 7-23,-4-4-253,2-1 0,1 1 0,3-1 0,-1-1 0,2 0 0,0-1 0,0 1 0,1-1 0,-2 0 0,1-1 0,1 1 0,-5 0 0,0 0 0,-1 0 0,0 0 0,-14 0 0,22 0 0,-22 0 0,18 0 0,-18 0 0,14 0 0,-14 0 0,13-1 0,-13 1 0,0 0 0,0 0 0,13 0 0,-13 0 0,0 0 0,0 0-151,0 0-485,0 0-177,0 0-207,0 0-739,0 0-1452</inkml:trace>
  <inkml:trace contextRef="#ctx0" brushRef="#br1" timeOffset="56614.331">6196 3412 372,'4'-12'659,"-2"1"-67,2 2-40,-4 9-17,5-18-32,-2 8-2,-3 10-21,1-14-44,-1 14-53,-1-15-46,1 15-35,-7-11-23,7 11-35,-10-6-28,10 6 7,-15 0-27,1 7-4,1 1-3,-4 6-38,-1 3-4,-1 5 16,-3 5-26,3 2-18,0 3-10,3 0-13,1 0-18,4-4-78,1 0 0,2-1 0,4-1 0,2-2 0,2-4 0,2 1 0,3 0 0,2-3 0,5 2 0,1-6 0,5 1 0,0-7 0,4 1 0,2-2 0,1-3 0,0-3 0,2-1-38,1-3-121,0-1-25,4-6 13,-3 2-17,1-4 9,-2-2 23,-1-1 3,-3-2 5,-1-1 33,-5 1 10,0-2 24,-6 3 14,1 1 21,-5 4-1,-2-1 11,2 3 7,-8 9 3,4-13-4,-4 13 14,0 0-8,0 0 12,0 0-6,-10 6 11,4 2-4,3 1 12,-1 2 1,0 0-2,0 1 3,2 0 1,0 2-4,2-2 1,2-1 3,0 0 0,3 0 5,3-1-3,-2-1-1,5-1-10,1-3-11,1-1-18,0-1 10,2 0-41,2-3 8,-1-1-6,2-1 8,-1-2 16,-1-3 6,0 1 1,2-3 0,-1-2 16,-2 0-6,-4-2 23,1 2-10,-5-4 22,0 3 46,-2-1-12,-1 0 17,-4 2 13,0-1-12,-4 1 0,0 1-3,-2 0-3,-2 1-16,-2 1-6,-3 0-8,-1 3 1,-1-1-14,-1 4 3,-2 1-8,4 1 4,-5 1-11,1 3-47,2 1-121,-1 2-78,2-2-168,-1 4-135,5-1-144,0 0-679,3 1-968</inkml:trace>
  <inkml:trace contextRef="#ctx0" brushRef="#br1" timeOffset="57027.24">6851 3595 6,'0'0'949,"0"-12"-189,0 12-32,-1-11-64,1 11-71,0 0-87,-4-12-114,4 12-72,0 0-62,0 0-33,0 0-23,0 0-27,-9 11-24,9-11-22,2 17-29,-2-17-10,3 21-19,2-9-14,0 0-11,1 0-11,0 2-3,2-3 3,1 1-19,0-2 2,1-1 6,2-1-9,3 0-8,0-3-29,-1-2 0,0 0-45,0-3-15,3-1-25,-2-1 10,3-2 8,-1-1 18,2-3 2,-3-1 18,2-3 6,-3-1 16,-2-1-7,-1-2 16,-1 0 0,-2 0 13,-1 1-13,-3 0 26,1 1 14,-2 1 27,0 3 14,-4 10 5,4-18-21,-4 18-13,1-11 4,-1 11-13,0 0 42,0 0-6,0 0-3,0 0-12,0 13-3,0-13-14,0 17 4,0-4-9,2-2 0,-2 2-3,1-1-5,0 2-4,0-2-10,2-2-67,0 2-58,1-3-95,2 0-104,-3 0-117,4-1-102,-1-2-116,3-1-645,1 1-908</inkml:trace>
  <inkml:trace contextRef="#ctx0" brushRef="#br1" timeOffset="57370.975">7656 3549 393,'7'-12'707,"-1"-1"-96,-2 1-33,-2 0-63,0 1-36,-2 11-29,-2-21-44,-1 12-13,-1 0-32,-4 1-27,0 1-29,-1 2-30,-2-2-18,1 5-41,-2-1-35,12 3-39,-24 0-14,11 3-34,2-1 1,0 5-46,-1-2 12,1 2-38,2 3 15,2 0-23,2-1-1,2 2-1,2 1-6,1-12-49,4 23-50,0-10-57,4-1-42,1 1-45,2-1-7,0-1-23,2 3 54,2-4 26,-2 2 61,-3-2 5,3-1 47,-3-1-8,-2-1 38,1 0 5,-3-1 82,-6-6 42,9 11 28,-9-11 34,4 12 11,-4-12 7,-4 8 7,4-8-15,-10 9-16,2-4-11,-2-1-13,-1-1-43,-3 2 2,0-1-24,-2-1 1,1 0-28,2-1-1,-4 1-72,5-1-136,-2 1-126,2-2-186,12-1-187,-23 3-926,23-3-1259</inkml:trace>
  <inkml:trace contextRef="#ctx0" brushRef="#br1" timeOffset="57634.689">8045 3517 928,'-2'-17'832,"2"17"-79,-6-15-53,6 15-56,-9-12-76,9 12-108,-10-9-81,10 9-64,-9-4-44,9 4-20,-9 6-42,9-6-18,-8 11-55,6 0-3,2-11-29,0 23-17,0-8-23,2-2-8,2 4-16,1-1-6,0 0 3,0-2-9,2 1-13,1-2-21,0 0-75,1-1-49,2-4-38,0 1-63,-1-2-42,2-2-62,-1-1-82,1-1-41,1-1-52,-2-3-112,2 0-116,1-3-281,0-2-627</inkml:trace>
  <inkml:trace contextRef="#ctx0" brushRef="#br1" timeOffset="57938.689">7986 3367 172,'-17'7'832,"2"-1"-193,3 1-66,1 1-89,3-2-55,2 1-24,6-7-17,-7 10-46,7-10-56,0 0-36,8 12-21,-8-12-20,18 4-12,-4-4-25,0-1-14,4-2-15,2 1 5,-1-1-28,5-4-12,-3 1 14,-1-2-4,-1 0 17,-1-1-26,-4 1 23,-3-1-17,2 0-5,-4 0-22,-3 1-18,-6 8-12,9-13-10,-9 13-19,0-12-17,0 12 17,-7-9-22,7 9 0,-12-1-6,12 1 6,-19 1-7,9 3 19,-3 3-51,-1 0-98,0 3-87,0 1-78,1 2-55,2-1-84,2 1-84,2 0-53,3 3-108,2-2-678,2-2-959</inkml:trace>
  <inkml:trace contextRef="#ctx0" brushRef="#br1" timeOffset="58427.378">8723 3523 435,'14'-13'806,"-3"1"-114,-4-1-59,2-1-51,-5-1-51,-1 4-46,-2-1-80,-2 0-61,-3 1-58,-2-1-19,-2 2-44,-4 3-27,-1 2-7,-2 1-32,-3 2-20,0 5-26,-2 1-11,-2 3-14,0 3-9,-3 2-20,1 3 3,1 2-23,3 1-5,1 1-8,2 0 1,5-1-11,0 0 7,3 0-6,3-3-7,2-1 10,3-2-3,1 1-10,2-2 3,5 1-47,0-4-35,1 0-32,4-3-23,3-1-20,-2 1-12,2-5-50,3 0 28,1-5-12,4 0 0,-1-2-34,1-4-13,2 0 33,0-6 3,-1-2 10,-4-1 6,3-6 11,-2-1 36,-4-3 23,-5 2 32,0-1 16,-3 0 33,-2-1 35,-3 4 35,0 1 46,-3 2-13,-1 3 35,-1 1-10,0 2 42,-2 3 13,-1 2-39,-2 1 31,1 2-21,5 9 14,-12-9-9,12 9 47,-12 1-34,12-1-7,-13 12 17,6 1 27,-1 2 0,2 6 19,0 3 2,2-1-51,-1 4-4,2 0-19,1 1-27,2 0-17,0-2-9,1 0-11,2 0-23,1-1 6,1-3-3,0-1-80,3-2-67,3-1-82,-1-3-65,3-2-87,-2-2-70,2-2-95,3-3-40,-2 0-178,4-2-480,-3-3-819</inkml:trace>
  <inkml:trace contextRef="#ctx0" brushRef="#br1" timeOffset="58795.903">9112 3499 584,'0'0'716,"-13"1"-100,13-1-61,-11 5-65,11-5-21,0 0-78,-12 4-15,12-4-41,0 0-19,0 0-40,0 0-30,6 8-45,-6-8-30,16 0-34,-16 0-26,20 0-21,-5-1-7,1-3 5,3 2-2,0-2-22,0-2 9,2 1-37,0-1-1,-1-1-6,-1-2-1,-1 2 16,-2-4 2,-2 1 4,-3 0-22,-1 2-1,-2-2-9,-1 3-1,-7 7-18,5-14 6,-5 14-3,-4-8-4,4 8 3,-14-4 8,14 4 28,-20 3 5,5 2-5,0 1 24,-2 4-21,-1 0 33,2 2-15,1 0-15,2 2-3,0-2-21,2 3 10,2-3-1,1 2-10,2-1-2,2 2-2,2-2 6,0 0-14,4-1-80,-2-12-53,2 20-49,2-10-67,2-3-59,1-1-47,-1 1-113,3-1 16,-9-6-50,19 7-98,-8-4-724,-11-3-921</inkml:trace>
  <inkml:trace contextRef="#ctx0" brushRef="#br1" timeOffset="59103.647">9424 3478 560,'0'0'631,"3"-18"-62,-3 18-57,3-11-90,-3 11-45,6-10-22,-6 10-56,13-6-16,-13 6-31,18-1-46,-6 3-8,0 2-36,1 0-13,2 3-25,-2 0 3,-3 5-31,3-2 1,0 4-21,-3-1 10,-2-1-26,-1 0-15,0 1-4,-3 0 8,-2-2 13,2 1 8,-4-12 7,-4 21 47,4-21-4,-5 18 17,5-18 13,-8 13 3,8-13 16,-9 8 22,9-8-20,-11 5-3,11-5 1,0 0-8,-13-2-2,13 2 2,-8-11-24,8 11-101,-2-20-36,2 9 0,1-3 0,2-3 0,2 2 0,0-1 0,3-1 0,2-1 0,0 1 0,0 3 0,4-2 0,-1 3 0,2-1-229,0 2-173,0 0-121,0 2-124,3 0-158,-4 3-959,1 0-1456</inkml:trace>
  <inkml:trace contextRef="#ctx0" brushRef="#br1" timeOffset="59823.702">11064 3347 850,'4'-9'787,"-4"9"-138,6-15-105,-6 15-80,8-7-37,-8 7-35,10-3-17,-10 3-51,16 5-14,-7 0 0,3 5-45,-1 1-48,2 2-37,-1 2-22,1 0-4,-2 1-50,0 1-22,0 0-21,-2 0-17,-1-3 0,-2 0-16,1-1 0,-2-1 4,0-2-15,-1 1-2,-2-2 0,-2-9 5,4 14 1,-4-14 3,2 12-5,-2-12-8,0 0-5,0 0-5,0 0 17,0 0-7,-12-1-3,12 1-3,-8-16 5,6 7-7,-1-5 1,2-2 2,1 0 1,0-2-12,1-1 20,3-5-18,2 0 6,3-1-5,1 0 9,3 0 9,1 3 17,3 0 5,-2 1 5,4 3 18,-2 4-7,2 3 24,1 1 8,1 4 9,0 4 14,0 2 0,1 2-4,2 4-12,1 4-3,0 4-18,-3-1-28,-2 5-44,-2 1 0,-2 0 0,-4-2 0,-2 3 0,-1-1 0,-1 0 0,-4-1 0,-2-1 0,1 1 0,-2-1-96,-1-1-223,-1-1-90,0-2-115,-3 1-132,2-3-137,-5 3-913,3-5-1381</inkml:trace>
  <inkml:trace contextRef="#ctx0" brushRef="#br1" timeOffset="60083.198">11901 3301 159,'0'-12'1013,"0"12"-194,2-16-71,-2 16-112,1-11-64,-1 11-21,0 0-24,12-6-13,-12 6-27,19 6-68,-3-1-29,-1 3-30,6 2-46,2 4-44,0 0-39,0 0-50,2 2-181,-2 0 0,-3-1 0,2 0 0,-5-1 0,0 0 0,-1 1 0,-1-2 0,-1 1 0,-3-2 0,0-1 0,1-1 0,-3 0-221,1 0-90,0-2-92,-3-1-96,-1-2-87,-6-5-80,14 9-96,-14-9-743,9 5-1132</inkml:trace>
  <inkml:trace contextRef="#ctx0" brushRef="#br1" timeOffset="60312.548">12306 3294 412,'-5'-14'823,"1"4"-115,-2 0-51,3 1-36,-3 2-60,6 7-53,-10-14-85,3 8-48,7 6-27,-11-5-5,11 5-4,-18 3-35,5 2-48,-1 2-30,-1 3-16,-3 1-36,2 1-26,0 3-37,-6 0-19,4 2-17,1 1-15,1-2-8,1-1-13,2 1-10,-1-1-2,3 0-73,1-2-108,2-1-96,0 0-86,3 1-77,0-4-117,1 0-136,4-9-128,0 17-708,0-17-1127</inkml:trace>
  <inkml:trace contextRef="#ctx0" brushRef="#br1" timeOffset="60767.611">12489 3362 335,'6'-12'935,"-2"1"-137,-3 2-44,-1 9-71,4-18-37,-4 18-53,4-15-80,-4 15-77,4-10-69,-4 10-66,1-10-85,-1 10-36,0 0-35,0 0-3,0 0-30,13 3-17,-13-3-16,7 12-16,-3-2-6,-2 1-7,3 1-9,-1 1-8,-2-2-7,2 1-5,0 0-2,-2-1-5,0 1-8,0 0 3,-2-2-5,0-10 5,3 19 1,-3-19 3,4 13 0,-4-13-8,0 12 17,0-12-1,0 0-13,0 0 0,2 11-2,-2-11 4,0 0-11,0 0 4,0 0 0,-2-13-5,2 13 3,-4-18 6,4 18-4,-1-25-7,1 7-1,0-1 6,1-4-3,3-1 3,-2 1-6,4 0 11,2 2 3,1-3 25,-1 4-2,6-3 9,0 6 8,2 2 22,1 2 30,4 1-51,1 4-50,0 4 0,-1 2 0,2 4 0,2 2 0,4 4 0,-3 4 0,-1 2 0,-1 1 0,-1 1 0,-5 2 0,-4-1 0,-1 0 0,-4 2 0,-2-1 0,-3-1 0,-2-1 0,-2 4 0,-2-2 0,-4 3 0,-1 0 0,-5 3-82,-1 1-733,-1 0-248,-3-2-900,-2-1-1704</inkml:trace>
  <inkml:trace contextRef="#ctx0" brushRef="#br1" timeOffset="62342.982">1093 4867 111,'11'-12'891,"-11"12"-207,10-12-14,-10 12-60,6-14-20,-6 14-78,4-10-38,-4 10-63,3-12-2,-3 12-43,-3-12-59,3 12-29,-9-11-28,9 11-21,-18-6-40,18 6-19,-20-3-15,7 3-15,-1 5-14,-4-1-13,0 4 6,1 4-18,0 1-5,0 2-11,3 1 1,1 2-67,0 0-19,3 2 0,1-1 0,3 1 0,0-1 0,2 1 0,4-3 0,0 1 0,4-1 0,2-2 0,0-1 0,5 1 0,3-1 0,3-2 0,0-4-81,4 1-170,0-2-37,4-1-42,0-2-24,0-4-30,-1 0-52,3 0-8,0-4-7,0-2-28,0 2 36,0-6 22,2 0 39,-2-2 39,-5-1 67,1-3 41,0 2 66,-6-6 62,2-1 46,-3 1 67,-3-4 30,-1 0 57,-2 0 18,-1-4 84,-3 7 44,-1-2-6,0 3 36,-2-2 16,-1 4 13,0 2-10,-2 3 3,0 1-8,2 1-42,-2 11-55,2-16-44,-2 16 6,0 0 13,0 0 9,0 0 1,0 0 3,0 14 4,0 1-13,0 3-12,0 2-16,2 3-27,-2 2-18,0 0-16,1 1-9,1 1-8,0-1 18,2 5-21,1-3 5,2-2-27,0-4 2,-1-1-9,4-1-1,-2-2-3,-1-3-2,2-3-3,0-1 7,0-1-44,1-4-19,-1-1-27,1-3 2,-10-2-48,22-1-8,-13-3-5,1 0 1,1-5 7,0 0-9,0-5 16,1-3 6,-2 1 20,0-2 16,-1-2 11,2 2 10,-1 1 10,0 0 9,-4 3 5,2 1 4,-3 1 5,0 3-6,1 1-1,-6 8 5,9-7 11,-9 7 43,0 0 41,13 5 15,-13-5 9,9 12-8,-6-3-11,1 3-3,-2 0-2,0-1-15,0 3-9,1-2 21,-1 0-39,-1 3-21,2-3 3,-2-1-16,2 1 25,-3-1-23,5-2-26,-3 1-79,-2-10-84,8 17-3,-3-10-85,-5-7-39,15 11-132,-6-7-63,3-1-58,-1-1-65,2-2-616,1 0-853</inkml:trace>
  <inkml:trace contextRef="#ctx0" brushRef="#br1" timeOffset="63023.359">2098 5070 132,'0'0'758,"0"0"-141,0 0-56,0 0-68,0 0-45,0 0-67,4-12-34,-4 12-54,12-7-50,-4 2-49,2 1-35,2-2-32,-1-1-19,2 1-4,0-1-11,-2-1-3,2 2-3,-1-3-11,-2 1-9,0 0-22,-2 2 45,-1-1 6,0 2-2,-7 5-16,9-13-19,-9 13-14,3-8-8,-3 8-10,0 0-8,-7-8-4,7 8 3,0 0 10,-19 3 22,8 1 13,0 1 7,0 4 6,1-1 14,-2 4-4,1-1 6,0 1-10,2 1-15,0 0-15,1 1-5,1-2-4,0 3-13,2-4-5,1 2-8,1-2 20,3-11-20,-3 21-7,3-21-68,1 15-63,-1-15-33,6 13-66,-6-13-32,12 12-48,-12-12-36,17 8-15,-17-8-43,20 5 78,-6-3 36,1 0 51,6-1 12,-1-1 23,2-1-28,5 0 50,3-2 4,2-2 40,2-2 8,0-1 45,5-3 16,-1-2 42,1-1 33,-1 1 36,-9 1 27,-2-2 60,-4 2 44,-4 0 23,-1 0 52,-6 3 3,-1-2-29,-2 2-24,-4 0-17,-5 9-8,4-15-1,-4 15-5,-4-15 1,4 15 9,-13-12 1,4 7-10,-1 0-2,-1 3-6,-2-1-18,-1 3-7,0 0-26,0 1-33,-2 2 6,1 1 9,0 0-47,2 2-15,2 2-4,0-1-15,3 3 14,1-1-25,7-9 10,-4 18-8,4-18 6,3 20-6,1-10-6,3 2-33,1 0-53,1-3-20,1 1-20,0 1 6,0-1 4,2 1 31,-1-1 4,0 1 7,-1-1-2,-3-1 13,1 0 11,-3-2-6,2-1 23,-2 2 17,-5-8 0,2 12 25,-2-12 18,-1 12 28,1-12-4,-6 9 4,6-9-9,-13 9-5,13-9-8,-16 8-4,6-5-2,0-1 9,0 1-23,-2-1-10,12-2-40,-19 3-60,19-3-94,-18 1-39,18-1-98,-13-1-76,13 1-53,-12-3-49,12 3-118,0 0-488,-7-5-724</inkml:trace>
  <inkml:trace contextRef="#ctx0" brushRef="#br1" timeOffset="63399.772">3060 5110 526,'15'-8'589,"-2"1"-76,-3 0-9,-1 1-15,0-1-47,-3 0-51,-6 7-52,7-12-69,-7 12-12,0-11-55,0 11 9,-5-11-27,5 11-2,-11-7-19,11 7-22,-15-7-18,15 7-13,-19-3-14,19 3-19,-18 0-15,18 0-13,-22 3-11,12 0-5,0 1-5,2 1-8,1 0-4,0 2 6,2-1-12,5-6 7,-6 17-7,6-17 5,0 16-16,2-7 13,3 1-10,2-1 8,1 1-25,1 0-15,3 0-47,0-2 1,2 0-26,-1 0 32,2 0-2,0-2 18,0 2 8,1-1 15,-1-2 3,-2 0 8,-4 0 8,2-1 15,-11-4 41,16 7 36,-16-7 17,11 8 3,-11-8 22,7 5 14,-7-5 13,0 0 0,-3 9-14,3-9-21,-7 8-19,7-8-15,-12 6-19,12-6-5,-14 5-25,14-5-35,-19 7-102,19-7-91,-21 5-105,11-4-144,10-1-169,-23 3-218,23-3-608,-22 2-1050</inkml:trace>
  <inkml:trace contextRef="#ctx0" brushRef="#br1" timeOffset="63596.965">3795 5027 87,'16'2'318,"-16"-2"-452,12 5 41</inkml:trace>
  <inkml:trace contextRef="#ctx0" brushRef="#br1" timeOffset="64202.723">3513 4625 128,'0'0'852,"-11"-8"-146,11 8-23,-8-6-114,8 6-28,-7-10-35,7 10-54,-7-5-70,7 5-53,0 0-60,-10-4-16,10 4-13,0 0-17,-6 11 6,6-11-22,-2 20-9,2-3-5,0 2-26,0 0-28,0 8-24,2-3-18,-2 3-19,1 1-10,0-1-10,1 1-21,-1 0-2,1 1-3,0 0-4,-1-4-8,0 0-2,2-2-2,-3-4-3,1-2 2,0-1 2,1 0-10,-2-4 3,1-2 7,-1-10-2,1 18 0,-1-18 0,1 12-8,-1-12 0,0 0 4,0 0-3,0 0-5,0 0-7,0 0 8,0 0-13,8-14-4,-4 6-10,0-1 1,5-5 0,-2 2-14,5-3-3,2 1 6,0-1 19,4 3-25,0-2 3,2 2-2,2 2 20,0 1 3,1 3-7,1 2 0,-2 1 1,-2 2 8,2 2-6,-2 3 5,1 1-1,0 0 19,-3 5-21,-5-3 3,1 3 4,-4-2 0,-2 3-4,-1-1 14,-3 1 3,-4-11 19,0 18-20,-2-6 5,-4-3 1,-2 2 7,-1-1 5,-4-1-15,-2 1 6,-3 0-4,0-1 4,-1-1-9,0-1 2,2-3-12,1 1 12,0 1-24,1-4-73,3 1-86,1-2-64,11-1-96,-21-1-51,21 1-132,-14-3-98,14 3-130,0 0-662,0 0-1016</inkml:trace>
  <inkml:trace contextRef="#ctx0" brushRef="#br1" timeOffset="64575.266">4163 5002 141,'15'-7'782,"-5"1"-152,-2 2-87,-8 4-61,11-9-51,-11 9-44,0 0-22,0 0-16,0 0-32,-8-8-10,8 8-25,-13 5-13,13-5-34,-18 9-22,8 0-19,-1-1-32,0 1-20,2 3-29,0 0-18,0-2-20,1 2-15,2 0-17,2 0-3,1-2 0,3-10-7,-1 18-6,1-18-4,5 17-1,1-11-12,0 3 3,2-4-1,3 0-2,-1-1-18,3-1-13,1-2-5,-1-1 0,4 0 6,0-2 3,1 0 8,0-2 0,0-1 3,0 0 0,-3-2 3,2-1-1,-3-1 4,-1 1-3,-2-3 7,-1 1 25,-2 0 33,-1-2-12,-5 2-4,1-1-18,-3 11 4,-2-18-12,2 18-3,-7-17-7,-1 10 6,-3 0-16,-2 2 7,-2 1-7,0-1 0,-2 3-6,1 2 2,-2 0 2,-1 2-77,0 3-98,0-1-63,1 1-102,-3 1-123,1 2-104,3 1-115,0 0-728,5-2-1017</inkml:trace>
  <inkml:trace contextRef="#ctx0" brushRef="#br1" timeOffset="64998.746">4729 5088 301,'14'-8'820,"-3"1"-114,-4 0-57,-1 0-119,-2-2-47,-4 9-58,0-13-37,0 13-44,-6-14-25,-1 8-35,-2 1-30,-1 1-37,0 2-27,10 2-21,-25 0-33,14 2-12,-3 5-1,1-2-1,0 4-30,2 2-11,1-1-12,-1 3 10,4-1-38,-1 1-7,3 0-5,1-3 2,2 2-8,2-12 5,2 21-8,-2-21-4,8 17 2,-2-11-15,2 1 32,1-2-80,2 0-21,1-3-27,0-1-14,1-1-18,0-1-23,2-3-28,2 1 17,-2-3 14,2 0 30,-3-1 12,-1-3 34,1 1-4,-2 0 31,0 0-4,-2 0 27,-2 2 5,0 0 59,-8 7 8,13-11 8,-13 11-24,9-6 30,-9 6 4,0 0-7,11 5 9,-11-5 2,5 11-2,-5-11-19,4 15-9,-4-15-10,4 20-4,-2-11-7,-2-9-6,4 19-4,-1-9-85,2-3-43,-5-7-99,5 16-46,-5-16-75,5 10-62,-5-10-64,5 8-54,-5-8-106,0 0-473,9 7-710</inkml:trace>
  <inkml:trace contextRef="#ctx0" brushRef="#br1" timeOffset="65811.815">4987 5046 585,'4'-17'586,"-4"17"-74,9-9-53,-9 9-74,10-5-44,-10 5-1,13-2-33,-13 2-23,20 7-63,-7-2-9,0 4-48,1 1 41,4 1-4,1 2-18,1 3-41,2 1-15,-2-1-22,0 1-20,-4-2-8,0-1 4,-2 0-16,-2-1 8,0-3-35,-2 1 12,-1-2-24,-1-1 10,-3-2-9,-5-6 41,5 11-20,-5-11 43,0 0-18,-1 12 18,1-12-40,0 0 16,-13 2-23,13-2 1,-13-2 5,13 2 11,-13-7 4,13 7-5,-12-10-11,5 4-11,7 6-1,-9-12-8,9 12-8,-7-11-6,7 11 24,-2-12-38,2 12-8,5-15-56,-5 15-56,12-11-63,-4 4-67,4 1-50,0 0-59,3 0 16,7-1-54,1 4-50,4-3-54,1 1-23,4 1 60,1 0 29,0-1 116,0 1 40,-2 3 212,4-2 52,-2 1 61,-2-2 9,-2 1 4,-2 1 16,-2-1 63,-3 0 56,-5-1 38,0 2 7,-2-3-10,-3 2-22,-3-2 11,-1 1-13,-8 4 32,11-12-38,-11 12 4,3-9-21,-3 9 6,-5-11 8,5 11-5,-13-7 3,4 3-5,-1 1-25,-3 0-13,-1 3-15,-2 0-19,-1 3-10,-2-1-17,-2 1-13,2 4-12,-3 0-13,3 3-6,2 0-8,0 2-7,3 0-7,-2 2-2,5-1-14,3 1 4,1-2 0,1 1 27,4-2-30,2-11 6,0 19-14,4-8-8,1-2-46,2-3-10,4 2-46,-1-4 2,3 0-37,2-2-4,0 0-17,1-2-4,3-3-1,0-1 6,4-1-5,0-3-24,0-1 53,1-3 9,-1-5 25,3 0-19,1-6 26,-2-3-6,-2-2 19,-2-4 17,0-1 10,0-2 22,-3-4-10,0 1 25,-4-3-5,1-2 64,-3 2 20,-1 0 26,-3 2-8,-3 7 51,-3 1-31,0 4 39,-4 4-20,0 3 21,-1 4 1,-2 0-6,-1 4-4,-3 4 15,1 2-14,8 6 14,-19-3 4,10 7 14,-1 4-7,-3 6 24,1 4 1,1 7 4,0 5 14,1 7-9,3 4-11,1 2-9,2 1 3,2 1-27,2-6-28,0 0-22,3 2-9,1-5-41,2-3-43,0-2 0,1-3 0,1-6 0,2-1 0,-1-3 0,2-4 0,1-1 0,1-5 0,0-1 0,2-2-24,1-1-249,-2-4-66,0-2-119,3-1-113,-2-1-174,-1 1-1079,3-6-1532</inkml:trace>
  <inkml:trace contextRef="#ctx0" brushRef="#br1" timeOffset="70794.416">7790 5061 453,'11'-6'574,"-2"0"-47,-1-1-33,1 1-40,0-1-23,-1 0-56,2-2 2,-2 2-12,0 0-30,-2-1-37,0 1-5,0-1-13,-1 0-9,-5 8-33,4-12-34,-4 12-25,-3-13-2,3 13-11,-10-8-18,10 8 1,-19-2-40,6 3-5,-5 3 1,-1 0 12,-2 5-6,-4 1-24,-1 4-15,2 2-14,1 0-10,-1 2-13,3 3 7,1-1-14,3 1-6,1-1-1,4-2-4,3 0 19,1-3-32,3 0 17,4-2-19,1 0 26,4-3-36,2 1 27,4-3-64,1-1-4,4-2-79,0-2-23,3-1-13,0-4-35,3 1 23,3-4-31,-1 0 34,-1-4-17,2 2 36,-3-5 23,4-1 15,-5-1 20,2-1 16,-3-2 11,-5 1 20,1-1 8,-4 2 4,-2-2 11,0 3 3,-3 1 43,-2 1 25,0 0 21,0 3 2,-4 9 6,2-14-4,-2 14-7,0 0 13,3-10 14,-3 10-6,0 0 4,0 0-1,0 17-7,0-17-2,0 19-11,1-7-3,0-1-29,2 4 13,0-1-23,1 2 6,0-2-14,0 0 6,3-1-37,-2 1-66,2-2-34,0-1-76,-1-5-24,2 5-51,1-5-69,-9-6-32,14 10-56,-14-10-27,15 5-78,-15-5-58,0 0-444,18-3-642</inkml:trace>
  <inkml:trace contextRef="#ctx0" brushRef="#br1" timeOffset="71153.936">8113 5061 370,'0'0'626,"0"-20"-92,0 20-72,0-16-54,0 16-73,2-10 4,-2 10-29,0 0-18,10-7 3,-10 7-26,9 5-26,-9-5-15,14 11-24,-6-3-7,1 4-37,-3-1-6,1 1-31,0 0 5,-2 1-37,1-1 0,-1 1-40,-3-3 11,2 1-31,-1-1 11,-3-10-22,5 18 20,-5-18-27,1 13 26,-1-13-35,1 11 23,-1-11-25,0 0 19,0 0-24,-5 6 18,5-6-22,0 0 15,0 0-19,-6-12 13,6 12-19,-1-17 24,1 5-20,1-2 5,0-1 2,2-2-1,3 0 2,-1-3-3,1 2 5,2 0 9,4-1-10,-2 5 1,0-1 23,4 1-27,0 2 44,1 4-9,0 1 32,1 3 33,0 3-6,-1-1 20,0 4-16,2 2-3,-3 4-4,0-1-21,-1 5-15,-2 0-11,-3 1-13,-2 1 0,-1 2-6,-1 1 0,-2-1-10,-2 1-91,-3-2-85,-1 2-118,0-1-122,-2-1-172,1 0-172,-2-4-772,2 4-1156</inkml:trace>
  <inkml:trace contextRef="#ctx0" brushRef="#br1" timeOffset="71687.62">9025 5063 196,'4'-12'841,"-1"1"-120,-3-1-87,0 0-73,-3 0-73,0-1-58,-1 0-37,-3 2-70,-1-2-41,-2 4-36,1 1-42,-4 1-28,-1 2-17,-1 2-22,-2 3-25,0 1-18,-3 4-12,-2 2-10,2 3-7,-5 2-7,2 4-12,1 0 10,1 1-29,2 2 20,1 0-33,5-2 16,-1-3-22,5 3 16,3-2-19,1-1 16,2-1-18,3-13 12,1 21-5,3-11-24,1-3-51,3 0-13,2-2-47,2 1-13,1-4-18,2 0-11,-1-2-31,5-3-33,-1-1-13,3-1-17,-1-3-37,1-1 14,0-2-36,1-5-2,1-1 16,-4-2-26,1-3 20,1-5 21,-3-2-68,-2-2 124,-2-3-29,-2 5 83,-4-2 165,-1-1 121,-2-1 26,0 0 62,-3 5 5,-1 4 35,-2-1 2,-1 6 13,-3-1 15,3 3-16,-2 1 11,-1 2 14,1 1-16,-1 4-21,0 1-1,5 8-30,-10-9 15,10 9-21,0 0 33,-15 2-17,15-2 26,-7 16-40,3-3 4,2 2-22,-1 2-2,2 5-4,1 1-18,1 4-35,0 0-23,2-1-12,-1 1-28,2 4 0,0-1-18,0-5-8,0 3-9,1-5-37,0 1-107,0-3-101,3 0-71,-2 1-85,-1-6-125,0 0-80,3-2-88,-3 1-810,1-3-1101</inkml:trace>
  <inkml:trace contextRef="#ctx0" brushRef="#br1" timeOffset="72054.367">10137 4758 589,'-4'-20'890,"0"3"-131,1 1-92,-3-1-53,1 0-58,0 3-3,1-1-72,-1 3-45,2 0-61,-1 3-74,1-1-37,3 10-26,-4-15-36,4 15-32,-4-11-44,4 11-10,0 0-3,0 0 20,0 0 32,0 0-20,-3 13-1,5 0-2,-2 1-130,0 3-12,2 4 0,-1 3 0,2 1 0,0 4 0,-2-2 0,4 5 0,-3 1 0,2 1 0,-1-2 0,1 1 0,0-2 0,1 0 0,-1-1 0,2-6 0,0-1 0,1-2 0,-1-2 0,4-2 0,-2-5 0,1 1 0,2-2 0,1-3 0,-1-1 0,3-2-30,-2-3-254,2 1-38,-1-3-13,2-2-28,0 0-8,2-4-71,-2 1-47,4-3-22,-2-3-49,0-1-131,-2 0-503,0-1-804</inkml:trace>
  <inkml:trace contextRef="#ctx0" brushRef="#br1" timeOffset="72258.644">9932 4921 405,'-24'4'861,"5"-1"-179,1-1-117,4-2-75,1 3-49,13-3-36,-15 4-39,15-4-60,0 0-58,0 0-48,5 8-38,-5-8-39,23 2-20,-7 1-27,3-2-7,4 0-53,1-1-74,5 0-96,0-1-112,2 2-76,1 1-37,9-2-103,-3 0-727,2 0-818</inkml:trace>
  <inkml:trace contextRef="#ctx0" brushRef="#br1" timeOffset="72999.172">10401 4937 514,'-9'-7'715,"9"7"-134,-6-9-47,6 9-76,0 0-52,1-16-34,-1 16-39,13-11-37,-4 5-22,2 2-32,4 0-6,2 2-31,1 2 5,2 2-27,2 2-31,0 4-31,0 1-24,-3 3-19,0 0-13,-3 2-15,-3 1-11,-1 0-7,-3 0 18,-3-1-35,-1 0 18,-1-1-27,-3-1 18,-1 0-26,0-12 1,-1 21-48,1-21 9,-1 17-34,1-17 4,-3 13-22,3-13 2,0 0-19,3 10 3,-3-10-5,0 0-1,15 1-12,-15-1-8,17-7-6,-6 3-1,2-4-2,0-1 29,2-4 4,1-1 37,1-5-8,0-1 38,-2 2-4,1-3 18,-5 3 19,2 1 70,-3 2 38,-2 3 31,0-1-16,-3 5-19,2-1-13,-7 9-19,7-11 7,-7 11 19,0 0 12,0 0 8,4 11 6,-4-11-3,3 19-14,-3-19-6,0 25 19,2-13-40,0 2 0,1 1-24,1-1 10,2 0-28,0 0 68,3 2-33,4 0 3,0-2-27,0-2 9,3-3-26,0-1 8,0-1-21,1-3 17,1-1-27,1-1 14,-1-4-26,4 1 9,0-4-41,1-2-15,-1 0-2,-1-3 10,-1-1 12,-2-1 4,0-3 5,0-2 6,-2 3-2,-3-1 12,1 0 3,-2-1 3,-1 4 1,-4 0 11,-1 1 7,0 2-3,-6 9-3,8-12 1,-8 12 18,0 0 16,0 0 10,0 0 19,6 10 12,-7 1 21,0 2 0,0 4 25,-3 7 23,-1 6 47,-1 5 8,0 7 27,2 4-64,1 4-2,-2 1-54,2 4-5,2 0-65,-1-2-43,1 2 0,0-2 0,1 0 0,-1-4 0,-1-1 0,2-3 0,-2-8 0,0-4 0,1-5 0,-2-5 0,2 0 0,-1-6 0,-2 0 0,-1-5 0,-2 1 0,0-2 0,-4-4 0,-3 0 0,0-3 0,-5-4 0,-1-1 0,-6-6 0,-7-2 0,-5-8 0,-6-3 0,-12-4-440,1-1-399,-1-1-195,0-3-820,3 0-1569</inkml:trace>
  <inkml:trace contextRef="#ctx0" brushRef="#br1" timeOffset="73483.208">12468 4567 899,'0'0'871,"0"-18"-95,0 18-93,-2-14-62,2 14-53,0 0-135,0-14-57,0 14-30,0 0 19,0 0 8,0 0-37,-3 14-17,6-4-27,-3 6-31,2 2-40,2 3-39,-2 4-30,3-1-35,-3 2-117,4-1 0,-3 0 0,4-1 0,-2 0 0,-1 0 0,0-2 0,-1 0 0,3-6-93,-1 1-213,-3-1-46,1-2-76,-1-2-62,2-3-101,-4 3-67,0-12-126,0 15-643,0-15-1034</inkml:trace>
  <inkml:trace contextRef="#ctx0" brushRef="#br1" timeOffset="73830.181">12291 4879 633,'3'-12'575,"2"3"-133,4-1-76,7-3-35,2-1-59,6-1-42,7-2-10,6 0-6,-1 3 14,4-2 14,3 3-1,2 1-17,2 1-31,-4 3-50,-3 3-29,-4 1-24,-7 3-18,-2 2-18,0 3-3,-4 2-20,-3 2 8,-6 2-13,4 1-1,-7-1-13,-3 2-12,2 1 38,1-1-5,-5 0 0,4-2-11,-1 2 10,-2-3 6,1-2-14,2-1 0,1 1 0,-2-4-8,4-3 2,0 2-7,1-4 35,0-1 22,2-1 20,-3-3 25,0 1 0,-1-5 17,-1 1 46,-5-2-39,2-3 20,-4 1-9,-4 1-4,-2-3-7,-3 1-22,-4-2-11,-2 3-18,-7-2-20,0 5-16,-2 0-8,-3 2-9,1 2-10,-5 2-8,2 1-75,2 3-125,-4 3-151,2 1-157,-4 5-242,5-2-1022,0 5-1448</inkml:trace>
  <inkml:trace contextRef="#ctx0" brushRef="#br1" timeOffset="75397.524">1279 6255 241,'0'0'764,"0"0"-148,0 0-53,9-5-60,-9 5-43,10-4-20,-10 4-56,14-9-12,-5 4-51,-1 0-44,3-5-33,-1 4-28,2-2-34,-1-1-4,2 0-24,-3-2-25,3-2-15,-3 3 3,1-2-28,-1-2-14,0 2-11,-1-1-13,-3 0-10,2-1 5,-4 1 18,-1-1-34,-1 3-9,0-2 7,-2 1 0,0 12 9,-2-21-25,-1 10 17,-3 1-27,1 3 9,-4-3-12,2 4 6,-2 0-2,-2-1-12,0 4 12,-1-1-5,-1 2-4,3-1 0,10 3 2,-23 2 1,10-1-3,13-1 1,-19 6-5,13 1 9,-2 1-7,2-1 3,1 5-5,1 0 7,2 3 16,1 2-1,2 3-13,1 5 15,2 0-7,3 5-3,1 2-11,-2 0 17,4 7-8,1 1 31,3 2-1,-1 1 2,0 1-12,2-1-4,-1 3-4,-2-1-9,-1 1-1,-3-1 3,0 1 1,-1 1-11,-3-2 3,-1-1 7,0 2 9,-3-7-10,0-1 15,0-1-22,0 1 9,-3-4 25,1 1-27,1-2-18,-1-8 20,1 1-10,0-4 12,-1-3-21,2-2 15,0 0-12,0-5 23,0 0-19,0-12 22,2 20-20,-2-20 0,5 11 2,-5-11-1,11 4 38,-11-4-42,16-6 0,-6 1-8,1-2 2,1-4-3,3-4-13,-1 0-4,3-5-3,0-2-15,-1-1 5,-2-4-15,0 0 18,-2-2-44,-1 0-4,-3-3-1,-4-1 0,-3 1-8,-2 1 10,-5-1-9,-3 2 19,-5-4-3,-2 1 12,-6 3-11,0 1 15,-4 2 8,-2 3 9,-2 2 5,2 2 0,3 3 17,0 3 3,0 1-2,4 2 13,2 1-6,2 2 6,3 0 3,0 0 5,4 0-27,4 2-1,-1-2 3,7 8-1,0-15-1,5 5-16,4 1 7,3-1-13,5-1 21,3 1 3,0-1 29,7 0-23,1-1 27,2 3-22,-2-3 29,-1 6-23,-2-1 9,0 3-3,-3 0 14,-2 3 12,-1 1 34,0 2-7,-3 2 34,0 3-19,-3 2 16,3 2-17,-4 0 23,2 4-8,-5 0-1,0-1-21,1 1-4,-2 2-14,-1-2 2,1 0-14,-2-1 6,2 0-17,0-2 11,1 0-17,-2-3 15,1 2-16,2-4-5,-1-3-65,0 0 5,-9-4-45,20 4-10,-20-4-46,21-1-13,-10-3-78,2-1-57,0-3-55,-2-1-27,2-3-94,-1-2-68,1-5-411,-2 0-547</inkml:trace>
  <inkml:trace contextRef="#ctx0" brushRef="#br1" timeOffset="75694.775">1888 6232 490,'-15'5'513,"1"2"-60,1-1-16,0 2-31,1 0-32,1 1-21,1 0-25,4-2-60,-1 1-23,2-1-3,5-7-4,-4 13-60,4-13-28,3 9-5,-3-9 10,10 7-18,-10-7-1,17 1-31,-17-1 1,21-1-18,-7-1 7,1-4-26,0 1 0,-2 0-23,1-3 7,-2 1 17,0 0 4,-1-3-18,-2 0 7,-2 1-7,-1 0 11,-1-2-25,-5 11-6,3-18-8,-3 18-2,-3-17-14,3 17-3,-9-13-6,9 13-2,-13-7-7,13 7 6,-19-2-7,9 4 4,-1 3-4,-3 2-8,1 1-62,-1 1-63,1 3-78,0 2-35,3-1-103,2 0-65,1 5-45,0-4-126,2 3-625,1-4-826</inkml:trace>
  <inkml:trace contextRef="#ctx0" brushRef="#br1" timeOffset="76089.545">2012 6442 252,'0'0'762,"13"-2"-163,-13 2-88,0 0-83,14-2-79,-14 2-32,0 0-5,16 4-48,-16-4-40,12 10 2,-5-5-11,0 5-43,-1-3 12,2 5-31,-1-2-8,-1 2-30,2 0-4,-4 0-27,2-2 0,-2 0-17,-1 1-13,-3-11-22,8 18 4,-8-18-13,4 15 8,-4-15-8,2 11 7,-2-11-7,0 0 12,3 13-6,-3-13 12,0 0-15,0 0 1,0 0-10,0 0 5,0 0-10,-3-13 11,3 13-21,2-15 11,0 5-13,1-4 11,1 0-11,1-1 15,4-4-13,-2 1 4,2 0-6,1 1 11,3 1 11,-1 2 15,2-1 2,3 4 26,-1-1-2,-2 4 4,3 1 11,-3 2 9,4 4-11,-4 1-7,1 1 7,-1 2-3,2 2-6,-4 3-9,1 0-8,-3 2-1,1-1-12,-3 4-7,-1-3-3,-2 2-21,0 1-95,-2-2-91,-2 1-115,2-2-121,-5 2-144,4-2-100,-4 2-204,2-12-445,2 22-911</inkml:trace>
  <inkml:trace contextRef="#ctx0" brushRef="#br1" timeOffset="76621.567">2992 6442 112,'5'-14'797,"-2"2"-138,-1-3-14,0 3-104,-2 0-45,-2 0-53,0 0-50,-3 3-34,-2 1-55,1-1-27,-2 3-37,-1 3-30,-3 1-31,12 2-29,-22 1-1,7 3-16,0 1-40,0 4-10,1 2 4,-3 3-3,5 1-21,-2 1-3,3 0-20,2 0-2,-1 1-10,4-3-8,1 2-4,1-2 6,3-3-11,-1 2 2,4-4 1,0 3-1,2-5-3,1 1-3,3-1-18,2-3-35,0 0-20,2-2-20,0-2-12,1-2-20,4 1-21,0-5 5,-1 0-18,3-3 7,0-1-28,3-5 33,0-2-35,-3-4 17,1 1-39,2-6 26,-4-3 15,1 0 42,-6 3-11,2-7 25,-2-3 4,1 1 26,-4-2 8,-2 5 20,-3-1 28,-1 2 54,0 6 46,-3-1 44,-1 6-10,-2 1 15,-2 2-42,1 1 31,-2 2-31,0 2 16,0 3-16,0 2 24,5 7-7,-14-6 10,14 6 7,-13 5 0,6 3 22,0 1 16,2 4 9,0 4 27,0 4-13,1 4 9,2 1-1,0 1 14,2 2-29,0 0-19,1 5 10,0 2-12,3-2-28,0-3-29,1 2-13,2-3-20,1-1-54,1-2-16,2-3 0,0-2 0,-1-6 0,2 2 0,3-4 0,-2-2-26,1-4-210,2 1-42,-1-4-123,0-3-92,3 1-127,-1-1-155,1-4-919,1-1-1373</inkml:trace>
  <inkml:trace contextRef="#ctx0" brushRef="#br1" timeOffset="77906.965">4229 6321 595,'12'-8'587,"-2"1"-68,-2 2-14,0-1-40,0-2-5,0 0-44,-2 0-17,2 3-29,-8 5-17,7-16-47,-7 16-13,6-10-66,-6 10-15,-3-11-41,3 11 8,-8-5-31,8 5 2,-15 1-25,5 2-17,-4 3-4,0 1 8,-4 5-25,2 1-12,-3 4-10,1 2-6,1 0-1,0 1-12,5-1-2,2-1 19,-1 0-43,3-1-6,3-2 7,1 2-14,1-5 9,3-1-9,3-1 7,1-2-11,4 0 10,1-2-20,3-3-46,2-1-27,3-2-46,1-2-29,2-1-23,5-3-1,-2-2-13,3-4 26,-2-1-6,0-2 15,0-1 6,-2-1 23,-2-2 9,-2-2 15,-1-2 17,-3 0 18,-3 0 33,1-2-9,-5 3 17,-1-1-12,-3 0 20,0-2-6,-2 7 38,-1 0 6,-1 1 12,-2 1 1,1 2 7,-2 1 2,0 2-1,-1 4 6,5 7-6,-13-11-8,13 11 1,-11-4 17,11 4-10,-14 5 18,7 0-21,1 6 29,-1 2-12,1 3 24,0 2-23,1 4 2,0 2 2,1-1-8,1 3-12,1 0-2,0-1-3,1 0-5,2 0-7,-1-5-8,3 2 2,-1-3-2,2-1-3,0-1-4,3-2-15,0-2-26,2-1-23,1-1 3,3-3 17,1 0-24,1-3-53,3-1-10,1-3-9,2-2-11,2-2-5,3-1-24,2-8-14,0 2 17,5-5-17,0-5 17,2 0 6,-3-3 23,0-1 22,-2-4 24,-2-2 17,-1 1 19,-1-2 14,-3-1 48,-5 1 38,0 0 44,-6 4 32,-2 3 29,-2 0 43,-1 4-8,-3 3-15,-3 0 6,0 2-2,0 2-17,-1 13-11,-1-20-24,1 20 11,-6-14 25,6 14-36,-9-4 30,9 4-25,-11 6 21,5 0-24,0 5 16,-1 0-8,2 4 0,-1 5-20,-1 0 8,2 3-17,1 1 6,-1 1-34,3 0-8,0 2-17,1-2-12,1 2-9,1-1 10,2-1-4,1 0-6,2-2-5,2-1-4,1-1-2,1-4-5,0 0-21,4-2-34,-1-3-29,1-3-55,0-2 2,2-1-21,0-2-32,2-3-1,-1-2-15,2-3-4,3-1-6,0-3-15,-1-2-7,3-4 0,1-3-3,-3-2 9,3-5-14,-2-2 8,-1-1 21,-2-2 37,-2-3 24,0 1 17,-3-1 28,0-1 28,-4 6 45,-4-2 79,-1 7 36,0 1 29,-4 3 43,0 3-28,-4 1 24,1 2 12,-3 3-17,4 9-6,-10-13 13,10 13 2,-11-5-2,11 5 18,-17 8 27,9-2-17,1 5 26,-2 6-2,-1 2 7,2 3-14,1 2 6,2 5-15,0-1-4,1 0-10,3-2-15,1 3 3,1-1-19,2-2-21,2-1-23,0 0-17,3-3-12,1 0-24,3-4-49,1-2 0,1-2 0,-1-1 0,0-4 0,1-2 0,0 0 0,3-4-40,-4-3-159,3 0-100,1-2-57,-1-1-116,1-2-126,5 0-201,-1-4-917,2-1-1395</inkml:trace>
  <inkml:trace contextRef="#ctx0" brushRef="#br1" timeOffset="78430.191">6134 6206 748,'4'-10'736,"-4"10"-57,7-15-54,-7 15-70,5-12-7,-5 12-79,5-10-68,-5 10-44,0 0 3,0 0-1,0 0 25,13 12 4,-8 1-30,2 6-8,1 7-32,1 4-52,4 7 3,-3 8-248,0-4-21,2 7 0,-2 1 0,-1 1 0,2 2 0,-3 0 0,0-3 0,-2 1 0,-2-3 0,1 1 0,-4-3 0,1-7 0,-2-2 0,-2 0 0,1-8 0,1-3 0,-1-6 0,-1 1-114,-1-4-469,1 0-107,-1-5-102,0-1-140,3-10-677,-6 10-1261</inkml:trace>
  <inkml:trace contextRef="#ctx0" brushRef="#br1" timeOffset="78711.821">6182 6195 951,'6'-21'732,"7"-3"-46,3 2-75,6 2-79,0 1-19,5 3-77,2 3-31,2 1-68,2 3-19,2 5-45,-2 0-47,-4 4-41,-1 3-39,-1 1-34,-3 2-17,-2 3-9,-4 1-7,-3 2-15,-4 0-10,-2 0-12,-5 2-7,-2-2-8,-5 3-3,-3-1-1,-2 1 0,-3 1-5,-5-3-11,1 1 3,-2 1 0,-1-3-41,-1-1-77,0 0-25,3-2-83,-1-1-38,4-1-92,-1-1-132,3 0-105,2-1-193,9-5-534,-14 7-914</inkml:trace>
  <inkml:trace contextRef="#ctx0" brushRef="#br1" timeOffset="79081.59">6745 6228 385,'12'-8'754,"-5"0"-122,0 1-28,-1 1-42,-6 6-73,9-13-26,-9 13-69,4-9-39,-4 9-37,0 0-27,0 0-25,0 0-20,0 0-22,0 0-32,-14 4-26,9 3-41,1 1-20,0 2-16,0 1-20,2 0-9,-2 1-25,3-1 8,-1 4-19,2-3 19,2-1-27,1 1 4,0-2-3,1 0 1,1 0-4,1 0 9,2-5-25,2 2 8,0 0-7,2-2 5,1-3-3,-2 1-1,3-3 3,0 0 7,3-3-9,-2 1 6,3-3-14,-4-2 15,1 0-5,0-1 5,0-4-6,-2 0 1,-2-2 1,-2 1 1,-1-1-4,-2 0 4,-1-1 2,0 0 10,-3 3 52,-1 0-61,-2 1-4,-2 1 0,-2 0-5,-3 0-2,1 3 15,-1 1-22,-3 1 44,-1 4-46,-1-3 36,0 4-109,-1 1-58,-2 3-58,0 1-87,0 1-60,-2 3-129,0-1-123,0 3-202,5-2-568,-1 0-971</inkml:trace>
  <inkml:trace contextRef="#ctx0" brushRef="#br1" timeOffset="79513.321">7563 6255 543,'9'-9'884,"0"-3"-117,-3 2-130,1-2-31,-5-1-50,1 0-68,-2 1-59,0-1-36,-1 13-40,-1-22-58,0 11-48,-2 1-46,3 10-31,-4-18-42,-1 10-25,5 8-26,-14-13 34,14 13-73,-16-5-9,16 5-5,-21-1-8,10 2 44,0 3-54,-1 0 40,0 1-48,1 2 3,-1-1-6,2 3 4,1-2-1,4 2-6,0-1-14,0 0-19,5-8-21,-3 18-8,3-18-36,6 18 8,1-9-49,3 1 22,0 1-25,4-1 16,3 2-21,-2-1 32,4-1-9,-1-1 41,0 0 0,1 1 41,-3-4-9,-1 0 27,-3 0-9,0-1 29,-3 0 10,-1 0 57,-8-5-1,13 7 37,-13-7-21,0 0 36,0 0-29,-2 13 17,2-13-17,-14 5 11,14-5-36,-20 5 8,7-5-32,0 2 15,-1-1-29,0 0 16,-1 0-55,1-1-35,0 2-81,1-1-27,13-1-84,-23 1-110,23-1-99,-19 0-88,19 0-245,-12 2-325,12-2-735</inkml:trace>
  <inkml:trace contextRef="#ctx0" brushRef="#br1" timeOffset="79890.087">7983 6157 490,'18'-11'827,"-5"2"-108,-1 0-70,-2-1-78,-4 3-102,-6 7-62,5-15-64,-5 15-30,-6-12-60,-2 7-4,-2 1-58,-3 3 0,-1 0-17,-2 1-23,-4 2-30,0 2-15,-3 1-14,0 2-23,1 1-9,2 1-14,1 0-14,1 2-5,2-1-4,5-1 1,1 1-22,2 1 18,4-1-21,4-10 21,1 21-23,6-10 15,3-1-73,5 2-11,2 0-61,3-2-12,1-1-11,0 1 37,0-1-6,2-1 56,-1 1-14,-2-2 42,1 0-13,-6-1 36,-1-1-19,-1 0 50,-2 1 21,-3 0 34,0-2 12,-8-4 29,7 10-18,-7-10 21,0 0-28,-9 12 15,9-12-21,-14 8 2,4-4-28,-1-1 5,-1-1-31,-1 3 14,-1-3-25,0 1 13,1-2-46,3 0-44,10-1-105,-22 3-61,22-3-104,-15 1-127,15-1-127,0 0-153,0 0-528,0 0-874</inkml:trace>
  <inkml:trace contextRef="#ctx0" brushRef="#br1" timeOffset="80125.939">8308 6166 12,'11'-12'886,"-1"4"-194,-4 0-56,0 0-65,-6 8-82,7-12-61,-7 12-73,0 0-10,0 0-33,0 0-24,-9-2-33,9 2-25,-9 7-41,9-7-17,-8 16-27,5-6-22,1-2-24,1 4-19,1-12-13,1 22-12,1-10-27,1-2 14,1 1-27,0-1 12,2 0-19,0-3 17,2 1-17,0-1-13,-8-7-62,15 9-22,-6-6-63,-9-3-20,18 4-48,-18-4-75,17 0-42,-6-3-66,-11 3-51,18-7-140,-8 2-600,-1-3-805</inkml:trace>
  <inkml:trace contextRef="#ctx0" brushRef="#br1" timeOffset="80428.442">8271 6036 138,'-19'2'931,"0"1"-176,1-1-99,1 0-100,4 1-91,1 1-40,12-4-56,-18 5-70,18-5-14,-12 6-34,12-6-41,0 0-35,0 0-22,9 9-21,-9-9-19,21 1-14,-8-2-12,3-1-12,3-1-16,-2-1 6,3 1 13,-2-1 2,-1 0-6,-1-2 9,-2 1 17,0-1 6,-3-1-6,-2 1-9,-2 0-20,-7 6-15,6-14-20,-6 14 0,-2-10-4,2 10-7,-10-10-6,2 6-3,8 4 4,-19-5-17,7 4 5,1 2-11,-2 1 9,2 1-13,-2 1-53,1 2-72,1-1-43,-1 3-54,5-2-42,2 3-57,-1-1-91,6-8-81,-1 17-45,1-17-98,8 19-630,0-12-879</inkml:trace>
  <inkml:trace contextRef="#ctx0" brushRef="#br1" timeOffset="80922.95">8603 6029 120,'6'-8'918,"-2"-3"-181,0 3-74,0-1-41,-4 9-66,5-15-25,-5 15-69,5-12-48,-5 12-101,4-11-43,-4 11-74,0 0-11,0 0-30,0 0 12,10 4-12,-10-4-7,5 19-19,-2-5 28,0 1-75,-1 2 36,1 0-63,-2 3-9,0 3 84,1 1-11,-2 1-34,0-4-11,0 3-16,0 1-11,1-1-9,-1-5 4,2 1-16,-1-2-6,1-1 0,-1-4-6,0 0 4,-1-13 5,2 19-4,-2-19-2,1 16-9,-1-16 1,0 0-13,2 8-10,-2-8-13,0 0-14,0 0-9,7-12-8,-7 12 7,6-17 3,-3 4-4,4-1 22,-1-1 3,1-4 34,4 0-69,0 0 41,3-3-36,4 2 49,0 3-44,2-2 5,2 2 1,1 4 13,-2 1 5,0 3-1,1 3 12,-2-1 49,-2 3-57,1 4 53,-3 0-57,-1 0 55,-1 4-41,1 0 41,-3 3-51,-2-1 52,0 2-53,-2 0 39,-1 0 26,-4 2 44,1-2-45,-4-8 53,3 18-26,-6-9 0,1 1-1,-2 0-10,-3-1-7,1-1-6,-3 1-5,0-1-7,0-2-5,-4 2-4,1-1-3,-4-1-5,3-1-4,-2 1-17,0-4-74,2 1-61,-1-1-58,0 1-81,0-3-35,1 1-65,-1-1-115,1 0-102,-1-1-115,3 0-777,0-3-1116</inkml:trace>
  <inkml:trace contextRef="#ctx0" brushRef="#br1" timeOffset="81190.241">9380 5891 984,'0'0'786,"0"0"-90,0 0-103,0 0-88,0 0-41,0 0-71,0 0-9,0 0-59,0 0 5,-5 11-25,5-11-41,0 18-28,1-6 8,2 2-84,-1 1 23,1 2-74,1 0 16,1-1-55,0 2 20,0 2-66,0 1 50,0 0-60,0-1 0,-1-1-3,2 0-3,-2-4-23,0-1-102,1-1-82,-2-1-57,1 0-71,0-4-90,-4-8-82,6 17-74,-6-17-88,4 11-714,-4-11-976</inkml:trace>
  <inkml:trace contextRef="#ctx0" brushRef="#br1" timeOffset="81534.716">9498 6246 444,'0'0'709,"7"-5"-101,-7 5-30,17-7-79,-8 2-54,1 1-36,4-1-45,0-2-17,1 1-71,3-1 12,2-2-35,-1 2-22,-3-3-27,3 0-23,-2 0 18,0-3-57,-2 2-23,-2 1-19,-3-1-11,0 1-7,-1-3-28,-2 2 1,-4 2-9,-3 9-13,2-17-9,-2 17-8,-5-14-7,5 14 4,-12-9-6,12 9 1,-19 0 29,7 3 18,-2 3 58,2 2-12,-2 2 31,-1 2-32,2 2 34,1 1-28,2 2 41,1 0-35,2 1-1,2 3 93,3-2-197,0 0-7,2 0 0,2-1 0,2 1 0,-1-2 0,4-3 0,0 1 0,4 0 0,-1-2 0,3-3 0,-2 0 0,3-2 0,0-1 0,0 0 0,2-2 0,-2-3 0,2 1-34,-3-3-476,4 0-99,-4 2-80,2-4-347,2-1-644,-1 1-1352</inkml:trace>
  <inkml:trace contextRef="#ctx0" brushRef="#br1" timeOffset="82517.634">10865 6208 223,'0'0'831,"0"-17"-129,0 17-45,0-15-63,0 15-54,0-12-70,0 12-63,0 0-60,-1-10-30,1 10 25,0 0-27,0 0 7,-3 7-86,3-7 13,-4 16-64,4-16 11,-1 21-70,0-9 15,1 0-61,0 0 19,1 0-54,0-1 16,3-1-27,-1 2 16,2-2-33,2 0 27,4-2-36,-1-1 33,3 0-43,2-4 31,4-1-47,-2-1-11,2-2-72,0-3-24,4 0-15,0-3-18,0 0-3,-2-5 0,-1 2 6,0-2 11,-2 0 9,0 0 33,-2-2 11,-2-1 10,-4 5 20,-1 1-3,0-1 28,-3 3 2,-1 0 6,-5 7-14,0 0 19,7-7 4,-7 7 12,0 0 3,0 0-17,0 0 29,1 14-19,-1-14 28,0 13-19,0-13 28,1 17-28,2-8 26,2 0-25,0 1 29,2-3-33,1 4 21,4-5-21,-1 2 14,1-1-14,3-5 11,1 2-7,0-3 16,1-1-22,2-1 21,0 0-26,-1-3 27,5-2 0,-2-1-6,-2-1 10,2-1-12,-4-1 4,0-2 12,-1-2 20,-3 0 17,-3-1-7,0-1 26,-3 2-21,-2-1 9,-1 1-3,-1 2-16,-3 0-6,0 12-9,-6-19-7,2 11-7,0 1-4,-3 1-7,7 6 1,-16-8-6,16 8-5,-19-3-51,19 3-74,-19 3-66,6 1-98,1 1-124,0 3-74,-1 1-95,3 1-198,1 0-369,1 2-765</inkml:trace>
  <inkml:trace contextRef="#ctx0" brushRef="#br1" timeOffset="83795.411">11987 6177 106,'9'-10'846,"-1"0"-129,-2 0-39,0 1-111,-3-1-22,-1 0-57,-2 10-56,0-17-56,0 17-41,-3-14-41,3 14-21,-11-12-38,11 12-20,-16-3 21,16 3-68,-22 1 31,9 4-8,-1 1-31,-2 4-43,-2 0 35,2 3-58,0 2 23,1-1-49,-1 0 15,5 2-49,-1-1 29,3-1-44,1-2 31,3 3-36,3-5 27,2-10-35,2 19 25,3-13-33,2 2 23,3-4-68,0 1 3,3-2-66,3-2-27,-1-2-2,2-2-13,2 1 10,2-5 1,0 0 0,-2 0 13,1-3 19,-1 1 9,0-4 15,-3 1 14,-2-2 16,0 0 2,-4 2 13,-1 1 6,1-1 12,-5 3 18,3-2 35,-4 5 13,-4 6 4,10-15-13,-10 15 3,0 0 8,2-9 9,-2 9 42,0 0-37,0 0 47,-7 9-56,7-9 47,-4 12-50,4-12-6,-3 20-5,3-20-9,-2 18-1,2-18-1,2 21-4,-2-21-12,3 19 6,1-11-7,3 1 11,-2-2-20,3-2 8,-1 2-25,2-2-25,-9-5-7,20 5-11,-8-4 7,3 0 10,3-3-11,0 2-39,5-5-22,-1-2 5,-1-1 17,-2 1 23,0-4 10,-2 0 9,1-1-6,-1-2 11,-4 1 10,0 2 2,-2-1 4,-2 2 11,-4 0 11,1 3 21,-6 7 5,10-15 6,-10 15 4,0 0 6,0 0 18,0 0 0,0 0 36,0 0-44,0 0 34,0 0-40,-10 9-6,10-9 1,-2 15-3,2-15-9,-2 14-5,2-14-1,0 13 3,0-13-4,4 14-4,-4-14 2,8 13-3,-8-13-1,8 11-2,-8-11-4,14 6-21,-14-6-13,16 4 2,-16-4 10,27-1 5,-14 0-23,5-3-19,-3 1-3,0-2 7,2-2 15,1 0 3,1-3-16,-2-1-2,1-1 5,-4-2 8,1-1 2,-1 0-9,-2 0 34,-2 0-20,-1 1 27,0 3-12,-2 0 26,-2 0-16,1 2 43,-2 0-14,-4 9 24,5-15-23,-5 15 18,5-9-32,-5 9 19,0 0-10,0 0 43,0 0 0,0 0-9,0 0 0,-3 14 4,1-3 18,0 0 41,-1 6-53,-1 2-8,0 4 36,0 7 44,1 3 55,-1 5-48,1 7-24,3 2-27,-3 1-13,3 3 13,0 2-45,0-3 25,3 4-47,-3-3 27,3 2-8,1-2-6,-1 0-37,-1-1 27,2-6-33,0 2 32,-1-10-31,-1 0 29,-2-7-35,2-3 31,-2-4-30,-2-1 31,-3-3-30,1-1 29,-2-4-32,-1 1 33,-1-1-30,-3-4 33,1-1-38,-4-2 36,0-1-34,0-5 35,-1 2-36,-3-4 34,-5-4-30,1-2 29,-4-5-33,0-4 35,-3-4-36,2-1 40,2-1-14,3-5 1,6 4-3,3-2-34,2 0 34,6 1-37,5-2 15,2 1-77,7-6 5,5-4-64,6 2-50,5-3-6,11-4-16,2 0-21,7 2 24,3-1 2,6 1 55,1 0 9,5 0 50,4-2 2,-3 5 45,0-3 16,-1 2 30,-2 1 18,-6 3 36,-2 1 20,-8 0 22,-6 6 13,-5 3 6,-2-1-6,-4-1-35,-4 6 31,-6 1 1,-1 2 8,-7 3-23,-1-1-9,-6 3-17,0 11-12,-2-21-5,2 21-10,-15-12-9,3 8 6,1 2-4,-2 1-8,-1 2-3,-1 1-9,3 2-3,-1 2 3,1 0-1,1 4 0,5-3-4,3 5-1,1-2-2,4 4 21,3-1-62,3 3-20,4 1-1,-1 0 7,2 0 13,-1-1 0,1 0 14,-1-2 10,-3-1 8,-1-2 34,-3-1 53,-3 0 34,-2-10 0,0 17-12,-5-10 37,-3 0-58,-3-2 18,-3 1-57,-1-2 28,-4 0-130,1-3-106,0-1-149,-2 0-140,-1 2-220,2-2-294,-2-2-528,-1-1-1133</inkml:trace>
  <inkml:trace contextRef="#ctx0" brushRef="#br1" timeOffset="87995.155">1446 7773 5,'-10'-12'931,"1"3"-181,1-2-2,2-1-128,-2 1-19,-1 0-20,4 1-57,0-1-17,-1 3-18,2 1-35,-1 0-41,5 7-54,-8-12-45,8 12-49,-7-7-49,7 7-7,0 0-4,0 0-205,-7 9 0,7-9 0,0 20 0,1-4 0,-1 4 0,3 3 0,-2 2 0,-1 2 0,2 1 0,0 0 0,-2 1 0,4-2 0,-2 4 0,1-5 0,1 1 0,-2 0 0,1-3 0,-1 0 0,0-5 0,3 1 0,-3-1 0,-1-1 0,2-3 0,-2-2-32,1 0-557,0-3-37,-2-10-93,0 19-119,0-19-865,-2 16-1380</inkml:trace>
  <inkml:trace contextRef="#ctx0" brushRef="#br1" timeOffset="88362.958">1170 8011 160,'1'-11'776,"-1"11"-188,5-19-79,0 10-72,3-3-56,4 1-56,1-2-25,4 2-31,0 1-29,6 1-1,-1 2-64,0 2-11,3 4-40,-1 1 1,2 4-47,-2 2 9,0 5-34,1 2 14,-2 0-31,-2 4 10,-1-2-27,-4 1 14,-2-4-34,1 3 34,-2-3-14,3 0 22,-5-2-4,5-2 22,-1-1-17,0-3 7,0 1-16,3-4 23,-5-1-3,8-3 14,-4-1 0,-1-2 20,4-1-31,-4-1 19,3-3-13,-4-1 24,0 0-8,-2-3 10,-1 1 1,-7 2-6,2-5 38,-4 4-33,-2 0-15,-2 0-20,-4-1-14,-3 3-5,-3 0-13,-3 3 0,-5 1-7,1 1-5,-5 5 13,1-2-28,-4 6 12,1-1-44,0 5-107,1 0-85,-3 3-131,1 2-147,-3 8-151,8-6-938,1 3-1249</inkml:trace>
  <inkml:trace contextRef="#ctx0" brushRef="#br1" timeOffset="88874.439">2993 7935 43,'-1'-13'986,"1"13"-177,0-20-81,0 20-76,-1-17-41,1 17-52,-3-14-63,3 14-90,0 0-67,-1-14-58,1 14 6,0 0 10,0 0 22,0 13 6,0-1-5,0 5 8,0 3-32,0 4-187,1 4-109,2 1 0,-2 6 0,0-2 0,2 3 0,-2 3 0,2-1 0,-1-1 0,0-1 0,2 2 0,-2-2 0,1-3 0,-1 1 0,2-5 0,1-2 0,-2-5 0,0 0 0,1-3-81,0-5-429,0 1-41,-1-4-67,-1-1-110,-2-10-150,8 11-652,-8-11-1164</inkml:trace>
  <inkml:trace contextRef="#ctx0" brushRef="#br1" timeOffset="89138.416">3050 7945 230,'3'-26'857,"1"2"-189,3 0-60,3-3-74,3 4-36,1 1-82,5 4-13,0 0-54,3 4-9,0 4-38,2 0 2,0 6-26,2 1-2,-2 3-34,2 4-30,-2-1 14,-2 5-37,-1 0-13,-3 3-11,-4 1-26,0 1-25,-6-1-17,-4 2-18,-3 0-11,-1 0-10,-5 1-8,-3 3-18,-3-1 1,-2-3 3,-1 2-14,-1-2-8,-2 0-3,2-3-57,-2 1-65,4-4-60,-2-1-81,2 0-66,0-2-86,2-3-116,2 3-138,9-5-140,-14 0-709,14 0-1133</inkml:trace>
  <inkml:trace contextRef="#ctx0" brushRef="#br1" timeOffset="89394.931">3598 7616 604,'11'-17'867,"0"0"-102,-1 0-54,-3 5-34,1-2-35,-1 4-63,-2 0-42,-5 10-86,9-15-83,-9 15-57,6-9-10,-6 9-12,0 0 22,0 0-15,10 9-31,-10-9-48,5 18-217,-1-2 0,-1 0 0,-2 2 0,0 2 0,2-1 0,-2 5 0,0-2 0,-1 3 0,2 1 0,-1 1 0,0-1 0,1 1 0,-1-1 0,0 0 0,2-1 0,-1-3 0,2 2-159,2-4-286,1-1-26,0 0-40,1-2-68,2-5-11,1 0-2,-1-2-104,3-5-618,-1 1-919</inkml:trace>
  <inkml:trace contextRef="#ctx0" brushRef="#br1" timeOffset="89786.045">4032 7938 267,'13'-17'714,"0"0"-106,-3-1-52,-2 2 5,1-4-21,-6 5-59,0 0-4,-3-1-74,0 4-12,-3 1-19,0-1-21,-5 1-29,0 2-20,-1 2-2,-2 2-49,-1 1-14,-2 4-17,-4 4-8,1 0-31,-4 4-25,1 1-18,-3 4-27,2 3-71,1 0-40,3 0 0,4 0 0,1 2 0,1-1 0,4-5 0,0 3 0,3-1 0,3-3 0,2 0 0,2-1 0,2-1 0,2-1 0,2-2 0,2-1 0,2-4 0,1 1-93,1-2-74,4-2-4,-1-3-20,3-1 38,0-3 7,-1-1 34,-1-1 1,-1-1 41,-3-1 1,0-1 28,-2-1-11,-1 1 29,-2 1 11,-2 2 67,-2-1 30,-1 5 26,1-1 3,-1 0-24,-5 8-20,7-9-7,-7 9-4,0 0 43,0 0-15,10 2 0,-10-2 16,4 10-15,0 2-10,-3-3-9,0 4-15,2-1-14,-2 0-5,-1 2-14,3-1-21,-2-1 0,0 2-34,2-4-119,-1 2-97,2-2-48,-1 0-84,1-1-39,2-4-103,0 3-56,2 0 12,2-4-35,4 2-789,1-6-993</inkml:trace>
  <inkml:trace contextRef="#ctx0" brushRef="#br1" timeOffset="90019.189">4616 7782 836,'7'-16'643,"-2"4"-56,-1 2-54,-3-2-45,-2 2-58,1 10-33,-8-16-44,3 8-9,-2 2-39,-2 3 9,9 3-31,-19-3 13,8 3-25,-1 6-5,0 0-25,-2 3-6,-1 2-6,2 3-31,1 1-14,0 1-18,1 2-27,1-1-21,2 1-23,3-2-18,-1 0-15,2 0-14,1-2-3,3 1-37,0-2-8,3-1 0,2-2-41,0 0-122,3 0-85,1-1-50,1-4-98,4 2-55,-1-4-114,1-1-45,2 2-70,3-2 27,3-1-641,0-2-897</inkml:trace>
  <inkml:trace contextRef="#ctx0" brushRef="#br1" timeOffset="90339.221">4914 7925 733,'0'0'741,"0"0"-95,0 0-85,9-7-81,-9 7-47,9-7-86,-9 7-17,15-12-75,-6 7-7,4-3-22,-3 0-13,3 0-38,4-4-10,-5 4-42,5-3 18,-3-1-37,1 1 17,-3-1-45,1 0 17,-4 2-32,0-1 19,-1 1-14,-2 2-11,-6 8-6,5-14-20,-5 14-9,0 0-7,-4-12 0,4 12-10,-14-2 0,14 2-17,-17 4 23,5 4 15,0 1 50,-2 3 21,-1 4 16,2 0-7,0 1 20,0 7 18,2-2-1,2 1 0,1-2-23,2 1-4,2-1-1,-1-3-30,4 1-13,-1-3-15,4-1-2,0-1-22,3-1-31,1-1 0,2-3 0,3-1 0,0-4-75,2-1-149,2-1-111,0-2-105,6-4-177,3 1-221,-1-2-950,3 0-1485</inkml:trace>
  <inkml:trace contextRef="#ctx0" brushRef="#br1" timeOffset="90854.18">6403 7328 682,'-3'-10'960,"3"10"-107,-2-18-118,2 18-29,-2-14-81,2 14-69,-2-10-56,2 10-80,0 0-54,-2-11-30,2 11-26,0 0 4,0 0-6,11 9 3,-11-9-102,7 16-209,0-4 0,-1 1 0,-1 1 0,2 2 0,0 2 0,0 0 0,2 1 0,-2 1 0,1-4 0,-1 2 0,1 0 0,-1-2 0,-1 0 0,3 4-268,-1-1-254,1-1-122,0 3-210,-1-4-1008,5 5-1578</inkml:trace>
  <inkml:trace contextRef="#ctx0" brushRef="#br1" timeOffset="91325.695">6869 7635 858,'0'0'940,"-1"-15"-125,1 15-109,0-13-66,0 13-107,0 0-103,1-12-44,-1 12-37,0 0-5,0 0-18,0 0-77,12 9 7,-12-9-73,7 16 8,-2-5-56,1 0 4,0 1-60,0-1-12,-1 2-14,2 1-8,-3 0-7,1-2 2,0-1-18,-1-1-2,-1 0-2,0-1-3,-3-9-2,5 16-5,-5-16 4,4 13-4,-4-13 6,3 10 8,-3-10-11,0 0 0,2 10-2,-2-10-1,0 0-4,0 0 2,0 0-3,0 0 1,0 0-2,3-12 5,-3 12 26,0-18-40,0 5 33,1 1-42,0-7 40,4 1-37,-1-2 32,3-1-34,2 0 5,-1-1-1,5-1 2,0 2 5,2 1-3,0 3 3,2 3 20,1 2 29,0 2 3,2 0 9,-1 7-57,1 1 0,2 3 0,0 3 0,0 2 0,0 1 0,2 6 0,-3 1 0,1 2 0,-5 2 0,0 3 0,-2 1 0,-2 2 0,0-2 0,-5 0 0,-2-1 0,0-2 0,-2 4 0,1-7 0,-2 0 0,-2 0 0,0-3 0,1-2 0,-4 1-128,2-12-510,-1 17-161,1-17-154,-4 12-838,4-12-1490</inkml:trace>
  <inkml:trace contextRef="#ctx0" brushRef="#br1" timeOffset="91566.909">7630 7152 992,'6'-11'984,"-2"2"-141,-4 9-145,5-12-70,-5 12-83,0 0-46,6-9-18,-6 9-21,0 0-50,0 0-31,1 12-55,-1-12-50,-1 17-52,-1-8-41,-1 3-38,0-2-30,0 2-98,-4 1-15,4 1 0,-1-3 0,-2 3-17,3-3-245,-1-1-121,0 1-132,0 0-216,0 0-244,1-1-703,0 2-1351</inkml:trace>
  <inkml:trace contextRef="#ctx0" brushRef="#br2" timeOffset="95709.154">8781 7732 297,'4'-11'599,"-4"11"-87,5-14-12,-5 14-18,3-10-39,-3 10-12,3-11-21,-3 11-30,1-12-13,-1 12-30,2-14-10,-2 14 21,0 0-57,0-13 29,0 13-96,0 0-8,0 0-64,0 0 63,0 0-26,0 0 29,0 0-7,9 13 17,-5-2-55,-1 4 21,2 2-67,-1 0-127,0 4 0,0-1 0,-2 2 0,1-1 0,0-1 0,-2-2 0,1 0 0,0-1 0,-2-1 0,1-2 0,-1-2 0,-1 0 0,1-12 0,1 18 0,-1-18 0,-1 13 0,1-13 0,-4 9 0,4-9 0,0 0 0,0 0 0,-9-5 0,9 5 0,-4-13 0,4 13 0,-4-18 0,4 4 0,1 1-32,-1-3 26,4-2-19,0 0 28,1-5-32,2 4 41,3 0-40,-1 1 36,2-1-1,2 2-33,-1 3 36,3-1-32,-1 3 32,3 2-27,-2 3 63,0 2 5,2 2-13,-1 3-38,1 2 0,0-1 0,-2 4 0,2 2 0,-1 3 0,0 0 0,-2 2 0,0 1 0,-3 1 0,-1 0 0,-3 0 0,-1-1 0,-2 1 0,-1 3 0,-1-6-87,-2 1-292,0 1-99,-1 0-130,0-4-152,1-9-106,-3 20-721,3-20-1238</inkml:trace>
  <inkml:trace contextRef="#ctx0" brushRef="#br2" timeOffset="96094.972">9323 7724 369,'2'-13'765,"-2"13"-104,3-18-76,-3 18-80,0-12-62,0 12-65,0 0-9,0 0-31,0 0-51,-13 2-20,8 7-32,0 2-35,-2 1-9,2 1-25,-1 3-19,2 1-24,-1 0-16,2 0-17,0 0-10,1-1-11,1 0-14,1-2-5,0 2-1,3-5-21,1 1-1,0-2-2,4 1-3,-2-2-4,6-3-2,-2 1-4,0-4-2,4-1 2,1 0-4,0-2-2,0-2-8,3 0 7,-1-3 3,-1 0 0,0-1 21,-1-2 21,-2-3 10,-1 2 10,-1-1-3,-2-2 33,0-1-29,-4-1 20,-3 0-42,0 2 25,-2-2-49,-3 2 37,-2-2-58,-1 3 29,-2-1-36,-1 3 30,0-2-36,-2 3 36,-2 3-8,1 1-9,1 0 6,-1 2-46,-2-1 20,14 3-118,-24 3-70,12 0-77,1 0-68,-1 1-122,3 0-98,2 3-68,7-7-122,-10 13-582,10-13-937</inkml:trace>
  <inkml:trace contextRef="#ctx0" brushRef="#br2" timeOffset="96518.913">9647 7781 202,'9'-6'828,"-9"6"-134,15-7-25,-15 7-56,11-7-52,-11 7-54,9-4-77,-9 4-88,0 0-64,0 0-19,17 1-3,-17-1-47,9 11-28,-5-2-25,1 1-22,3 2-24,-3 2-18,-1 3-19,1-4-13,-1 3-9,-1 0-9,-1 0-12,2-2-3,-3-1-16,0-1 9,1-1-3,-2-11-3,1 20-3,-1-20-1,0 17 7,0-17-3,0 12-1,0-12-1,0 0-10,-3 12 6,3-12-4,0 0 2,0 0-3,0 0 7,0 0-4,-10-8-1,10 8 3,-1-14-5,1 14-1,3-21-6,-2 8 7,4-3-1,0 0-3,1-2-2,2-1 45,1-1-51,4 3 46,-2 0-38,5 0 70,-2 5-54,1-2 56,0 2-2,1 4 7,-1 1 21,2 2 8,-2 3 11,0 2-15,-1 2 26,3 1 1,-3 3 18,0 0-141,-2 3-5,-2 0 0,1 2 0,-3-1 0,-2 3 0,-3-2 0,2 3 0,-3-2 0,1 5 0,-2-5 0,-1 3 0,-1-1 0,0-1 0,-1-1 0,1 1-327,-1-2-150,-2 1-57,3-1-168,-1 0-215,2-11-739,-2 20-1321</inkml:trace>
  <inkml:trace contextRef="#ctx0" brushRef="#br2" timeOffset="96749.997">10378 7771 502,'0'0'984,"5"-7"-151,-5 7-108,0 0-39,12-6-75,-12 6-70,14-1 1,-14 1-88,20 0-25,-6 0-83,0 1-8,7-1-91,-1 0-4,2 0-72,-2 3-3,2-3-63,-3 0 7,0 0-51,-2 0 13,-4 0-55,1 0-40,-14 0-127,23 0-62,-23 0-151,14-3-100,-14 3-186,0 0-211,8-4-875,-8 4-1418</inkml:trace>
  <inkml:trace contextRef="#ctx0" brushRef="#br2" timeOffset="97633.439">11303 7664 82,'10'-7'757,"-2"3"-124,0-4-85,-2 2-54,2-1-60,-1 0-26,-1-2-31,-1 1-31,0-1-35,-5 9-51,5-18-44,-5 18-18,-1-16-19,1 16-23,-9-12-6,1 7-16,8 5-18,-22-5-7,9 5-12,-2 2-8,0 3 11,-2 3-35,-1 2 24,-1 3-33,-1 2 26,2 5-46,1-1 36,2 3-45,2-5 42,3 2-45,2 0-3,-1-2-2,4 0-4,3-2-1,0-1 1,2-2-3,4 0 0,-1-4 1,4 2-1,1-3-7,1-3 2,5 0-9,-1-3-34,1-1-23,3-1-29,0-3-18,0 0-4,3-3 1,-2-3-1,3 1 3,-2-2 19,-2-2 22,0 0 5,-1-1 15,-1-1-5,-3 1 28,0-1-12,-1-2 22,-4 5 0,2-2 12,-5 4 28,0 2 2,1-1 0,-5 9-6,4-10-2,-4 10 10,0 0 24,0 0-1,0 0 11,0 0 2,0 0 33,-1 19-38,1-19-1,0 18-21,1-7-9,0 1-4,0 0-3,2 0-6,1-1-4,1 0-6,0-1 5,1 3-16,1-4-57,3-1-50,-2 0-58,1-3-40,1 0-58,3-2-47,-2 2-42,2-5-21,-13 0-5,23 0-15,-9-2-46,-2-1-4,3-2-35,-2 1-319,1-6-328</inkml:trace>
  <inkml:trace contextRef="#ctx0" brushRef="#br2" timeOffset="97841.453">11777 7594 901,'5'-20'494,"-1"3"-6,0-1-17,2 0-22,-6 1-13,3 2-7,-3 1-36,1 3 3,0-1-64,-1 12-7,2-20-42,-2 20-53,0-12-24,0 12-2,0 0-4,0 0 32,0 0 22,0 0-43,2 18 20,0-7-56,0 5 14,-2 2-34,0 1-31,2 1-28,-1 1-13,0-1-42,-1 2 16,0-1-34,1-2 17,-1 2-73,2-3-65,0 1-80,-2-2-27,4 1-95,-3-4-64,3 0-65,-1-2-122,1-2-96,1 0-25,1-3-3,0 0-587,4-2-871</inkml:trace>
  <inkml:trace contextRef="#ctx0" brushRef="#br2" timeOffset="98102.465">12079 7561 688,'2'-20'749,"-2"4"-50,0 1-54,0 1-82,0 1-20,0 1-63,0 1-32,0 11-37,0-19-47,0 19-54,0-16-64,0 16-41,0 0 13,0 0 3,0 0 36,0 0-51,0 0 23,4 18-41,-4-4 29,3 4-30,-1 2-70,-2 4-117,2 2 0,0 1 0,-2 0 0,0-1 0,2 3 0,0-1 0,-1-3 0,2 3 0,-1-2 0,2 1 0,-1-3 0,1-1 0,2-2 0,-3-3 0,2-2-131,-1-2-198,1 0-34,-1-4-80,-4-10-114,6 17-102,-6-17-81,5 8-127,-5-8-432,0 0-903</inkml:trace>
  <inkml:trace contextRef="#ctx0" brushRef="#br2" timeOffset="98627.137">11851 7752 645,'-15'-6'779,"-1"0"-90,1-1-70,6 3-60,-3 0-50,3 0-65,1-2-90,8 6-77,-10-7-51,10 7-45,0 0-23,0 0-25,5-11-28,5 7-24,2 1-9,3 2-18,2-2-8,4 3-11,6-3-8,2 2-16,2 0-50,9-2-16,-2 3-8,14-3-1,2-1 0,1 1-14,1-1 7,-1-3 5,-1 4-26,-4-2 47,-3-1 12,-2-1 9,-11 2 6,-1-1 8,-8-1 2,-2 3 11,-6 0 28,-1-2 8,-5 4 6,-2-4 9,-9 6 14,7-6 10,-7 6 2,0 0 7,0 0 30,-13-1-24,13 1 27,-18 7-20,4 0 49,-4 1-42,2 2 32,-2 2-65,1 1 34,-2 1-61,2 0 32,1 1-60,0 0 0,2-1-6,4 0-2,3-1-1,-1-1 2,4-1 0,0-1 0,4-10 0,2 15-6,-2-15-7,11 10-36,-11-10-15,14 4-27,-14-4-23,23 0-32,-10-3-7,1-1 7,1-1-7,3-2 26,-3 0 26,2-4 16,-2-1 15,2 1 16,-4-1 8,0 2 32,-2-2 66,-2 3 37,0 0 57,-2 0-25,-1 1 65,1 1-65,-7 7 31,10-11-74,-10 11 28,8-6-61,-8 6 51,0 0-13,12 3-21,-12-3-40,8 7 38,-8-7-50,8 11 36,-4-3-52,0 1 35,1-1-54,-1 0-51,-4-8-134,5 18-87,-5-18-99,9 15-110,-5-7-116,-4-8-116,5 12-777,-5-12-1129</inkml:trace>
  <inkml:trace contextRef="#ctx0" brushRef="#br2" timeOffset="99105.735">13184 7574 452,'-2'-13'804,"-2"1"-128,1 2-16,-5 1-124,-4 0-18,1 3-48,-2-1 3,-3 3-50,1 1-35,-2 3-43,-1 1-23,3 4 6,-8 2-88,4 0 7,-2 3-66,2 3 37,2 2-63,1 0 7,3 2-61,-1 2 11,5-1-51,-2 1 20,2 1-50,2-1 32,5-2-47,0-2 33,2-1-42,2 0 31,4-2-55,-1 1-22,4-3-95,2-1-49,2-2-20,1-1-25,-1-3-29,6-2-41,-4-1-8,4 0-21,1-3-41,-1 1-11,4-5 13,0 0 17,-2-3 0,2-3 14,0 0 24,-2-2-11,-2-2 63,2-3 21,-3 1 76,-3-5 52,2 1 81,-4 0 55,-1-1 25,-1-2 79,-3 4 41,-1 1 49,0-1 26,-2 4 42,-1 0-2,-2 1-22,2 1 24,-4 3-36,0-1 30,0 14-35,1-22 16,-1 22-42,0-15-24,0 15-27,0 0 5,2-12-3,-2 12-1,0 0 9,2 11 27,0-2-19,0 3 11,1 5-34,-1 0 15,3 5-45,-3 3 11,0 0-63,0 1-83,1 0 0,-3 1 0,0 1 0,2 1 0,0-2 0,-2-1 0,2 0-140,2-2-187,-4-3-94,0-2-83,3-2-137,-3 1-67,3-4-75,1 1-698,0-4-1104</inkml:trace>
  <inkml:trace contextRef="#ctx0" brushRef="#br2" timeOffset="99579.203">13630 7574 680,'-1'-17'765,"-1"1"-73,0 2-86,-2-1-44,-1 2-79,-2 0-41,0 2-77,-1 0 8,-1 3-31,-5 1-44,5 2-6,-5 2-46,14 3-21,-27 1-8,12 3 17,-1 3-68,1 4 54,-2 0-67,2 4 29,-1 5-56,3 0 14,2-1-52,1 0 16,2 3-48,1-1 27,3 0-56,-2 1-3,6-2-24,0-4 0,3 1 0,2-2 0,3-2 0,1-1-19,3-2-168,3-2 2,2 0-78,0-4-27,3 0-8,-2-4-49,5 0 35,1-3-30,1-2-18,0-2 37,2-2 31,0-2 22,0-3 4,-2 0 44,-3-1 25,1-5 53,-6 1 29,0 0 92,-4 2 63,0 0 49,-4 2 66,-2 1 32,1 2 19,-2 2-24,-2 0 21,-4 10-33,7-12 26,-7 12-5,0 0 24,0 0-7,0 0 14,0 0-38,0 0 26,0 18-78,0-18 18,0 21-63,-2-9 41,2 1-79,2-1 34,-2-1-59,2 2-6,0-1-3,0-2 14,2 1-20,-1-4-12,4 1-47,-2-1-40,3 0-42,-8-7-42,17 7-28,-17-7-21,21 1-24,-7-1-70,-1-1-88,4-3-27,0-2 32,4-2-80,1 0-147,3-8-413,-3 3-655</inkml:trace>
  <inkml:trace contextRef="#ctx0" brushRef="#br2" timeOffset="99882.552">13872 7366 267,'-36'4'824,"-5"3"-160,8 1-104,9-2-89,1 1-49,5-2-82,3 3-43,3 1-56,3-4 14,9-5-42,-4 13-24,4-13-30,4 8-20,5-2-38,2-2 6,0-2-18,5 1 18,-2-3-27,6 0 19,-2 0-22,4-3 20,-3-1-8,2-1 44,0-1-20,-3-1-10,-3 0 2,0 0-17,-2-2 14,-2-1 11,-2-1-5,-2 0-18,-1 1-13,-6 10-10,2-18-11,-2 18-13,-4-15-15,-1 8-3,-3 1-5,0 1-9,-4 1-7,1 2-4,-2 2 3,-1 1 2,-3 3-41,2 0-59,-3 4-67,5-1-73,-6 4-40,6 1-79,1-2-130,4 2-79,-1 0-113,4-1-690,0 0-968</inkml:trace>
  <inkml:trace contextRef="#ctx0" brushRef="#br2" timeOffset="100298.837">14075 7524 459,'0'0'761,"13"-5"-130,-13 5-57,0 0-80,16-2-54,-16 2-25,11 4-56,-11-4-29,13 10-58,-5-3-36,-2 2-31,1 1-22,-1-2-31,-1 4-28,2-1-19,-1 0-27,-1 1-5,-1-3-13,0 2-19,0-2 2,-4-9-19,6 17-1,-6-17 5,4 14-5,-4-14 2,3 11 4,-3-11 6,0 0-6,0 0 15,0 11 2,0-11-6,0 0-6,0 0-5,0 0-6,0 0 25,-1-12-33,1 12 31,0-17-36,0 17 36,3-24-27,-1 9-1,2 1 15,1-5 22,2 0 0,0-1-10,2 0 0,1 1-9,2 0 3,1 2 7,1 3-4,4-1 0,-2 2 1,1 4 15,1 2 8,-1 2-1,0 3 19,0 2-3,0 1 18,-1 5-4,1-2-19,-1 4 23,-1 4-58,0 0 40,-4 0-57,-2 2 27,0-1-43,-2 2 30,-3-1-77,-2 1-67,2-4-114,-4 2-71,0 1-49,-1 1-14,1 0-95,-3 1-186,3-4-64,-2 2-190,2-3-408,0-11-899</inkml:trace>
  <inkml:trace contextRef="#ctx0" brushRef="#br2" timeOffset="100882.854">14944 7548 672,'12'-15'755,"-4"1"-72,-1-1-47,0 1-107,-2-1-14,-3 1-62,0-1-39,-4 4-52,0-2-20,-3 0-70,-2 0 1,0 3-39,-2 1-9,-4 2-43,2 0-12,-3 4-33,1 0-23,-2 3-19,0 1-19,1 3-5,-3 1-15,1 2-15,1 2-5,-2 2-9,4 1 37,2 2-58,1-3 43,2 1-50,2-1 39,1 0-40,3-1 38,4 2-37,1-3 24,1 2-64,3-3 21,-1-2-75,5 2 36,0-4-56,2 1 23,3-2-24,-3-1 5,2-2 5,4-2 13,-2 0 6,1-1 22,0-2 11,0 1 11,-3-4 3,2 1 15,-3-1 4,1 1 3,-2 0 11,-1 0-23,-1 2 29,-3 0 2,2 0-27,-10 5 43,14-2 44,-14 2-3,14 4 7,-14-4 12,11 12 6,-6-4 49,1 6-40,-3 1 28,2 2-65,-1 1 38,0 6-61,1 8 153,2 7-30,0 2 9,4 4-63,0 1 11,3-3-48,-1 1 13,1-4-46,-1 2 24,-2-3-36,1-3 6,-2-5-25,-2-4 0,-1-3 0,-3-5 0,1-2 0,-2-2 0,-3-3 0,-2-1 0,0-2 0,-5-2 0,-1-2 0,-3-1 0,-2-2 0,-6-2 0,-1-1 0,-7-3 0,-5 0 0,-1-1 0,-4-1 0,0 0 0,-4 3 0,0 1 0,-1 2 0,-10 4 0,2 3 0,1 2 0,-1 5 0,4 3 0,2 0 0,-6 9 0,11-3 0,3 4 0,5-1 0,-1 3 0,7-3 0,0 3-229,4-2-345,5-3-186,2-2-206,4-2-822,0-1-1485</inkml:trace>
  <inkml:trace contextRef="#ctx0" brushRef="#br1" timeOffset="104618.01">1758 9058 638,'6'-8'693,"-2"-1"-68,1 1-7,0-1-129,-1 1-12,-1-1-40,-3 9-22,6-19-47,-6 19-37,3-19-26,-3 19-22,-2-18-26,0 9 12,-3-1-13,1 0-30,-6 3-39,1-2-12,-3 4-18,-3 0-3,-2 1-14,-2 2-16,-3 2-14,2 2-20,-4 2-12,-2 3-15,-3 0-11,2 5-13,0 1-9,2 3-2,3 1-12,0 0-2,1 1-2,5 0-5,2-3-2,2 2 2,3 0 0,2-5-2,2 3-1,1-2-4,4-13 0,2 21 0,2-12 0,1 0 0,4-1 0,0-4 0,2 0 0,5-2 0,-3 0 0,3-4 0,2 1 0,1-3 0,3-1 0,-1-3 0,0-1 0,0 0 0,0-1 0,-2-1 0,2-2 0,-4 1 0,1-2 0,-4-1 0,1 1 0,-2-1 0,0 2 0,-5 1 0,1 0 0,0 0 0,-2 2 0,-1 2 0,-1 0 0,1 0 0,-6 8 0,8-9 0,-8 9 0,0 0 0,0 0 0,13 4 0,-13-4 0,7 18 0,-2-2 0,1 4 0,1 6 0,1 4 0,2 6 0,-1 3 0,1 1 0,-3 2 0,3-1 0,-1 2 0,0 1 0,3-1 0,-5 0 0,0-2 0,0 1 0,0-8 0,-2-2 0,0-1 0,-1-6 0,0 0 0,0-4 0,-2-3 0,2-2 0,-2-2 0,0-2 0,-2-12-382,5 18-245,-5-18-142,2 9-168,-2-9-793,0 0-1415</inkml:trace>
  <inkml:trace contextRef="#ctx0" brushRef="#br1" timeOffset="105058.692">2191 8990 843,'-3'-14'987,"0"3"-124,3 11-94,-3-18-63,3 18-103,-3-12-101,3 12-94,0 0-84,-2-13-24,2 13-7,0 0-5,0 0-41,1 13-17,-1-13-27,3 17-29,-2-5-32,0 0-29,1-1-18,1 4-15,1-2-59,0 1-21,0-1 0,2 1 0,0-2 0,1-2 0,1 0 0,2-1 0,0-3 0,1 0 0,1-4 0,0 1 0,3-2 0,-1-2-5,4-2-107,-1-2 0,-1-2-1,4 0 1,-3-3 3,1-1 17,-1-1 25,-1 0 18,-2-1 4,0 0 5,-3 0 13,-4 3 3,3 0 33,-3 3 53,-2-1-12,-5 8-6,10-12-17,-10 12 2,0 0 18,10-2 28,-10 2 3,0 0 21,2 14-9,-2-14-10,0 17-11,-2-5-7,2-12-16,0 22-9,0-10-34,-2 2-3,2-3 0,2 1 0,-2-12 0,2 21 0,-1-9 0,2-2-102,-3-10-90,6 19-79,1-11 18,0 1-125,5-3-63,-1 1-156,3-1-30,0-3-99,1-1-736,1-2-1079</inkml:trace>
  <inkml:trace contextRef="#ctx0" brushRef="#br1" timeOffset="105415.114">2798 9070 660,'0'0'796,"0"0"-89,0 0-108,-6-7-79,6 7-75,0 0-50,3-9-50,-3 9-57,14-8-50,-5 1-20,4 1-35,1-2-26,4 0-19,1-2-15,2 1-5,-3-1-11,2 0 3,-2 0-13,0 1-10,0-3-7,-5 4 15,-2 0-1,0-1 17,-2 2 16,1 2 1,-3-1-2,-7 6-28,8-10-12,-8 10 11,0 0-39,0 0-1,-5-9 10,5 9-4,-13 1 13,4 3 15,0 0 16,-5 5 6,2-2 25,-2 4-90,2 0-48,-1 4 0,0 2 0,3-3 0,1 1 0,0 0 0,4 1 0,1-1 0,0-1 0,3-2 0,-1 1 0,2-1 0,3-1 0,0-1 0,2-1 0,1-1 0,3-1 0,0-2 0,1 0 0,3-2-28,0-1-394,1 0-36,0-1-49,0-1-95,5-1 38,4-1-38,4 0-124,5-3-634,2-1-961</inkml:trace>
  <inkml:trace contextRef="#ctx0" brushRef="#br1" timeOffset="105758.864">3437 9019 689,'-17'0'868,"17"0"-176,0 0-97,0 0-43,0 0-83,0 0-28,0 0-83,0 0-17,9-5-56,2 1-11,4-1-62,1-1 9,4 0-52,1-2 4,-1 1-40,0-1 4,-1-1-10,-4 4-1,1-4 2,-3 2-17,-3-1-2,1 2-10,-3-1-21,-3-1-3,-5 8-32,4-11-7,-4 11-12,-5-10-2,5 10-10,-14-6 3,14 6-8,-21-1 3,8 3-7,-2 2 5,0 0 5,-1 4 1,0 1 26,-1 2-4,4 0 0,-1 1-4,4 1 20,1 0-30,2 0-4,3 1-3,0-3 0,4 2 26,1-1-36,2-1-24,3 1-66,3-3-18,1 2-121,2-2-63,3-4-68,-1 2-31,4-5-62,0 2-52,0-2-25,1-2 3,-2-2-52,0 0-22,0-2-450,1 0-664</inkml:trace>
  <inkml:trace contextRef="#ctx0" brushRef="#br1" timeOffset="106141.981">3774 9031 1169,'6'-10'473,"-3"0"-25,1 2-27,-4 8 7,4-18-15,-4 18-18,2-14-13,-2 14-40,2-11-45,-2 11-28,2-11-76,-2 11-39,0 0 8,0 0 48,0 0-51,12 2 0,-12-2-32,9 13 4,-9-13-34,7 18 11,-3-7-6,1 1-9,-1 2-22,2 0-2,-2-1-9,0 0-9,-1-1-10,-1-1-7,-2-11 38,4 20-59,-4-20 4,3 17-1,-3-17 2,1 12 8,-1-12-18,-3 9 0,3-9-1,0 0-1,-6 8-8,6-8 1,0 0 5,0 0 41,-12-5-19,12 5-40,-7-12 15,3 2-10,1 0 2,2-2-5,-1-5 9,2 4 2,1-5-5,1 0-2,4-4 1,2 1 1,0 1 7,2-1-8,4 4 3,2-2-2,2 5 0,-2 0 2,5 3 11,-1 3 31,2 2 32,1 2 28,0 4 32,0 1 10,0 4 18,0 2 6,0 0-18,-3 3-129,-2 1-17,-1 1 0,-4 1 0,-1 0 0,-3 1 0,-1-2 0,-3 3 0,-1-4 0,0 1 0,-3-1 0,-1-11 0,0 21-179,0-21-290,-5 19-162,1-10-207,-1 0-282,5-9-449,-8 14-1215</inkml:trace>
  <inkml:trace contextRef="#ctx0" brushRef="#br1" timeOffset="106622.015">4927 8819 489,'5'-12'887,"-1"2"-171,0 0-47,-2-1-90,1 0-34,-2 2-84,-1 9-62,0-18-73,0 18-27,-1-16-56,1 16-4,-4-15-65,4 15-11,-10-12-51,10 12-7,-13-7-30,13 7 6,-19-2-24,19 2 10,-22 4-26,9-1 6,0 2-5,-1 1-20,2 1-3,-1 1 4,-1-1-19,3 3 16,0-2-18,2 2 0,0 0-2,4-2 8,-1 2-9,2-2 11,4-8-9,-1 17 11,1-17-13,6 17 10,1-9-30,1 0-12,3 0-35,2-1-7,0 1-30,6 0 15,1 0-28,0-1 33,2 0-12,-3 3 37,3-4-5,-2 0 27,-4 1-11,0-1 30,-2-2-18,-1 3 27,-3-2 2,-2 0 65,1-1 20,-9-4 57,7 11 21,-7-11 2,0 0 5,-2 12 5,2-12 18,-10 9-41,10-9 34,-18 8-38,6-6 15,0 1-53,-1-1-16,-5 0-17,-1 0-10,1-1-13,-1 1-7,-1-2-11,0 0-5,0 0-37,2-2-77,-3 1-72,2-1-80,2-1-104,-2 1-81,3-2-193,0-1-233,2 0-843,0 0-1375</inkml:trace>
  <inkml:trace contextRef="#ctx0" brushRef="#br1" timeOffset="106881.954">5489 8799 1177,'23'4'1062,"-5"0"-62,0 0 6,-3-1-84,-1-1-23,-2 1-44,-1-1-125,-11-2-190,19 5-540,-19-5 0,16 5 0,-16-5 0,11 2 0,-11-2 0,11 3 0,-11-3 0,0 0 0,13 4 0,-13-4 0,0 0 0,11 3 0,-11-3 0,0 0 0,0 0 0,12 1 0,-12-1 0,0 0 0,0 0 0,0 0 0,0 0 0,0 0 0,0 0 0,0 0 0,0 0-215,0 0-2302,-15 3-2341</inkml:trace>
  <inkml:trace contextRef="#ctx0" brushRef="#br0" timeOffset="148216.998">569 11039 54,'15'-4'732,"-15"4"-127,15-3-52,-15 3-10,17-6-69,-17 6 1,20-5-30,-11 1-25,1-2-38,-10 6-24,15-7-3,-6 3-20,-9 4-18,16-8-28,-7 1-27,-9 7-17,14-10-6,-7 3-17,-7 7-21,10-13-23,-10 13-10,7-9-8,-7 9-29,9-13-83,-9 13-48,2-11 0,-2 11 0,-1-11 0,1 11 0,-5-10 0,5 10 0,-14-7 0,14 7 0,-17-5 0,5 4 0,12 1 0,-25 1 0,12 3 0,-3 0 0,2 1 0,-4 3 0,3-1 0,-3 2 0,5 2 0,-4 0 0,6 1 0,-1-4 0,0 5 0,3-2 0,0 0 0,2 1 0,0-1 0,3 0 0,2-1 0,0 0 0,2-10 0,1 21 0,2-12 0,1 1 0,1-2 0,4 2 0,-2-3 0,4 3 0,-1-3 0,2 1 0,1-1 0,1 0 0,1 0-26,-2 0 11,2 0-10,-1-1-18,-1 0 34,-2 1 2,3 1-4,-1-2 3,-1 2 4,-1 0 1,-3-2 2,0 1-3,-8-7 1,11 13 7,-11-13 12,2 12 18,-2-12 18,-1 13-5,1-13-41,-10 12-6,2-5 0,0-2 0,-3 0 0,-3 2 0,1-3 0,-2 0 0,-2 0 0,-1-2 0,3-1 0,-4 1 0,4-2 0,-3 0 0,3-2 0,-4 1 0,3-3 0,1-1 0,-1 0 0,2-2 0,0 0 0,1-1 0,4 1 0,-2 1-28,2-1-286,0 0-93,5 0-35,4 7-72,-5-13-67,5 13-76,7-11-139,-7 11-619,9-10-1021</inkml:trace>
  <inkml:trace contextRef="#ctx0" brushRef="#br0" timeOffset="148625.995">1005 11218 437,'0'0'850,"14"-1"-166,-14 1-58,0 0-67,0 0-58,0 0-31,0 0-47,0 0-51,0 0-44,-3 9-39,3-9-20,-11 10-41,6-3-20,-1 0-29,-2 0-18,2 2-51,-1 0-4,1 0-36,2 0-2,-1 2-29,0-1 6,3 1-20,2-11 10,-2 19-10,2-19 6,4 17-20,2-6 13,-6-11-27,12 15 18,-5-9-17,1-1-8,3 0 8,1-3 1,2 0 0,0 1-5,0-6 20,0 1-30,3 1 10,-2-4-6,3 0 14,-4-1-9,1 0 12,-2 0-10,0-5 16,-3 2-20,-1-3 27,-2 1-14,3-1 41,-6-3-15,-2 3 10,-2 0-14,-2-2 22,0 1-9,-3-2 20,-2 1-15,0 2 4,-2-1-18,-1 2-2,-3 1-8,1 1-5,-2 2-15,1 1 8,-1 1 1,-2 0-3,2 4-11,1 0-26,0 1-67,1 1-73,0 2-86,1 0-65,1 0-70,3 2-97,-1 2-91,2 0-102,6-7-787,-6 12-1091</inkml:trace>
  <inkml:trace contextRef="#ctx0" brushRef="#br0" timeOffset="148926.168">1399 11011 541,'0'-11'981,"0"11"-144,-3-19-51,3 19-22,0-15-70,0 15-85,-2-14-76,2 14-67,0-12-91,0 12-74,0 0-35,-2-12-62,2 12-38,0 0-25,0 0 19,0 0 49,0 0-51,2 16-158,0-5 0,1 2 0,-2 3 0,2 1 0,-2 0 0,0 3 0,3-1 0,-4 0 0,5 4 0,-2 0 0,-1-1 0,0 2 0,1-2 0,-1-1 0,1 1 0,0 0 0,-1-2 0,4-2 0,0-1-224,-2-1-292,2-2-99,-1 1-141,3-2-186,0-2-684,1 0-1285</inkml:trace>
  <inkml:trace contextRef="#ctx0" brushRef="#br0" timeOffset="149402.087">1687 11202 1038,'0'0'870,"0"-17"-55,0 17-79,0-12-63,0 12-90,0 0-94,-3-14-69,3 14-71,0 0-8,0 0-47,0 0-39,0 0 1,-13 8-36,13-8-21,-7 13-23,5-3-33,-1 0-23,2 1-25,0 1-14,-1-2-43,2 3-38,0-2 0,2 1 0,0 1 0,1-3 0,1-1 0,1 1 0,3 0 0,-1-3 0,2 0 0,0-2 0,1-1 0,3 0 0,-1-1-76,2-3-27,-1 0-2,0-3-18,2-1-10,1-1 13,0-1 30,1-4-5,-1 0 27,-2-2 3,-1-3 23,1 1 38,-3-1-32,-1 1 0,0 1 19,-3-2-5,-1 2 24,1 1 14,-3 2 33,1 1-3,-3-2 20,-2 11-22,5-14 7,-5 14-25,2-12 12,-2 12-11,0 0 13,0 0 3,0 0-6,0 0 15,0 0 9,-13 5 4,13-5 0,-5 14 5,5-14-15,-5 18-10,2-9-8,3-9-9,-3 21-4,3-21 5,-2 21-12,2-21-2,2 21-4,-2-21-17,3 18-40,1-8-35,0-2-54,-4-8-63,11 13-47,-4-7-39,0 0-51,4-2 32,0-1-63,1-1-49,1-1-50,2-1-29,0-1 51,2-3 35,0 0-23,1-1 32,2-3-87,-1-2 47,-1-1-237</inkml:trace>
  <inkml:trace contextRef="#ctx0" brushRef="#br0" timeOffset="149629.928">2220 11219 1202,'13'-17'198,"-1"0"68,-2-3 32,-1 1 24,-2-1 8,0 1 34,-2-1 46,-2 2-54,-1 0 30,-2 2-16,3-1-17,-3 2-14,0 1 13,-3 3-11,3-1 1,0 12-47,0-22-22,0 22-35,-1-16-48,1 16-36,-1-11-38,1 11-20,0 0 3,0 0 37,0 0 13,0 0-16,-8 11-50,7-1-83,-1 4 0,1 1 0,1 3 0,-1 0 0,-1 2 0,2 1 0,-1 3 0,1-2 0,0-1 0,0 3 0,-1-3 0,1 0 0,0 0 0,0 0 0,0 0 0,1-4-10,0 1-305,-1-1-73,2-5-43,-2 1-47,1-3-88,-1-10-85,0 20-166,0-20-623,1 12-1054</inkml:trace>
  <inkml:trace contextRef="#ctx0" brushRef="#br0" timeOffset="149961.482">2048 11171 589,'-9'-4'787,"9"4"-146,-13-4-114,13 4-83,0 0-78,-6-8-69,6 8-68,9-4-30,0-1-35,6 1-36,2 1-13,4-2-40,4 0 21,0 1-40,0 0 38,1 0-54,2 2 71,2-2-4,6 3 1,2-2-31,-6 3-3,-2 0-34,-2 3 17,-2-3-20,-2 2 10,-4 3-18,-2 0 12,-3 1-2,-1 1 22,-3 1 5,0 2 22,-4 1-12,1 1 0,-2 0 25,-2 0-9,1 2-27,-2-5-6,1 4-25,-2-2 0,3-1-6,-2 1-6,1 0-6,-2-1-3,2-1-7,0-1-19,-4-8-22,6 15-29,-6-15-59,8 9-51,-8-9-35,8 7-53,-8-7-82,0 0-70,11 2-75,-11-2-237,0 0-401,13-7-743</inkml:trace>
  <inkml:trace contextRef="#ctx0" brushRef="#br0" timeOffset="150293.96">2496 10923 43,'0'0'746,"0"0"-133,-2 10-54,2-10-49,4 10-12,-4-10-62,12 6-22,-3-2-48,2-2-22,0 3-47,2-4-16,1 0-22,-1-1-10,2 0 2,-1-1-8,-2 0 31,4-4-43,-3 4-7,0-3-7,-2 0-10,1-2-26,-2 1-18,-2-2-13,-1 1-11,0-2-16,-2-1-15,-1 1-43,-4 8-65,4-17 0,-4 17 0,-2-17 0,2 17 0,-6-15 0,1 6 0,5 9 0,-14-8 0,14 8 0,-17-6 0,17 6 0,-20 3 0,6 2 0,1 1 0,-1 4 0,-2 0-116,2 3-120,2 0-80,-1 1-72,3 1-15,3-1-88,1 2-108,3 0-119,3-4-842,0 2-1203</inkml:trace>
  <inkml:trace contextRef="#ctx0" brushRef="#br0" timeOffset="150677.126">2933 11175 497,'-2'-10'777,"2"10"-117,0 0-40,-12-6-103,12 6-31,-13-1-54,13 1-34,-15 0-62,15 0-38,-16 5-16,6-1-22,0 0-37,3 2-37,-1 2-21,-1-1-31,3 1-33,-1 1-9,3 0-15,1 1-14,-1-1-13,4-9-5,-1 18-9,4-8-6,1-3-3,1 2 8,2-3-14,2 0-5,1 1 2,0-3-3,2-2-12,3 0 3,-1-1-14,3-1 20,2-3-10,-1 1-2,1-2 2,1-2 2,1-1 0,-1-1 2,-2-2-2,-1 1-2,-2-3 1,-2 1 2,-3 0 2,0-1-2,-3-1 2,-2 0 17,-3 2-1,0-1 7,-4 1-15,1 0-5,-2 2-4,-2 0-2,0 1-2,-2 1 0,0 1-5,7 6-1,-18-7-1,18 7 3,-16 0-30,16 0-54,-21 5-69,12-2-74,0 4-93,1 0-81,1 2-81,1 2-92,1-3-227,1 1-452,4-9-862</inkml:trace>
  <inkml:trace contextRef="#ctx0" brushRef="#br0" timeOffset="151109.419">3231 11175 931,'8'-7'846,"-8"7"-74,9-10-113,-9 10-81,6-7-82,-6 7-95,8-7-40,-8 7-46,0 0-31,15 2 2,-15-2-37,12 8-36,-5-2-33,0 2-27,-2 1-20,0-1-23,1 4-14,-2-2-24,1 1-6,-1 0-19,-1 0-2,-2-1-17,-1-10 0,4 19-12,-4-19 5,1 16-11,-1-16-2,0 15 21,0-15-19,0 0 8,-1 15-8,1-15-1,0 0-4,-4 8 7,4-8 4,0 0-3,0 0-7,0 0 11,-9-5 17,9 5 14,-4-12-5,4 12 6,-1-19-2,1 7-5,1-2 1,2-3 2,0-1 10,1 1-13,3-3 16,-1 2-3,4-2-2,2 3-25,1 0-28,2 2 0,2 0 0,0 4 0,4 3 0,-2 1 0,0 5 0,0-1 0,-1 4 0,1 2 0,-1 1 0,0 2 0,0 2 0,-1 1 0,-1 2 0,-2 1 0,-1 0 0,-4 0 0,-1 1 0,-2 1 0,-2 0 0,0 1 0,-4 0 0,-3 2 0,0-1-62,-5 3-469,-1-1-187,-3 3-272,-2 0-868,-2-1-1573</inkml:trace>
  <inkml:trace contextRef="#ctx0" brushRef="#br0" timeOffset="151708.596">4284 10902 438,'0'0'973,"-2"-12"-156,2 12-114,0 0-31,-2-13-100,2 13-64,0 0-93,0 0 15,4-9 13,-4 9 3,10 4-16,0 2 13,2 4-20,2 1-14,1 5-340,5 2-69,-1 2 0,1 2 0,4 2 0,1-1 0,-3 2 0,1 1 0,1-1 0,-5-2 0,-1-2 0,1 0 0,-2 1 0,-1-2 0,1-2 0,-3-1 0,0 0 0,-1-2 0,0-1 0,-1-3 0,-2 0 0,-1-1-311,2-5-331,-4 2-90,-7-7-53,12 5-85,-12-5-668,0 0-1174</inkml:trace>
  <inkml:trace contextRef="#ctx0" brushRef="#br0" timeOffset="151964.557">4840 10987 596,'5'-19'809,"-1"3"-56,0 0-68,0 0-55,-1 2 4,1 2-63,-1 0-29,-1 2-37,2 1-46,-4 9-63,4-15-50,-4 15-53,2-13-51,-2 13-31,0 0 43,0 0 11,0 0-265,0 0 0,2 14 0,-5-4 0,-1 6 0,-2 1 0,0 2 0,-1 3 0,0 0 0,-4 5 0,2-1 0,-1 1 0,-1-1 0,0 0 0,1 1 0,0-4 0,1-1 0,0-1 0,-1 0 0,1 0 0,1-3 0,1 2 0,-1-5 0,3-1 0,1 1 0,0-1-478,3-2-163,0 1-113,1-1-200,2-2-741,3 1-1373</inkml:trace>
  <inkml:trace contextRef="#ctx0" brushRef="#br0" timeOffset="152377.213">5104 11300 708,'0'0'730,"2"-11"-88,-2 11-32,2-13-83,-2 13-56,4-14-52,2 7-49,0-2-58,-1 0-30,4 0-27,-1-2-4,3 1-53,-1 0 4,3-2-36,-3 3-12,2-2-34,-1 1 1,-1 1-11,1 0-6,-1 1-18,-3 1-6,0 0 4,-1-1-7,-6 8-1,12-11 5,-12 11-27,5-9-16,-5 9 10,0 0-29,-3-11 3,3 11-9,0 0 1,-15-2-9,15 2-8,-13 2 2,13-2 22,-19 7 12,10-2 15,-1 4 24,-2-1 21,2 3 4,-2-1 6,1 6-7,1-3 12,2 3-33,-1-2-75,3-1 0,1 3 0,1-1 0,0-1 0,3-2 0,2 2 0,0 0 0,3-1 0,1 0 0,3-1 0,2-1 0,0 0 0,3-2 0,2 0 0,5-2 0,-2 1 0,1-4 0,0-2 0,3 1-425,-1-2-84,1-1-79,-1 0-66,1-1-58,3-2-101,-3-1-614,2-1-1035</inkml:trace>
  <inkml:trace contextRef="#ctx0" brushRef="#br0" timeOffset="152625.338">5700 11229 385,'6'-12'581,"1"1"-103,-7 11-42,5-18-13,-5 18-60,2-17-27,-2 17 3,-2-16-10,2 16-19,-8-13-7,8 13-22,-9-8-11,9 8 0,-15-2-4,15 2 6,-18 2-32,7 1 11,-1 3-8,0 2-35,0 2-18,0 0-35,1 2-26,2-1-25,0 4-18,1-2-19,1 1-9,1-1-11,3 0 31,1 0-59,1-2 34,1-11-49,1 22 26,3-12-88,0-1-1,2-1-105,3-1-49,0-1-42,0 0-47,4-3-10,0 0-64,1-2-61,0 2 3,2-3 66,2 0-26,8-3-75,-2-1-114,0-1-411,1-3-591</inkml:trace>
  <inkml:trace contextRef="#ctx0" brushRef="#br0" timeOffset="152880.19">6060 11116 227,'5'-18'653,"-1"1"-83,-1 0-49,-1 0-11,-2 0-33,0 0-43,-1 1-22,-2 0-47,1 1-12,-2-1-59,1 3 14,1 2-41,-3-1-1,2 2-33,3 10-21,-3-17-30,3 17-21,-6-11-10,6 11 14,0 0 8,0 0 1,0 0 11,-10 4 0,10-4-22,-4 19 24,3-7 5,-1 5-21,0 2-171,0 3 0,-1 2 0,1 1 0,-1 1 0,-1 2 0,0 0 0,-1 3 0,1-3 0,-2-2 0,2-1 0,0 0 0,0-3 0,-1 3 0,1-3 0,2-4 0,-2 0 0,2-2 0,-1 0-380,1-3-138,0-1-101,0-2-108,0 1-151,2-11-727,-5 16-1258</inkml:trace>
  <inkml:trace contextRef="#ctx0" brushRef="#br0" timeOffset="153296.73">5768 11209 582,'0'0'577,"2"-16"-108,2 8-42,3-1-50,1 1-51,4 0-43,2-1-12,0 2-23,2 2-29,1-1-18,2 1-9,-1 2-2,1 0-25,0 2-12,0 1-6,-3 1-15,-1 3-25,1 3-6,-3-1-4,-1 5 9,-3-2-34,-1 3 14,-2 2-37,2-2 16,-3 1-32,0 0 19,-1 0-33,1-1 18,-1 0-21,2-3 14,1 1-19,-1-2 25,1-1-27,0 0 28,3-2-30,-1 0 27,3-1-27,-12-4 23,24 3-19,-10-4 62,2-2-21,1-1 15,-1-2-27,4-1 47,-1-1-12,-1-2 19,0-2-20,-1 0 10,-2 0 5,-2-2 15,-2-1-4,-2 2 8,-2 0-4,-3 0 0,-2 2-10,-2 11-17,-2-21-15,-2 12-3,-3 0-19,0 3-9,-5 1-5,1 1-8,-2 1-6,-1 1-1,-2 2 2,-3 2-5,-1 2 4,-1 1-55,0 1-62,0 0-102,5-1-67,-2 1-102,4-1-105,-2 2-125,5 1-152,2-3-788,1-1-1186</inkml:trace>
  <inkml:trace contextRef="#ctx0" brushRef="#br0" timeOffset="153705.159">6508 11131 945,'7'-6'930,"-7"6"-122,13-11-136,-13 11-69,13-9-97,-13 9-70,16-6-101,-16 6-34,18 0-51,-18 0-16,22 5-42,-8 1-26,-1-1-44,-1 2-8,1 4-27,-1-1-11,2 2-14,-4 1-13,0-1-7,-2 2 3,0-2-22,-3 1-5,0 0-1,-1-2-3,-2-1-2,-2-10 39,0 19-47,0-19-4,-5 15 2,1-6-2,4-9 57,-10 12-42,2-7 59,8-5-9,-15 5 57,15-5-31,-13 3 52,13-3-5,-14 0 8,14 0 3,-9-7-74,9 7-75,-7-13 0,7 13 0,0-20 0,2 4 0,3 0 0,3-4 0,6-3 0,-1 0 0,5 1 0,-2 0 0,3 1 0,3 1 0,-1 2 0,2 2 0,1-1 0,-1 2 0,0 4 0,-3 1 0,1 2 0,-4 2 0,-1 1 0,-2 0 0,-1 2-91,-2 1-239,-11 2-42,18-3-66,-18 3-50,0 0-65,13 4-50,-13-4-136,0 0-714,0 11-1070</inkml:trace>
  <inkml:trace contextRef="#ctx0" brushRef="#br0" timeOffset="154764.349">1189 11980 358,'0'0'560,"0"0"-76,-15 2-67,15-2-34,0 0-36,-12 2-48,12-2-18,0 0-40,-9 4 2,9-4-43,0 0 13,0 0 14,0 0-25,-8 5-15,8-5-14,0 0-8,0 0-1,0 0 0,7 8-13,-7-8-11,0 0-12,14 4-11,-14-4-15,14 5-15,-14-5-10,21 2-6,-10 1-11,0-2-11,3 0-6,3 0-8,1 2-7,3-2 1,-2-1-9,4 3 2,5-3-7,0 2 4,4-2-3,4 0 1,4 0-4,1 0-3,2-2 2,10 2-6,2-3 0,3 3-3,1-3-3,3 2 0,2-1 4,9-2-5,4 2 8,-3-3-3,1 3 4,1-2-5,0 1 2,1 0-1,1-2-2,-1 3 1,2-2-2,-3 2-1,1 0 1,-1-3 2,1 4-1,-1-3-1,2 1 2,2 2-5,-2-3 7,0 1-4,0 0 0,0-1-2,-2 1 2,0-1 17,-2 0-19,0 0 21,-1 2-24,-10-1-1,-1 0-13,1 1 17,0-1-1,-1 2 0,1-2 2,-1 1 18,0 0-25,-4 1 25,0-2-27,-2 2 14,1-2-9,-4 1 20,-2 2-21,-2-3 20,-7 3-23,-1-1 22,-3-1-23,-1 1 20,-5 1-20,0-1 21,-4 1-21,1-2 20,-3 2-21,-3 2 23,-2-2-26,-2 0 22,0 0-17,-5 0 19,1 0-20,0-2 22,-3 4-13,0-4 44,-12 2 13,21 2 19,-21-2 9,20 0 1,-20 0 19,16 0-6,-16 0 1,15-2 11,-15 2-8,13 0-8,-13 0-7,0 0-13,18 0-15,-18 0-5,0 0-6,12-1-15,-12 1-3,0 0 1,0 0-11,11-1 6,-11 1-18,0 0-40,0 0-56,0 0-72,0 0-97,0 0-62,0 0-102,0 0-112,0 0-166,0 0-269,-7-7-519,7 7-1111</inkml:trace>
  <inkml:trace contextRef="#ctx0" brushRef="#br0" timeOffset="156840.979">704 4286 627,'0'0'508,"0"0"-59,0 0-38,0 0-34,-9 6-44,9-6-17,0 0-4,0 0-14,0 0-7,0 0-33,0 0-9,-14-1-42,14 1-3,0 0-38,0 0-3,0 0-36,0 0-8,0 0-37,0 0 6,0 0-29,0 0 3,0 0-21,0 0 5,0 0-22,16 0 12,-16 0-24,21 0 20,-8 1-24,5-1 20,2 0-21,7-1 20,6 1-18,6 0 22,2 0-22,12-3 14,1 2-26,4 0 21,1-1-18,6 0 17,10 0-14,5 0 26,-1-1-23,4 2 18,3-1-24,0 0 21,2-1-1,1 2-1,2-2-7,1 2-1,0-1 0,3 0-7,-1 1-1,-1 0 3,-1 0-12,-1 1 12,-2 0-2,-6-2-1,-2-1 1,-5 3 0,-13-1 0,-4 1-5,-5-1 4,-3 1-2,-12-2 0,-1 2 1,-8 0 0,-4-1 21,-3 1 33,-3 0 16,-3-1 16,-2 1 3,-2 0 16,-13 0-7,23 0 11,-23 0-7,17-1 0,-17 1-34,15 0-1,-15 0-33,0 0 6,14-2-22,-14 2-4,0 0-50,10-3-47,-10 3-76,0 0-83,0 0-109,0 0-109,9-6-122,-9 6-158,0 0-766,0 0-1130</inkml:trace>
  <inkml:trace contextRef="#ctx0" brushRef="#br1" timeOffset="159744.99">7715 11204 260,'0'0'824,"0"0"-158,0 0-68,-12-4-75,12 4-19,0 0-62,0 0-22,0 0-27,0 0-2,0 0-16,0 0-14,0 0-15,0 0 17,11 5-70,-11-5 23,23 4-59,-9-3 13,5-1-45,3 1-2,0-1-82,6 0-141,0-1 0,1 1 0,0-1 0,0-2 0,0 2 0,-2-2 0,-2 1 0,2-1 0,-8 3 0,0-3 0,-4 2 0,0 1 0,-4-1 0,2-1 0,-13 2 0,18-1 0,-18 1 0,15-1 0,-15 1 0,13-1 0,-13 1 0,0 0 0,17-2 0,-17 2 0,0 0 0,0 0 0,11-2 0,-11 2 0,0 0 0,0 0-342,0 0-357,0 0-171,0 0-218,0 0-555,13-3-1305</inkml:trace>
  <inkml:trace contextRef="#ctx0" brushRef="#br1" timeOffset="161556.892">9163 10817 28,'0'0'913,"0"0"-194,0 0-66,2-10-60,-2 10-69,0 0-7,0 0-69,6-8-41,-6 8-37,0 0-36,0 0-33,0 0 11,0 0-91,3-9 12,-3 9-88,0 0 37,0 0-35,0 0 34,0 0-31,-2 12 28,2-12-52,-7 12 32,2-4-50,0 2-14,-5 0-11,0 2-17,-2 2-66,-4 0 0,-3 3 0,0 2 0,-1-2 0,-2 0 0,3-1 0,0 0 0,2-3 0,0 1 0,0-2 0,3 0 0,1-3 0,2 1 0,-1-3 0,2 1 0,2-1 0,1-1 0,7-6 0,-12 11 0,12-11 0,-11 7 0,11-7 0,-7 10 0,7-10 0,0 0 0,-1 11 0,1-11 0,5 10 0,-5-10 0,16 11 0,-5-5 0,3 1 0,4 3 0,1-2 0,5 4 0,3 0 0,0 0 0,2-1 0,3 5 0,3 1 0,-3-1 0,2 0 0,-8 0 0,1-2 0,-2-1 0,-2 2 0,-4-3 0,-2-2 0,1 1 0,-5-1 0,-1-2 0,-1-1 0,-2-1 0,-2 2 0,-7-8 0,15 10 0,-15-10 0,11 8-128,-11-8-128,10 4-74,-10-4-77,0 0-101,0 0-123,11 2-113,-11-2-898,0 0-1302</inkml:trace>
  <inkml:trace contextRef="#ctx0" brushRef="#br1" timeOffset="162265.441">9526 11105 31,'-7'-6'872,"0"0"-183,7 6-37,-11-15-84,11 15-29,-7-14-76,7 14-36,-7-14-56,7 14-20,-5-15-51,5 15 4,0-14-36,0 14-26,8-18-16,-3 11-14,3-2 2,-1 3 11,5-3-60,1 4-4,1 0-12,1 3-4,0 2-12,1 0-10,3 2-31,-2 3-18,2 3-10,-3 0-12,1 2-9,-3 3-10,0 2-30,-4-1-3,2 1 0,-5-1 0,-1 2 0,-3-2 0,1 2 0,-2-4 0,-1 0 0,-1 0 0,0 0 0,-1-2 0,1-10 0,0 19 0,0-19 0,-2 15 0,2-15 0,0 12 0,0-12 0,0 0 0,3 14-22,-3-14 29,0 0-27,11 2 0,-11-2 0,10-2-2,-10 2-3,17-9-8,-9 1-4,2 2-19,1-5-11,1 2-17,0-4-13,1 0-7,2-3 0,-1 1 23,-2-1 11,2 1 7,-1-2 8,-1 1 12,-1 2 10,-2 1 5,-1 1 6,1 0 4,-3 0 4,-1 3 2,-1 0 1,0 1 2,-4 8 3,3-14-2,-3 14 1,0 0 2,-3-12 1,3 12-2,0 0-1,0 0 2,-12 1 2,12-1-1,-9 11 0,3-3 5,2 2 3,1 0 0,-1 4-1,0 0 2,1 1-3,2-3 2,0 4 0,1-2-5,1 2 12,1-2 6,2 1 4,0 0 5,1-1 8,3-1 54,0 1-45,-1-4 43,1 2-51,2-2 52,-1-2-32,1 0 40,0-1-22,1-2 33,-2 0-15,1-2 36,0 1-25,-10-4-3,17 3-99,-17-3 0,15 1 0,-15-1 0,14 0 0,-14 0 0,13-1 0,-13 1 0,0 0 0,13-3 0,-13 3 0,0 0 0,11-4 0,-11 4 0,0 0-361,0 0-105,5-8-118,-5 8-156,0 0-160,0 0-727,0 0-1285</inkml:trace>
  <inkml:trace contextRef="#ctx0" brushRef="#br1" timeOffset="162565.159">10359 11238 800,'0'0'954,"4"-10"-147,-4 10-47,5-11-50,-5 11-48,0 0-64,4-13-56,-4 13-58,0 0-80,3-11-61,-3 11-61,0 0-15,0 0 32,0 0-20,0 0-279,9 5 0,-9-5 0,6 16 0,-3-8 0,0 1 0,1 3 0,-2-2 0,1 1 0,-1 0 0,1 0 0,-2 0 0,2 0 0,-2-1 0,-1-10 0,3 20 0,-3-20 0,2 16 0,-2-16 0,3 11 0,-3-11 0,1 11 0,-1-11 0,0 0 0,4 14 0,-4-14 0,0 0 0,0 0 0,0 0-405,0 0-369,0 0-185,0 0-950,0 0-1634</inkml:trace>
  <inkml:trace contextRef="#ctx0" brushRef="#br1" timeOffset="163409.236">10990 11205 1408,'0'0'868,"12"-1"-79,-12 1-64,14-2-43,-14 2-107,13-1-75,-13 1-16,14 1-48,-14-1 10,11 5-64,-11-5-30,10 8-59,-10-8-42,12 13-251,-12-13 0,6 15 0,-6-15 0,3 14 0,-3-14 0,0 15 0,0-15 0,-3 20 0,3-20 0,-5 17 0,1-8 0,0 0 0,-2-1 0,2 1 0,-1-2 0,-1 2-220,6-9-390,-11 13-109,11-13-118,-12 13-219,12-13-451,-8 10-1134</inkml:trace>
  <inkml:trace contextRef="#ctx0" brushRef="#br1" timeOffset="164041.213">11234 11035 554,'-5'-10'813,"1"-1"-132,4 11-72,-2-21-82,2 21-31,2-21-82,-2 21-26,5-22-63,3 10-13,0 2-9,2-1-14,0 1-19,4 0-12,-1 3 22,3-1-64,1 6 16,1-1-29,0 2 3,0 3-69,0 2 9,2 4-54,-2 1-15,-3 3-15,-1 3-11,-1-1-17,-2 3-2,-1 1-3,-4-4-5,-1 3-7,-2-1-3,-1 0-3,0-2-2,-1 1-8,-1-2-11,0 0-7,-1-2 26,1-11-56,-2 21 25,2-21-38,-1 17 32,1-17-30,-1 12 46,1-12-32,-1 11 41,1-11-38,0 0 40,2 10-40,-2-10 45,0 0-51,0 0 35,14-4-58,-14 4 3,12-10-14,-6 3-4,4-4-21,0 0-13,2-5 5,1-1 5,-2-1 20,6-3 14,-4-2 11,1 0 7,-3 1 10,1-2 9,-2 4 6,-1 0 15,-1 2 1,0 1 23,-1 1-17,-1 3 20,-3 0-22,1 4 27,0 0-25,-4 9 25,2-12-24,-2 12 20,0 0-20,0 0 2,0 0 4,0 0 6,-8 8 9,5 0 3,-1 6 10,-2 2 12,1-1 6,-2 5 1,2 1 4,1-1-4,-1 2-4,1-2-9,0 1 3,0-1 1,3-2-3,1 2 18,-1-4-2,2 2-8,0-2 41,3-1-68,0-1 49,0-1-42,0-1 20,1-3-41,0 1 34,2-3-42,-3 1 40,1 0-74,-5-8 9,13 9-107,-13-9-64,13 7-75,-13-7-108,14 3-150,-14-3-115,14 2-177,-14-2-513,17 0-946</inkml:trace>
  <inkml:trace contextRef="#ctx0" brushRef="#br1" timeOffset="164413.952">11905 11151 583,'0'0'750,"-4"-9"-109,4 9-56,0-13-47,0 13-83,3-13-15,-3 13-65,8-11-38,-8 11-56,14-11-7,-14 11-51,16-7-8,-16 7-42,22-4 2,-22 4-45,23 2 1,-14 0-38,2 1-1,-2 1-32,0 2 6,-2 1-11,0 1-22,-3-1-8,0 3 11,-4-10-10,1 18-7,-1-18 2,-2 18-7,-1-6 20,-1-3-32,-2 0-1,2 0 2,0 1-4,-2-1 3,1-2 1,5-7-3,-9 14-1,9-14 2,-5 13 10,5-13 19,-3 8 16,3-8 56,0 0-51,0 14 39,0-14-62,0 0 40,8 7-54,-8-7 37,11 4-55,-11-4 48,11 3-49,-11-3 55,16 1-65,-16-1 41,14 1-42,-14-1 18,18-2-91,-18 2-42,17-3-50,-17 3-83,19-4-100,-19 4-176,18-5-168,-18 5-933,13-8-1303</inkml:trace>
  <inkml:trace contextRef="#ctx0" brushRef="#br1" timeOffset="164751.9">12652 11010 1382,'0'0'867,"0"0"-64,0 0-72,-10 5-44,10-5-73,0 0 2,0 0-60,0 0-23,0 0-74,8 8-13,-8-8-52,0 0-291,9 5-103,-9-5 0,0 0 0,10 4 0,-10-4 0,0 0 0,0 0 0,13 3 0,-13-3 0,0 0 0,0 0 0,0 0 0,0 0 0,10 4 0,-10-4 0,0 0 0,0 0 0,0 0 0,0 0 0,0 0 0,0 0 0,0 0-374,0 0-455,14 1-158,-14-1-905,0 0-1616</inkml:trace>
  <inkml:trace contextRef="#ctx0" brushRef="#br1" timeOffset="164984.706">13032 11014 496,'0'0'922,"0"0"-132,16 0-89,-16 0-76,0 0-26,0 0-96,13 0-41,-13 0-64,0 0-37,0 0-42,0 0-50,0 0-48,14 0-41,-14 0-34,0 0-28,0 0-23,0 0-26,0 0-8,0 0-21,11-1-32,-11 1-50,0 0-62,0 0-88,11-2-53,-11 2-61,0 0-82,0 0-118,13-2-96,-13 2-187,0 0-546,13-3-938</inkml:trace>
  <inkml:trace contextRef="#ctx0" brushRef="#br1" timeOffset="165193.422">13358 10972 574,'0'0'806,"0"0"-86,0 0-57,0 0-80,13 3-26,-13-3-78,0 0-49,0 0-66,0 0-36,0 0-54,0 0-47,11-3-46,-11 3-38,0 0-21,0 0-33,0 0-17,0 0-21,0 0-39,0 0-57,0 0-103,0 0-66,13-1-106,-13 1-134,0 0-93,0 0-143,0 0-661,12-3-954</inkml:trace>
  <inkml:trace contextRef="#ctx0" brushRef="#br1" timeOffset="165404.449">13573 10953 511,'16'0'849,"-16"0"-90,0 0-78,0 0-67,13-1-31,-13 1-82,0 0-39,0 0-41,0 0-36,11-2-33,-11 2-36,0 0-43,0 0-39,0 0-36,0 0-35,0 0-33,12-2-26,-12 2-19,0 0-17,0 0-17,0 0-20,0 0-40,0 0-38,0 0-79,0 0-79,0 0-106,0 0-97,0 0-179,0 0-212,0 0-871,0 0-1338</inkml:trace>
  <inkml:trace contextRef="#ctx0" brushRef="#br1" timeOffset="166585.735">14288 10738 507,'-9'-6'752,"9"6"-112,-9-5-53,9 5-39,-7-6-53,7 6-53,-6-6-51,6 6-59,-6-7-22,6 7-38,-6-8-4,6 8-44,-3-11 12,3 11-66,0 0 19,-1-13-78,1 13 32,2-10-66,-2 10 43,8-11-60,-8 11 42,10-12-66,-1 7 48,-1-1-53,2 2 43,1-1-37,0 0 42,1 1-49,1 1 37,1 2-51,-1 1 39,1 0-46,-1 1 31,0 5-44,1 0 30,-1 2-35,-1 4 43,1-1-42,-4 4 37,0 0-40,-4 1 39,1-1-43,-3 2 39,-2 0-42,1-1 4,-2 1-4,-2-1-6,0 0 24,-2-2 13,0 0-31,1-3 5,1 0-14,-2 0-5,-1-4-3,5-7 3,-2 17 2,2-17-2,-5 12 1,5-12-2,0 0 1,-2 11 0,2-11 0,0 0-1,0 0-2,0 0-4,14-7-9,-14 7-4,11-13-2,-4 5 4,1-4-12,2 1-12,0-4-3,3 1 1,-2-6 4,1 3 5,2-5 21,-1 0 6,-1 5 10,-1-2 6,-2-1 1,2 2 1,-3 3-9,0-2 31,-3 5-18,-1-1 21,1 2-22,-2 1 26,0 0-23,-3 10 26,1-14-20,-1 14 23,-2-12-26,2 12 17,0 0-14,-10-5 23,10 5 1,0 0 3,-15 9 0,10-1 3,-1 1 5,-2 6 10,2-2-5,1 2 9,-1 2 7,1 3 5,3-2-3,-3 1 5,3 2-18,1-2 0,1 2-21,1-3 25,1 2-12,0-2 23,1-2 19,3 1 5,-1-1 0,2-1 2,1-3 7,0-1 4,0 0 1,1-2 8,-2-1 0,4-3-5,-2-1-2,0-1-6,-9-3-4,16 5-11,-16-5-10,16 1-11,-16-1-9,16-1-7,-16 1-4,13-5-6,-13 5-3,13-5-12,-13 5-17,9-6-39,-9 6-46,5-7-77,-5 7-80,9-6-104,-9 6-56,0 0-140,4-8-162,-4 8-221,0 0-535,0 0-1091</inkml:trace>
  <inkml:trace contextRef="#ctx0" brushRef="#br1" timeOffset="167068.955">15000 10931 69,'0'0'944,"0"0"-172,-2-14-51,2 14-112,-2-10-25,2 10-84,0 0-55,-1-13-104,1 13-44,0 0-83,0 0-15,0 0-54,0 0 2,0 0-27,0 0 5,0 0-39,5 13-5,-5-13-26,5 16-8,-5-16-12,4 20 13,-4-20-31,0 19 12,0-19-25,5 20 21,-5-20-22,0 15 15,0-15-16,0 14 15,0-14-18,0 12 20,0-12-19,0 0 17,-2 15-18,2-15 22,0 0-29,0 0 19,-6 9-21,6-9 20,0 0-15,-8-7 10,8 7-14,-3-10 16,3 10-17,-4-13 14,4 13-8,-2-23 8,2 12 4,0-3-3,2 0 0,2-1-15,-1 1 16,1-1-3,3 1-2,0-1 3,0 4-4,0-2 3,1 3-1,4-2 2,-2 4 47,0 1-43,1 2 50,-2 1-44,2 2 59,-11 2-38,21 2 50,-9 2-40,-4 1 40,0 0-53,0 4-8,1 0 6,-3 2-2,1 2-4,-2-1-2,-1-2-7,-2 2-3,1 0-2,1 0-1,-3-2-6,-1-10-9,1 19-38,-1-19-41,0 20-52,0-20-67,-1 14-91,1-14-62,-3 12-139,3-12-118,-2 10-154,2-10-642,0 0-1016</inkml:trace>
  <inkml:trace contextRef="#ctx0" brushRef="#br1" timeOffset="167549.538">15264 10533 278,'-7'-9'905,"0"4"-121,7 5-84,-11-14-55,11 14-69,-8-8-32,8 8-64,-9-9-43,9 9-28,-6-7-29,6 7-8,0 0-80,-7-9-26,7 9-23,0 0-21,0 0-8,-4-8-15,4 8 10,0 0-173,0 0-36,0 0 0,13-3 0,-13 3 0,12 6 0,-5-1 0,4-1 0,0 2 0,4 2 0,5 1 0,-2 2 0,5 1 0,1 2 0,0 1 0,0 1 0,-2-3 0,1 4 0,-1-3 0,-4 3 0,1-5 0,-5 2 0,1 0 0,-2 0 0,1-2 0,-4-1 0,-1 1 0,0-3 0,-1 0 0,-2-1 0,-1-2 0,-5-6 0,10 12 0,-10-12 0,8 11 0,-8-11 0,7 8 0,-7-8 0,6 7 0,-6-7 0,0 0 0,6 9 0,-6-9 0,0 0 0,0 0 0,0 0 0,-5 14 0,5-14 0,-9 5 0,9-5 0,-16 7 0,4-3 0,-2 3 0,-2-1 0,-2 4 0,-4-1 0,-2 4 0,-1-2 0,0 4 0,1 2 0,0-1 0,2 2 0,-1 0 0,5 0 0,-3 2 0,6 1-673,1 1-535,4-5-779,2 1-1735</inkml:trace>
  <inkml:trace contextRef="#ctx0" brushRef="#br1" timeOffset="169428.573">1038 12945 182,'0'0'872,"0"0"-162,0 0-53,0 0-63,0 0-54,0 0-45,-11 1-62,11-1-58,0 0-33,0 0-22,0 0-43,-4-9-28,4 9-39,0 0 15,-4-12-24,4 12-16,4-13-44,-4 13-7,5-16-31,-1 7 0,2 0-19,1-3-7,3 2-11,-1-1-3,1-1-11,2 1-2,2-1 0,0 3-9,0 0-5,1 1-6,-1 2 4,1 0-13,0 2-6,-1 3 2,1 1-7,1 4-2,-1 0 1,0 4-5,0 1-1,1 3 4,-5 2-3,-2 2-1,3 1 0,-6 1-1,-1-1-2,-1 0 2,-2 0-9,0 0-6,-2 0-5,-2 0-5,0-3-9,2 2 9,-3-3-6,2-1 4,-1-2 1,-1 0 2,3-10 5,-4 15 3,4-15 1,-1 14 2,1-14-6,0 0-2,-3 12-4,3-12-2,0 0-23,0 0 14,0 0-18,0 0 3,4-10-24,-4 10-4,9-14-20,-5 4-2,2-2-3,2-1-17,0-1 0,1-5-8,0 0 0,3-2 3,0-2 15,1-1 17,-1-1 12,0 4 20,-1 1 10,-2 1 10,0 1 14,0 0 3,-2 6 7,-1-2 15,1 2-8,-4 3 11,2 0 6,-5 9 3,6-17-9,-6 17 1,2-10 2,-2 10-13,0 0 6,0 0 4,-6-7-3,6 7-5,-10 7 3,10-7 0,-10 13 0,5 0 3,-1 0 3,1 2 0,0 2 2,1 0 13,-1 4-7,2-1 12,3-1-8,-1 2 6,1-1-5,1 0 4,0 0-2,1-2 3,3 2-2,0-4 9,3-1 4,-3-1 14,5-1 15,0-1 8,-1-2 13,4 0 11,-1-1 7,-1-4 11,1 2-13,0-2 42,-2-3-23,1 2 20,-11-4 6,20 4 5,-20-4 10,18 2-2,-18-2-7,17-2-16,-17 2-74,14-2-59,-14 2 0,11-6 0,-11 6 0,9-2 0,-9 2 0,0 0 0,12-7 0,-12 7 0,0 0 0,0 0 0,6-8 0,-6 8 0,0 0-256,0 0-162,0 0-83,0 0-115,-8-6-152,8 6-252,0 0-444,-10 4-1083</inkml:trace>
  <inkml:trace contextRef="#ctx0" brushRef="#br1" timeOffset="169768.467">1953 13143 312,'0'0'965,"0"0"-170,-2-15-75,2 15-67,0 0-68,0-10-103,0 10-96,0 0-84,0 0-52,0 0-54,0 0-30,0 0 17,0 0-6,0 0-21,0 0-34,-3 12-2,3-12 5,0 17-6,0-17-37,0 17-2,0-17-28,3 18 5,-3-18-25,0 19 5,0-19-21,2 16 18,-2-16-18,3 13 12,-3-13-28,5 12-3,-5-12-44,4 9-28,-4-9-48,4 9-40,-4-9-49,0 0-48,9 6-45,-9-6-45,0 0-27,14-3-33,-14 3-12,9-7-48,-9 7-85,6-7-531,-6 7-703</inkml:trace>
  <inkml:trace contextRef="#ctx0" brushRef="#br1" timeOffset="170084.35">1905 12905 389,'0'0'665,"0"0"-104,-12 6-55,12-6-44,0 0-52,0 0 13,0 0-41,0 0-5,0 0-38,0 0-11,0 0-27,0 0 12,12 4 2,-12-4-8,10-5-24,-10 5-22,11-6-26,-11 6-34,12-8-16,-12 8 0,10-7-3,-10 7-28,12-10-21,-12 10-15,7-10-7,-7 10-46,7-10-65,-7 10 0,4-8 0,-4 8 0,0 0 0,0-13 0,0 13 0,0 0 0,-8-8 0,8 8 0,0 0 0,-15 0 0,15 0 0,-15 7-65,8-2-206,-2 0-84,1 2-74,2-2-92,-1 3-85,-1 4-89,1-2-200,5-1-489,2-9-985</inkml:trace>
  <inkml:trace contextRef="#ctx0" brushRef="#br1" timeOffset="170474.576">2542 13075 17,'0'0'1094,"0"0"-234,0 0-87,0 0-82,0 0-43,-6 7-63,6-7-68,0 0-39,0 0-52,0 0-50,0 0-39,0 0-31,0 0-31,0 0-23,0 0-32,0 0-10,0 0-84,0 0-126,11 1 0,-11-1 0,16 0 0,-16 0 0,24 1 0,-10 2 0,2-3 0,1 0 0,1 2 0,3-2 0,-1 2 0,-2-2 0,4 1 0,-3 0 0,0 1 0,2-1 0,-4-1 0,0 1 0,-2 1 0,-2-1 0,-13-1 0,24 1 0,-24-1 0,18 0 0,-18 0 0,17 3 0,-17-3 0,13 0 0,-13 0 0,0 0 0,16 0 0,-16 0 0,0 0 0,13-3 0,-13 3 0,0 0-292,9-5-332,-9 5-81,0 0-103,0 0-168,4-12-542,-4 12-1149</inkml:trace>
  <inkml:trace contextRef="#ctx0" brushRef="#br1" timeOffset="170841.038">2873 12856 253,'-7'-9'815,"7"9"-99,-9-12-42,9 12-55,-8-9-52,8 9-30,-6-8-58,6 8-52,-7-8-46,7 8-50,0 0-48,-5-6-44,5 6-13,0 0 49,0 0-15,0 0-7,4 7 1,2 0 2,1 1 1,0 0-168,3 2-89,2 1 0,1 1 0,2 2 0,1 1 0,0-1 0,1-2 0,1 3 0,2 2 0,1-3 0,-1 1 0,-1-1 0,-1-2 0,-1 0 0,-1-1 0,0 0 0,-3-3 0,-1 1 0,0-1 0,-3-1 0,1 0 0,-4-2 0,2 0 0,-8-5 0,10 12 0,-10-12 0,8 10 0,-8-10 0,0 12 0,0-12 0,-6 13 0,-1-5 0,-2 2 0,-1-1 0,-7 3 0,2-1 0,-3 0 0,-1 1 0,1 1 0,-1-1 0,0 1 0,1 0 0,-1-1 0,2 1 0,0 0 0,2-2 0,0 3-645,1 0-510,2-5-856,2 2-1768</inkml:trace>
  <inkml:trace contextRef="#ctx0" brushRef="#br1" timeOffset="177709.333">4223 13026 536,'0'0'775,"0"-12"-120,0 12-7,0-14-75,0 14-45,-2-12-47,2 12-90,-2-12-52,2 12-23,-4-10 8,4 10-63,-6-8-25,6 8-33,-12-3 10,12 3-14,-15 6-22,5 1-8,-2 3-17,-1 5-9,1 1-5,-1 1-30,1 1-14,2 1-16,1 2-13,0 0-15,4 0-12,0 0-5,4-3-7,1 0 7,2-1-17,2 0 3,5 0-4,1 0-7,2-2 4,2-4-5,1 0-2,3-2-2,-3-1-20,3-2-18,0-3-11,0-1-26,1-1 2,-2-1-11,1-2-43,-2-1-21,1-2 8,-1-1 5,1-3-4,-3 0-1,-1-2 19,-3 0 22,0 1 17,-1-2 9,-2 1 12,-2 1 5,-1 2 14,-4 8 5,6-16 6,-6 16 4,1-11 6,-1 11 1,0 0 4,0 0 1,0 0 1,0 0 2,0 0-8,-8 6 14,8-6-7,0 0 5,3 16-3,-3-16 6,5 15-6,0-8 13,1 0-12,0 0 11,4-1-9,-2 1 10,2-3-7,1 1 7,1-2-3,1-1 2,1-2-7,0 3 5,1-6-4,-1 3 7,4-4-9,-2 0 10,-1-2-1,-1 1 2,1-5-3,-2 3-3,0-3 5,-3-1 0,-2-1 0,1-1 5,-4 0 19,-3-3-5,0 3 20,-2-1-21,-2 0 17,-3-1-24,-1 1 17,0 2-27,-3 0 25,-3 3-25,-1 1 17,0 1-25,-3 1 18,2 4-22,-1 2 24,-1 0-24,-2 3 1,2 2 0,-1 0 6,1 2-65,-1 3-62,2-1-77,2 0-74,2 1-109,1 2-90,3-2-124,0 2-814,3-2-1017</inkml:trace>
  <inkml:trace contextRef="#ctx0" brushRef="#br1" timeOffset="178009.731">4924 12915 432,'-2'-14'963,"-2"3"-112,1 0-85,-1-1-46,2 2-65,-2 0-84,-1 2-56,5 8-75,-5-16-52,5 16-80,-5-10-56,5 10-2,0 0 12,0 0-39,0 0 26,-5 8-27,5-8-98,1 19-124,0-5 0,0 1 0,-1 5 0,2-1 0,-1 3 0,2 2 0,-2 0 0,0 0 0,1 2 0,0-3 0,-1 1 0,3 1 0,-3-3 0,2 1 0,1-2 0,-3-1 0,3-2 0,0 0-154,1-3-405,0 2-147,3-3-140,-2 2-129,0-3-593,3-3-1214</inkml:trace>
  <inkml:trace contextRef="#ctx0" brushRef="#br1" timeOffset="178416.533">5097 13176 580,'0'0'912,"-4"-15"-108,4 15-112,-4-10-71,4 10-64,-7-6-70,7 6-61,0 0-17,-9 3-58,9-3-11,-6 11-48,6-11-26,-2 17-46,2-17-27,-2 20-31,4-8-24,0 0-33,1 0-17,2 1-19,2-2-9,0 1-11,2-2-9,1 1-11,3-3-4,-1 0-4,3-1-5,0-3-5,0 1 0,2-4-31,-2 0-27,1-1-21,2-4-22,-2 0 2,1 0 7,-2-3-8,2-3 2,-2 0 14,-1-2 16,-2-2 14,0-1 2,-3 0 5,-1-2 22,-1 2-6,-2 0 11,-2 0-4,0 3 18,-2 0 17,1 0 23,-2 12 9,1-19-1,-1 19-8,0-11-4,0 11 15,0 0 12,0 0-4,-5-8 21,5 8-9,-4 9 15,4-9 10,-1 15-8,1-15-14,-4 19-15,3-7-13,1 2-51,-2-1 0,4-1 0,-2 1 0,0 0 0,1 0 0,1-1 0,1-2-103,-1 1-113,1-1-119,1-2-112,1-1-61,0 0-117,-5-7-94,14 10-193,-6-5-463,-8-5-975</inkml:trace>
  <inkml:trace contextRef="#ctx0" brushRef="#br1" timeOffset="179001.161">5648 13126 498,'0'0'810,"-3"-10"-120,3 10-56,0 0-83,0 0-56,0 0-46,0 0-54,0 0-44,0 0-47,0 0-24,1 14-17,-1-14-35,4 20-39,-1-9-28,-2 1-20,2-1-38,-1 1-10,2 0-18,-3 0-11,2 0-15,-2-2 1,0 2-18,-1-12-5,3 18-7,-3-18-2,2 15-2,-2-15 41,2 11-54,-2-11 5,0 0-2,-2 11-6,2-11-1,0 0-11,0 0-11,0 0-5,-5-11-1,5 11 2,0-15 1,0 3-4,0-3 16,3 0 13,-2-1-12,3-2 11,0 1-14,4-2 13,-2 2-28,1 2 39,0 1 1,1 2 0,0 0-4,1 3 1,0 4 4,3 0 7,-2 2 18,-10 3 25,23 1 13,-13 2 3,3 3 21,-1 1-16,-1 1-3,-1 2-23,0 1 0,-2-1-18,0 2 0,-1 0-13,-1 0-4,-1-2-4,-1 2-1,-1-4-3,-3-8 0,6 19-5,-6-19 3,2 13-7,-2-13 12,4 12-19,-4-12-8,0 0-17,0 0-6,-5 11-10,5-11-7,0 0-1,0 0-9,0 0 6,-10-6 30,10 6-55,-6-13 7,6 13 22,-3-20-1,1 7 16,2 0-1,2 0 19,-1-3-12,1 1 18,4 1-6,-1-1-7,1 1 20,3 2 5,0 0 1,0 3 7,2 0 4,1 2 17,2 2 14,-1 3 9,0 0 19,2 4 9,0 0 7,1 2 14,-1 3 6,0 0-7,-2 2-22,0-2-9,-2 5-11,-2-2-8,0 2-14,-1 0-8,-3 0-7,0 0-60,-1-2-69,1 2-112,-1-2-93,-4-10-102,4 18-137,-3-7-122,-1-11-168,2 15-649,-2-15-1118</inkml:trace>
  <inkml:trace contextRef="#ctx0" brushRef="#br1" timeOffset="179420.398">6293 13105 465,'4'-12'841,"2"3"-121,-2 2-59,-4 7-89,9-14-46,-9 14-66,9-6-30,-9 6-51,0 0-19,16 0-69,-16 0-16,11 6-28,-5 1-36,0 1-29,-2 1-22,1 1-18,-1 1-40,0-1-3,-1 2-29,-1 1-2,-1-1-19,3-1-11,-3 2-10,1-1 1,-2-12 7,2 19-14,-2-19-9,2 17 5,-2-17-7,1 12-10,-1-12 17,1 12-13,-1-12 0,0 0 6,0 0-7,-4 9 1,4-9-13,0 0 16,0 0-10,-7-9 10,7 9-6,-4-12 0,3 1-11,-1-1-3,2-3 10,2-2-3,0-3 1,4-1 41,0-1-40,1-2-4,2-1 5,4 1 4,0 2 25,2 1 8,2 3 15,3 2 22,-2 3 18,3 5 8,0 0 14,-3 5 12,3 1-100,-2 4-24,-1 0 0,1 4 0,1 2 0,-3 3 0,1 1 0,-4 2 0,0-1 0,-4 3 0,-2-3 0,-1 2 0,-2-1 0,-2 1 0,-3-1 0,-1-1 0,-1 3 0,-1-3-128,-2 0-489,-2 2-185,1-1-236,-3 0-733,-3-1-1463</inkml:trace>
  <inkml:trace contextRef="#ctx0" brushRef="#br1" timeOffset="181827.918">7572 13014 742,'0'0'837,"0"0"-91,-3-13-118,3 13-28,0 0-80,-1-11-61,1 11-91,0 0-74,0 0 37,0 0-33,0 0-25,0 0-19,12 12-54,-9-3-26,1 1 20,-1 0-65,2 3-14,-1 1-16,2 0-19,-3 1-15,0-1-11,1 1-7,-1-1-11,1 0-3,-2-2-11,0 1 0,-1-3-8,0 2 1,-1-12-7,3 19 4,-3-19-9,2 15 8,-2-15-4,3 12 8,-3-12-11,0 0 1,-3 12-7,3-12 4,0 0-14,0 0 4,0 0-12,0 0 3,-14-8 1,14 8-2,-4-14 4,2 4-3,-1-2 1,3-2-1,0-1-1,0-2 7,4-2 22,0 0-20,1-2 30,2 0-32,1 3 2,4 1 2,-2 2-3,4 1 3,0 3-1,1 2 5,0 3 1,1 1 12,0 4 19,-1 1 11,0 2 28,2 3-31,-3 2-3,2 3 3,-1 4-4,-1-1-8,-4 3-1,-1 0-6,0 2-1,-3-1-6,-2 0 0,0 2 0,-2-2-34,0 0-62,-1-1-91,-1-2-98,0 1-102,0-3-100,0-1-133,0-11-102,0 22-215,0-22-421,1 15-950</inkml:trace>
  <inkml:trace contextRef="#ctx0" brushRef="#br1" timeOffset="182244.943">8050 13070 586,'0'0'877,"1"-13"-110,-1 13-131,0 0-58,0 0-75,-2-11-21,2 11-78,0 0-31,0 0-43,-4 12-11,4-12-40,-3 14-37,3-14-46,0 21-40,1-9-29,1 1-29,-1-1-12,0 0-20,2 0-6,1-2-17,0 4-12,2-3 3,0-1 22,-1-1-42,3-1-2,1-2-6,0 1-11,0-2-13,2-2-25,0 1-9,0-3-18,-11-1-6,23-1-24,-13-1 17,3-3-19,1-1 26,0-1-13,-4-3 38,1-1-11,-1 0 17,-1-2 0,0-4 33,0 2-23,-3 1 28,-1 0 8,-1-1 12,0 3 28,-1 2 17,-1 1 11,-2 9 3,5-16-17,-5 16-3,0 0 1,0-11 13,0 11 17,0 0 1,0 0-10,-5 7-9,5-7-6,-1 13-12,1-13-8,-1 17-6,-1-6-7,2-11-1,-1 20-9,1-20 0,1 22-11,-1-22-82,2 19-47,-2-19-82,2 15-71,-2-15-58,5 14-88,-5-14-85,6 12-58,-6-12-53,9 7-163,-9-7-321,0 0-718</inkml:trace>
  <inkml:trace contextRef="#ctx0" brushRef="#br1" timeOffset="182837.041">8413 13065 182,'2'-10'741,"-2"10"-126,4-12-66,-4 12-69,4-10-41,-4 10-10,0 0-71,10-4-9,-10 4-81,9 7-1,-9-7-36,9 10-7,-3-1-41,0-1-7,-3 1-48,1 1-3,0 0-41,-1-1 4,-1 1-37,-2-10-10,4 19-5,-4-19-11,4 17-1,-4-17-5,1 14-4,-1-14 1,1 11 0,-1-11 5,0 0 1,0 11-9,0-11-4,0 0 17,0 0-25,0 0 28,0 0-31,0 0 24,0 0-29,-4-12 22,4 12-25,2-17 22,-2 17-23,1-21 24,2 9-23,-1-3 19,3 2 1,-1 0-1,3 1 0,0 1-17,1 0 20,0 2-19,-1 1 23,3 5-12,-1-1 42,-9 4 1,17-1 7,-17 1 17,23 5 6,-9-2 23,-1 7-12,2-3-25,-2 1-2,0 3-22,-1-1 3,0-1-21,-1 3 7,0-3-2,-2 2-5,-2-1-3,0-2 10,-2 1-28,-5-9 8,6 14-14,-6-14-9,3 12-10,-3-12-3,0 0-14,0 13 4,0-13-7,0 0 15,0 0-19,-7 7 8,7-7-16,0 0 26,0 0-22,-5-10 26,5 10-18,-1-12 27,1 12-19,1-15 25,1 5-24,-1-2 32,3 0-22,0-1 28,-1 0 0,5 0-1,-2 1 2,2 0-21,0 1 25,1 1-14,-2 4 22,2 0-8,-1 0 28,3 4 14,-11 2 10,17-2 9,-17 2 4,19 3-6,-11 3-1,1-1 0,-2 1-8,1 2-8,-1 0-6,-2 1-6,0 0-6,-1 2-10,-2-1-4,2 2-3,-1-1 0,-1 0-5,1 1-10,-2-2-38,0 2-31,-1-12-51,2 19-118,-2-19-83,1 15-80,-1-15-69,1 14-7,-1-14 18,1 12-130,-1-12-715,0 0-908</inkml:trace>
  <inkml:trace contextRef="#ctx0" brushRef="#br1" timeOffset="183335.867">9094 12932 293,'2'-20'721,"0"4"-107,-2 2-35,1 1-34,-1 1-64,1 2-51,-1 10-64,1-20-63,-1 20-46,3-11 3,-3 11-38,0 0 6,0 0-49,9 6-2,-9-6-38,8 17 6,-2-4-17,-2 1-9,0 3-17,0 1-16,-1 1-38,1 0 15,-1-2-28,-1 3 9,-2-2-26,3 0 14,-3-1-16,0 0 9,0-3-21,-3-2 10,3 0-32,-1 1 5,1-13-34,-1 21 13,1-21-33,-1 15 17,1-15-34,-3 12-20,3-12 3,0 0-1,-3 12-11,3-12-1,0 0 4,0 0 17,0 0 13,0 0 8,0 0 24,0 0-18,0-13 19,0 13-10,7-17 19,-1 8-6,2-1 13,1 1-11,0-1 17,2 1-7,1 1 14,0 1-18,1 0 29,2 2-22,0 0 29,-2 3-2,2 2 31,0 0 8,4 2 21,-1 1-1,-1 1 21,-1 2-1,-1-1 52,-3 1-13,-2 1 21,-2 1-21,-1-2 18,-1 2-22,-6-8 28,4 15-21,-4-15 12,-3 14-22,3-14 3,-10 14-29,2-7-4,1-1-22,-2 1-3,-3 0-17,-1-2 1,-1 1-14,2 1 0,-2-3-6,-1 1-2,5 0-12,-3-1 3,3-1-56,-1-1-22,1 1-58,10-3-28,-17 5-82,17-5-55,-15 1-90,15-1-81,-12 1-78,12-1-140,0 0-604,0 0-892</inkml:trace>
  <inkml:trace contextRef="#ctx0" brushRef="#br1" timeOffset="183913.183">9513 13161 505,'19'-2'750,"-2"0"-119,-1-1-33,2 0-76,-2-1-23,1 0-67,-2-1-9,1 0-85,-2 0-13,1-1-58,-2-2-5,0 2-51,0-1 11,-3-1-7,1 2-24,-1-1-29,-3-1-18,1 3-17,-3-2-26,-5 7-8,9-12 22,-9 12-63,2-11 33,-2 11-62,0 0 44,-2-9-37,2 9 30,0 0-36,-12-2 45,12 2-28,-12 7 25,5 0 8,1-1-2,-1 3 1,1 1-10,0 0-15,-1 2-4,2 0-7,1 0-8,-1-1-5,3 0-5,1 1-2,-1-1-6,2-11-15,0 20-40,0-20-38,4 17-39,2-10-56,-6-7-28,11 12-60,-11-12-29,14 8-14,-14-8-20,18 2-44,-18-2-25,19-1 9,-9-3 8,0 0 39,0-1 33,1 0 65,-1-4 42,0-1 49,0 0 56,-2-3 46,1-1 36,-3-5 45,1 4 28,-2-2 57,0 1 23,1-1 23,-1 2 18,2-1 5,-2 3 6,1 0-27,2 2 14,-2 1-30,2 3 30,0 1-32,0 2 17,-8 4-35,16-4 22,-16 4-4,18 4-20,-11 3-22,2 1-10,-1 1-9,0 3-1,-2-1 0,-1 3-8,-1 0 23,-1-3 1,-2 1-4,-1 1-4,0-1-1,-1 1 4,-2-3 7,1 1 3,2-11 1,-4 18 6,4-18 6,-4 13 5,4-13-1,-5 8-7,5-8-1,0 0-21,0 0-93,0 0 0,0 0 0,0 0 0,-10-7 0,10 7 0,5-18 0,-3 5 0,3-3 0,3-3 0,0 0 0,6-5 0,0 2 0,6-7-113,6 0-301,-4 4-101,3 2-153,2 1-210,1 2-892,-4 3-1462</inkml:trace>
  <inkml:trace contextRef="#ctx0" brushRef="#br1" timeOffset="184348.892">11219 13040 818,'-6'-14'917,"6"14"-96,-2-11-102,2 11-72,0 0-105,-5-10-80,5 10-21,0 0-30,0 0-8,-4 11-82,4-11-54,-1 17-44,1-17-39,1 22-36,1-9-27,-1-1-24,0 1-17,2 2-18,1-1-16,0 1-7,0-2-14,1 1-56,1-2-54,0-2-73,-1 0-44,2-3-98,-1 0-63,1-1-100,-7-6-104,11 6-107,-11-6-195,9 5-424,-9-5-895</inkml:trace>
  <inkml:trace contextRef="#ctx0" brushRef="#br1" timeOffset="184648.807">11112 13007 597,'0'0'838,"-15"2"-103,15-2-104,0 0-46,-12 3-75,12-3-33,0 0-93,0 0-29,0 0-33,7 4-35,-7-4-38,17-2-29,-5 2-26,1-5-37,3 1-12,2-1-15,-2 0-16,1-1-8,-1 0 8,0 0 29,-3 0-35,1-1-13,-3 1-6,-1-1-2,-1 1-18,-3-2-12,-1 1-11,-5 7-11,5-12-7,-5 12-10,-1-10-4,1 10-1,-7-8-7,7 8-4,-14-4 3,14 4-9,-20 3-2,9-1-32,-1 2-7,-1 2-83,-1 0-26,2 2-101,2 1-63,-1 0-60,4 2-85,2-2-57,2 1-50,3-10-69,2 21-775,3-11-1018</inkml:trace>
  <inkml:trace contextRef="#ctx0" brushRef="#br1" timeOffset="185020.049">11487 13097 582,'0'0'866,"13"-4"-100,-13 4-95,0 0-120,10-2-71,-10 2-59,0 0-32,8 5-55,-8-5-25,7 8-65,-7-8-5,8 12-51,-8-12-10,9 14-43,-5-6-9,2 1-36,-1-1-7,-5-8-24,8 16 2,-4-8-22,-4-8 5,6 14-16,-6-14 6,4 10-19,-4-10 13,4 9-11,-4-9 3,0 0-12,0 0-3,0 0-2,-5 9-2,5-9 6,0 0 3,-9-6-10,9 6 9,-6-12-9,6 12 9,-6-20-11,4 9 8,1-2 29,1-2-36,1-1 3,1 1 2,4-2 3,4-1-2,0 1 3,5 2 4,1 1 9,0 3 17,6-1 71,1 5-14,0 2 68,3 1-40,-3 4 45,3 2-36,1 4 29,3 2-105,-4 5-56,-1 1 0,-2 3 0,-3 1 0,-4 0 0,-3 1 0,-6-1 0,-1 1 0,-2 0 0,-1-2 0,0 1 0,-6-1-262,0 0-366,-1 4-265,-2-4-1124,0-1-1773</inkml:trace>
  <inkml:trace contextRef="#ctx0" brushRef="#br1" timeOffset="185820.428">12983 13029 38,'-5'-7'969,"5"7"-184,-7-15-53,7 15-85,-7-10-30,7 10-93,-6-9-78,6 9-47,0 0-5,0 0-33,-12 1-5,12-1-15,-5 12-59,5-12-49,-4 20-48,2-10-32,2 2-24,-2 0-22,4 0-20,-2 0-17,2 1-9,0-1-16,0 0-8,6-1-4,-4-1-2,5 0-7,0-2-2,1 1-8,0-6 1,3 2-8,1-1-4,-1-4-16,1 0-21,0-2-14,4 0-23,-3-4 5,3 2-5,-4-3 1,4-3-1,-3-1-6,-1 0 15,-1-1 4,-1 1 5,-3 0 11,-1 0 7,0 3 5,-4-1 2,1 1 0,-5 8 39,4-10-37,-4 10 6,0 0 6,0 0 1,0 0 3,0 0 0,0 0 2,0 0-7,-2 15 10,2-15-5,2 14 4,-2-14-5,9 17 8,-3-10-15,2 1 13,0-2-17,5 0 33,-1-1-11,3 0 6,2-1-8,-2-1 7,1-3-11,2 0 10,2 0-10,-2-3 11,0 0-2,0-2 9,1-1-13,-4-1 2,-2-1-2,1-1 2,-1-1-1,-3-1 10,-2-2 0,-3 1 2,-1 0-1,-4 1-1,0-1-2,-4-1-4,1 3 1,-3-2-2,-4 2-3,1-2 16,-3 4-14,0-1-2,-1 2 25,2-1-32,-3 4-27,3-1-88,-1 2-62,1 1-110,2-1-86,9 3-117,-18 0-95,18 0-179,-13 4-619,13-4-991</inkml:trace>
  <inkml:trace contextRef="#ctx0" brushRef="#br1" timeOffset="186492.593">13795 12775 370,'-8'-14'841,"3"2"-141,1 0-36,0-1-94,-1 1-39,-2 2-30,4 1-50,3 9-52,-6-16-39,6 16-85,-6-11-34,6 11-28,0 0 4,0 0-10,-9 2-18,6 8-19,0 2 4,1 4-13,-2 1-25,0 6-22,4-1-23,-3 3 19,1 3-54,2-2-8,0 1-7,0-1-11,4 1-6,-3-3 2,3 0-7,0-2-3,1 0-2,2-2-4,0-5-18,-1-1-28,3 0-40,1-3-29,-2-3-34,5 0-6,-1-1-36,-1-5 2,3 1-37,-1-2 4,-2-2-25,5-2 29,-1-4-8,0 0 30,-1-1 6,1-4 22,0-1 17,-3-1 30,1-2 18,-2 1 24,-2 3 18,-2 0 33,2 2 51,-4 1-3,1 2 21,-1-1-19,-5 8 28,6-8-6,-6 8 32,0 0-15,0 0 24,9 6-7,-9-6 10,7 9-36,-7-9 9,5 13-33,-5-13 6,11 14-22,-7-7 16,4 0-30,-2 1 26,1-3-27,3 2 16,0-3-25,1 0 22,0-2-27,1 1 1,1-2-51,-1 0 1,1-2-28,-1-1 6,1 0-32,0-3 15,1-2-11,-2 1 13,1-3-8,-3-1 13,-1-1 4,1 1 21,-2-2 9,-1 2 32,-1-2-10,-3 3 20,1 1 27,-4 8-2,3-15 43,-3 15-5,0 0 23,0 0-8,0 0 26,0 0-8,0 0 21,0 0 1,-3 12-17,3-12-39,-2 20 13,2-20-29,0 21 15,2-9-36,1-2 25,-3 2-29,2 0 16,-1-2-32,-1-10-8,6 18-54,-6-18-17,9 14-56,-9-14-47,9 9-63,-9-9-37,11 6-45,-11-6-60,0 0-39,18-1-129,-8-4-431,-2 1-592</inkml:trace>
  <inkml:trace contextRef="#ctx0" brushRef="#br1" timeOffset="186808.756">14220 12779 171,'-15'5'830,"4"0"-177,11-5-39,-16 10-63,16-10-50,-9 6-66,9-6-20,0 0-78,0 0-28,0 0-60,6 9-11,-6-9-39,0 0 4,19-3-35,-19 3 17,17-6-13,-17 6-4,18-8 1,-9 3-43,-2 0-9,3 0-11,-4-2-19,0-1-10,1 2-21,-7 6-5,6-13-5,-6 13-18,4-12 0,-4 12-12,0 0-4,-3-14-2,3 14-2,0 0-2,-13-5-3,13 5-6,-13 5-38,3-1-24,1 2-55,1 2-30,-2 0-69,1 3-36,2 0-77,1 1-102,2-1-74,4 1-77,0 1-226,2-1-393,4 2-812</inkml:trace>
  <inkml:trace contextRef="#ctx0" brushRef="#br1" timeOffset="187077.933">14730 12966 226,'4'-15'772,"-4"15"-150,-4-10-61,4 10-38,-9-12-42,1 8-21,-2-1-60,0 2-8,-2 1-73,0 0-4,-1 4-47,-1 0-8,0 2-68,-1 2 9,0 1-34,1 2-22,3 2-29,2 1-19,0 0-29,0 2 4,5 0-28,-1-1 5,1 0 5,4-1-23,0 1-20,3-2 7,1 0-41,2 1-14,2-2-54,2-1-40,1-1-57,1 0-48,2-1-10,0-5-49,1 2-42,0-1-25,-2-3-8,1 0-60,2-2-41,-1-1-111,1-4-377,-1 0-546</inkml:trace>
  <inkml:trace contextRef="#ctx0" brushRef="#br1" timeOffset="187468.375">14867 12826 535,'-3'-22'572,"2"-2"-60,-4 3-47,1 2-25,2 1-25,-1 1-42,-1 2-1,2 3-74,0 2-16,2 10-50,-2-14-5,2 14-4,0 0-27,0 0-14,0 0-1,0 0-7,2 19 0,0-4 11,0 3-14,3 5 4,-1-1-7,2 2-4,-2 2-16,0 0-32,1-1-18,-2 1-6,0-1-10,1-3-27,-1 0-9,-2-3-12,3 0-5,-3-2-7,0-2-4,1-3-2,-2 2-10,2-4 3,0 0 1,-2-10 5,1 15-1,-1-15-8,1 11 2,-1-11-2,0 0-1,0 0-1,0 0-3,0 0 0,0 0-2,0 0 1,4-17-1,-4 17 35,3-21-37,2 9 33,0-1-37,2-4-3,0 0 5,2 0 1,4 1 2,-2 2 3,2-1 6,2 3 2,1 2 11,2 1 20,-2 3 12,1 2 17,0 1 9,2 3 0,0 1-8,-3 2-9,2 0-13,-1 3-9,-3 0-8,0 4-31,-3-3 0,1 5 0,-2-1 0,-5-2-95,3 3-132,-6-1-123,0 1-148,-1 0-180,-2 1-219,-2-1-824,-1 3-1403</inkml:trace>
  <inkml:trace contextRef="#ctx0" brushRef="#br1" timeOffset="193120.145">3609 14291 578,'0'0'999,"-9"-5"-157,9 5-133,0 0-74,-10-7-66,10 7-43,0 0-12,-5 8-46,5-8-58,-2 14-29,2-14-37,-2 21-49,2-9-37,0 4-49,0-4-34,0 6-35,2-2-25,-2 1-91,0 0-24,1 0 0,0 1 0,0-4 0,1 0 0,-1 0 0,0-3 0,2 1 0,-1-1-37,2-1-185,0-2-61,-4-8-68,9 11-85,-9-11-88,9 9-144,-9-9-102,14 1-783,-14-1-1193</inkml:trace>
  <inkml:trace contextRef="#ctx0" brushRef="#br1" timeOffset="193473.493">3498 14156 305,'-10'3'958,"1"1"-184,9-4-64,-14 6-86,14-6-42,-8 4-78,8-4-62,0 0-27,0 0-50,0 0-43,7 12-54,-7-12-14,16 2-47,-16-2-23,25-2-14,-9 0-28,1-3-24,-2 0-23,3 0-14,1-4-12,-2 4-8,0-5-9,-2 3-7,-2-3-4,1 2 8,-4-1 0,-1-1-9,0 1-1,-4 0-7,-1 2 5,-4 7-14,2-16-10,-2 16 0,-2-13-8,2 13-1,-11-11 0,11 11-2,-16-5 3,16 5-4,-22 0 2,11 3-4,-1-1-3,-2 5 2,1-1-6,-1 3-17,3-1-39,0 3-45,1-3-51,3 2-59,1-1-71,3-1-80,3-8-42,0 15-97,0-15-71,9 13-38,-2-7-192,5-2-429,1-2-847</inkml:trace>
  <inkml:trace contextRef="#ctx0" brushRef="#br1" timeOffset="193700.315">3891 14002 882,'-2'-11'772,"2"11"-15,0-16-96,0 16-34,-1-13-73,1 13-83,0 0-63,-1-11-23,1 11-30,0 0-15,0 0-31,-5 9-50,5-9-41,-3 17-22,2-5-29,1 0-27,-2 1-25,2 1-25,0 1-14,0 1-20,0 1-9,0 0-12,3-2-9,-2 3-4,2-2 0,-1 0-30,1-2-67,0-1-69,0 0-80,1-2-76,1 1-69,-1-4-85,0 2-98,-4-10-91,5 15-142,-5-15-626,4 10-1013</inkml:trace>
  <inkml:trace contextRef="#ctx0" brushRef="#br1" timeOffset="194196.332">3737 14168 789,'0'0'676,"0"0"-94,-5-9-57,5 9-74,0 0-65,10-8-65,-10 8-36,19-6-71,-6 1-22,5-1-63,-1 4-10,6-4-42,0 0 5,0-2-37,-1 3 12,2-3-34,0 0 8,-1 1-30,-1 2 10,-3-2-19,-3-1 4,-1 3-3,-1-3 22,-3 1-22,-2 1 24,0 0-28,-3-1 23,0 0-17,-6 7 56,7-14 19,-7 14 29,5-9-8,-5 9-4,7-8-20,-7 8-5,0 0-11,7-6 24,-7 6-11,0 0 18,7 6-3,-7-6 7,6 12-23,-6-12 2,5 17 6,0-7 3,-2 1-10,-1 0-10,1 2-7,-2 1-5,1-1 13,-1-2-26,0 1-8,0-1-6,-1 1 0,0-12-5,0 22-5,0-22-1,0 17 5,0-17 0,0 15 5,0-15 0,-1 10-11,1-10 9,0 0-10,-4 9 2,4-9 1,0 0-2,0 0-2,0 0 4,-7-10-3,7 10-1,-2-14-2,2 14 3,2-17-1,-1 5 1,1 0 2,4 0 8,0-1 7,2 3 4,2-3-8,1 3 55,2 2 10,1 0 5,0 2 6,3 3-1,-1-1-15,-1 3-3,0 2 1,0 1-5,2 2-10,-4 0-13,2 4-5,-4-2-5,0 5-8,0-2-11,-3 2-46,-2-1-89,-1 3-124,-2-1-163,1 2-109,-4 4-233,3-2-1027,-3 0-1470</inkml:trace>
  <inkml:trace contextRef="#ctx0" brushRef="#br1" timeOffset="194971.294">4804 14671 592,'15'-12'605,"-4"5"-59,-1-2-1,3-1-81,0 1-1,2-3-54,-2 0-30,-1 1-20,-1 1-22,-1-3-19,0 1-37,-2 1-26,-1 0 12,-1 2-15,-3-2-30,1 3-48,-4 8-25,0-15-29,0 15-15,-10-11-11,10 11-8,-17-7-18,17 7-3,-24 1-10,9 5-9,-3 1-2,-3 3-2,0 4 12,-1 3 1,0-2-2,2 5-1,2 0-12,0 1-7,3 0-3,2-2-7,3-2-6,1 0-5,1-2-2,3 2 9,4-5-9,1 0 0,2-2-1,3-1-2,5 2-5,1-4-5,0-3-2,3 0-26,2-3-12,0 0-6,3-3-24,1 0-6,-1-2 2,4-3 19,-4-2-4,3 1 4,-3-5 7,-3 1 10,2-2 8,-2-3 6,-2 2 6,-3-2 15,0 1-9,-1-1 18,-3 3-6,-2 1 45,-1 1 8,0 0 36,-1 3 14,2 1-8,-5 8-8,4-15-23,-4 15 6,0 0 12,0 0 46,0 0 39,0 0 9,0 0-151,2 18-22,-2-4 0,-1 2 0,1 3 0,0 4 0,1 2 0,-1 3 0,1 1 0,-1 5 0,3 3 0,-3 1 0,0 8 0,0 0 0,0 0 0,-1 0 0,-1-3 0,0 1 0,-1-7 0,1-1 0,-3-2 0,2-2 0,-1-4 0,2-4 0,-1-2 0,1-2 0,-1-3 0,2-1 0,-1-4-224,1 1-371,1-13-93,0 14-131,0-14-211,0 0-503,0 0-1168</inkml:trace>
  <inkml:trace contextRef="#ctx0" brushRef="#br1" timeOffset="195441.113">5218 14604 515,'-2'-20'925,"0"6"-140,0 3-54,0-2-68,2 13-80,-2-17-115,2 17-96,-1-17-75,1 17-40,0 0-25,0 0 11,0 0-21,0 0-9,0 0-24,0 14-9,0-14-20,1 20-20,1-5-20,2-3-10,-1 2-14,2 1-26,-1-1-10,4 2-17,-1-3-10,2-1-4,0 0-5,2-2-5,0 1-1,0-3-5,2-1-1,0-1-2,-1-4-6,1 2-17,0-4-25,2-2-25,0-1-10,1-1-13,-2-1-3,2-3-12,-4-1 3,4-2-2,-5-3 26,2 0-7,-5 1 44,-1-1-22,1 1 32,-2 0-10,-2 2 4,-1 0 18,1 1 18,-4 10 7,3-16 0,-3 16 1,2-12 14,-2 12 6,0 0 21,0 0 18,0 0 10,0 0 31,0 0-15,-3 18 11,3-18-8,-1 20-10,0-9-14,1-11-15,-2 22-12,2-9-8,0-13-10,0 22-4,2-9-6,-1-4-3,3 4-2,-2-5-3,-2-8-3,8 18-4,-2-11-51,1 0-54,-1-2-73,-6-5-66,19 7-72,-9-5-65,-10-2-89,23 0-103,-23 0-66,23-3-117,-10-3-615,-1 1-967</inkml:trace>
  <inkml:trace contextRef="#ctx0" brushRef="#br1" timeOffset="195809.238">5757 14587 584,'0'0'749,"0"0"-82,0 0-54,0 0-100,9-6-69,-9 6-67,13-4-45,-13 4-59,18-7-50,-8 3-35,3-1-8,0 2-2,-1-4-15,1 0 24,-1 2-28,1-2 5,-4 1-41,0 1 7,1-2-36,-4 1 6,1-1-24,-1 1 41,0-1-70,-6 7-13,7-13-4,-7 13-6,1-12-3,-1 12-8,-4-12-1,4 12-4,-11-9-4,11 9-1,-14-5 14,14 5-17,-18-3 15,18 3-16,-20 3 22,9-1 7,2 1 29,-1 4 32,0 1 7,1 1-23,0 0 32,1 3 14,2 1 16,2-1-20,0 5-17,1-5-26,2 2-6,1 1-16,1-2-6,2 1-10,1 1-6,0-2-4,1-1-7,4 1-9,-2-4-46,2 0-37,3-1-69,-1-1-60,2 0-16,4-4-71,-2 1-113,4-3-51,0-1-107,1 0-54,1-2-3,1-1-204,1-3-335,-1 1-772</inkml:trace>
  <inkml:trace contextRef="#ctx0" brushRef="#br1" timeOffset="196529.066">6127 14575 845,'0'0'778,"-13"-2"-120,13 2-73,0 0-80,-12-1-53,12 1-44,0 0-48,0 0-57,0 0-55,7-7-30,-7 7-34,15-7-26,-5 2-27,2 0 12,2-2-25,0 0 6,1 2-25,-1-3 6,2-1-25,-3 2 11,-1-1-25,-2 1 14,1 0-13,-2-1 0,-3 1-15,-1-1 0,-5 8-9,7-13-5,-7 13-14,0 0-3,-3-13-7,3 13 2,-9-5 1,9 5-4,-14-1-1,14 1 16,-17 6 28,7-3 16,0 2-1,0 4 36,-2 0-3,3 2-17,0 1-6,2 2-12,-1-2-13,3 2-6,0 1-9,2-2-6,2-1-10,1 0-5,1 0-6,2 0-1,2-2-11,4-1-61,0 0-44,2-2-59,2 1-56,1-5-35,1 2-48,-1-3-2,3-2-21,0 0 51,3-2-44,-2-1-35,1 1 12,0-4 71,2 0 41,-5 0 45,0-1 32,-1 0 47,-2-2 62,-2 1 57,0-1 46,-4-1 63,2 0 17,-2 2 12,-2 0 11,0-2 18,-5 10 15,8-12 4,-8 12 11,8-11-48,-8 11-7,6-9-41,-6 9 29,0 0-7,0 0 0,0 0-29,14 3 22,-14-3-7,5 11-28,-5-11 5,5 16-2,-5-16-8,1 20-9,0-9-1,1 1-6,-2 0 37,0-1-19,-2 2-13,2 1-15,-1-1-12,0-2-12,-1 2-6,2 0-8,-1-4-2,1-9-6,-3 20 9,3-20-4,-4 15-4,4-15-3,-3 11-2,3-11-4,0 0-5,-8 9 1,8-9-4,0 0 1,-7-6-2,7 6 0,-6-10-2,6 10 1,-4-19-2,2 7 1,2-3-2,2-2 2,0 0 1,4-5-2,2 1-1,2-3 4,6 2 2,-1-1 4,3 1 7,2 3-4,2 1 6,1 4-1,1 0-4,2 2-12,-6 7 0,3-2 0,-4 5 0,1-1 0,-2 3 0,1 3 0,-4 2 0,0 2 0,-1 1 0,-2 1 0,-2 3 0,-2 1 0,-2 0 0,-3-1 0,-2 2 0,-1 0 0,-2 0-138,-1 2-240,-2 1-140,-2-1-214,1 2-299,-3-4-675,3 1-1381</inkml:trace>
  <inkml:trace contextRef="#ctx0" brushRef="#br1" timeOffset="197024.528">7614 14404 874,'-14'-9'769,"14"9"-86,-9-4-45,9 4-61,-10-7-37,10 7-63,0 0-29,-18 2-54,18-2-8,-10 9-42,5 0-20,1 0-41,-1 3-25,2-3-46,1 6-38,2-1-28,0-2-32,0 2-22,2 1-12,1-1-19,-1 0-12,5-2-11,-2-1-6,2 0-38,1-2-50,2-1-56,-1-2-63,0-3-48,3 1-55,-2-1-58,-10-3-33,19 0-84,-19 0-65,18-3-70,-10-2-103,1-2-637,-4 2-931</inkml:trace>
  <inkml:trace contextRef="#ctx0" brushRef="#br1" timeOffset="197312.15">7531 14301 409,'0'0'693,"0"0"-115,-14 3-27,14-3-76,0 0-51,0 0-35,0 0-40,0 0-37,0 0-32,11 3-32,-11-3-15,18-3-30,-6 0-27,-1 1-19,2-1-13,-1-1-15,2-1-6,-2 0-11,0 0-15,-1-2-3,-2 4 11,-1-3-7,0 0-16,-2-1-13,-6 7-15,7-13 4,-7 13-12,1-11-7,-1 11-9,-4-13-5,4 13-5,-9-11-7,9 11-3,-14-7-1,14 7-4,-18-5-2,18 5 0,-19 1-3,19-1-29,-20 5-45,9-1-41,2 3-61,-1 0-87,4 2-84,-2 1-86,3 2-83,1 0-107,4 0-733,0 1-956</inkml:trace>
  <inkml:trace contextRef="#ctx0" brushRef="#br1" timeOffset="197681.51">8086 14475 256,'10'-7'870,"-1"-1"-149,-3 2-49,-1-3-92,-5 9-39,7-18-42,-7 18-68,-2-19-53,2 19-42,-6-19-37,1 10-37,-2 1-31,0 0-27,-2 3-28,-1 0-31,-1 1-29,-1-1-18,0 4-21,-2 1-19,14 0-12,-23 1 8,12 4-26,2-1-7,2 1-10,1 1 6,6-6-11,-6 15 4,6-15-2,4 16 1,3-4-6,2 0 1,1-2-8,5 4 11,0-1-38,2-2-10,0 1-24,0 1 20,-1-1-6,-2-1 29,-2-1-10,1-2 25,-4 1-15,-2-1 34,1-1 18,-3-2 28,-5-5 23,5 12 7,-5-12-3,0 0 8,-4 14-13,4-14-6,-10 7-8,10-7-17,-18 8 0,7-7-20,-2 1 0,0-1-11,-2 0-2,-1-1-6,0 0-7,-2 0-85,0-2-91,-1 0-94,1 1-123,0-2-147,1 2-206,3-2-1004,0 0-1437</inkml:trace>
  <inkml:trace contextRef="#ctx0" brushRef="#br1" timeOffset="198087.852">8877 14602 732,'0'0'871,"-5"-11"-89,5 11-57,-3-9-38,3 9-48,-4-10-101,4 10-68,0 0-92,0 0-14,-6-7-3,6 7-35,0 0 19,-6 18-3,4-6 7,-2 5-67,2 5-282,-1 3 0,2 7 0,-2 4 0,1 7 0,-1 3 0,-1 2 0,0 0 0,-1 2 0,0 0 0,0 1 0,-1-2 0,1 1 0,-1-3 0,0-1 0,2-3 0,-1-7 0,1-4 0,2-4 0,1-3 0,-1-6-349,2-3-294,2-2-88,-1-1-67,-1-13-149,4 15-551,-4-15-1126</inkml:trace>
  <inkml:trace contextRef="#ctx0" brushRef="#br1" timeOffset="198384.497">8787 14726 167,'3'-25'915,"-1"3"-178,3 1-76,2 1-80,3 0-77,4 3-46,4-1-24,0 5-81,6 1-4,-2 0-42,1 6-2,2 0-31,0 4 4,-1 2-44,-1 1-32,0 5-15,0-1-30,-3 4-16,-3 1-16,-2 2-20,-2 2-11,-4-2 14,-3 1-10,-1 0-13,-5 0-14,-1 1-15,-3-1-9,-3 2-9,-1-2-9,-1-1-5,-4 1-6,2-1-7,-3-2-41,1-1-36,0 1-31,-1-3-54,3-2-67,2 0-68,-1 0-91,10-5-54,-13 3-123,13-3-87,0 0-131,0 0-667,-8-7-1051</inkml:trace>
  <inkml:trace contextRef="#ctx0" brushRef="#br1" timeOffset="198640.019">9248 14432 831,'2'-15'793,"0"1"-65,-2 2-71,2 0-42,-1 2-37,-1 10-60,0-19-54,0 19-46,1-16-75,-1 16-51,1-12-62,-1 12 35,0 0-38,0 0-24,0 0-35,0 0-22,6 11 12,-6-11-13,2 21-27,-1-9-21,2 5-18,-2-1-15,2 2-10,0 2-54,0 2 0,0-1 0,0 3 0,0-2 0,1 0 0,0-2 0,0 1-128,2-3-69,-1-1-80,0-2-54,2 0-43,-1-2-51,4-1-47,-2 0-55,1-3-13,2-1-26,-1 1-107,0-4-483,1-1-768</inkml:trace>
  <inkml:trace contextRef="#ctx0" brushRef="#br1" timeOffset="199056.02">9663 14605 49,'8'-14'728,"-1"0"-123,-2-1-41,-3 4-23,0-1-56,-1-3-11,-2 3-46,-2 1-43,-1 0-44,-1 1-34,-1 2-21,-3 2-21,0-1-23,0 2-32,-2 2 2,-1 2-29,-1 2-14,2 2-16,0 0-21,-2 4-22,0-1-14,1 3-11,2 1-8,1 1-6,1 0-18,1 1-7,2-1-13,1 0-3,1 2-9,2-4 5,1-9-11,1 22 2,3-14-5,1 0-3,0 1-5,3-3-2,1 0-1,0 0-15,1-4-23,0 1-22,2-2-12,-12-1-15,21-1 22,-10-3-33,0 0-5,-1 0 3,2-3 10,-2-1 18,-1 0 31,-1 0-11,-1-2 28,0 1-7,-3 1 25,1-1-14,-1-1 35,-4 10-3,6-16 28,-6 16-9,6-13 15,-6 13-25,4-10 8,-4 10-16,0 0 13,0 0 33,0 0-11,0 0-26,12 3 14,-12-3-13,4 11 3,-4-11-14,5 11 9,-5-11-14,6 16 9,-6-16-14,5 15 9,-5-15-13,5 15-65,-5-15-62,8 12-74,-8-12-47,9 10-44,-9-10-94,11 8-36,-11-8-58,13 6-50,-13-6-87,15 2-533,-15-2-765</inkml:trace>
  <inkml:trace contextRef="#ctx0" brushRef="#br1" timeOffset="199287.877">10060 14439 789,'6'-11'697,"-2"1"-94,-4 10-51,3-18-55,-3 18-51,-3-12-34,3 12-37,-6-12-45,6 12-20,-13-3-5,13 3-15,-16 1 4,6 2-20,0 3-14,0 2-6,-3 0-20,3 3-17,-1 1-29,-1 3-18,3-1-24,0 1-26,3-1-24,-1 1-8,3 1-29,1-1-10,1-2-6,2 1-11,2-2-5,0 2-7,3-4-47,0 1-64,3-1-86,3-2-86,-1 0-99,2-1-73,2-3 0,3 1-61,0-2-51,2-1-145,0-2-784,3 0-1099</inkml:trace>
  <inkml:trace contextRef="#ctx0" brushRef="#br1" timeOffset="200128.354">10313 14532 338,'0'0'831,"0"0"-104,-8-8-79,8 8-82,0 0-81,0 0-62,0 0-88,4-13-54,-4 13-59,6-7-17,-6 7-53,13-9 3,-4 4-34,-1 0 6,1-1-22,0 0-1,2-1 10,-2 1 0,0 3 5,0-4-18,-1 1-6,-2-1 8,-6 7 18,13-10-27,-13 10-4,7-9-20,-7 9-9,0 0-8,3-11-11,-3 11-13,0 0 0,-5-8-3,5 8 21,0 0-34,-15 1 1,15-1-1,-12 5 4,12-5 4,-16 10 4,8-5 5,1 2 19,0 0-8,-2 4-12,1-2-3,0 3-6,2-2-3,-1 2-4,1-3-2,1 2-5,1-1 0,2 1 3,2-11-6,-1 21 5,1-21-38,5 17-45,0-9-18,3 1-51,2-1-34,1 0-37,1-3-27,3 0-7,0 1-3,2-4-3,-2 3-21,3-4 17,1 1 18,1-2 36,0 0-17,2-1 35,-2 0 13,4-3 31,2 0 26,0 1 25,-1-3 18,2 0 15,0-3 16,1 1 17,-1-3 28,-2 0 40,-3 1 33,-3-1 56,-1-1 26,0-1 34,-4 2 2,-2 0-2,-4 0 9,1 0-12,-6 2-11,1 0-12,-4 9-12,-1-20-17,-2 11-9,3 9-11,-10-13-9,2 6-2,-1 1 17,-1 2-5,10 4-13,-23-2 1,23 2-23,-26 1-7,14 3-22,-2 1 9,2 2-15,-1 0 3,1 1-20,1 4 26,1 0-38,-1-1 5,3 2-18,0 1 11,1-1-7,1-1 6,3 2-13,-1-1 9,2-2-13,2-11 10,2 20-14,-2-20-13,6 17-38,-1-10-36,3-1-28,0-2-29,1 0-26,-9-4-8,21 4-16,-21-4 9,24-2 10,-11 0 9,2-2-4,0 0 11,0-2-1,-1-1 45,4-3 22,-4-1 12,1-2 23,-1-1-3,2-3 7,-1-3-1,2-3 23,-3 1-2,0-5 20,-1 0 0,-2-2 25,-1-1 18,-1-1 32,-1-2 5,-2-1 37,-1 2 24,-2 1-9,-3 2 7,0 4 18,-4 1-2,0 2-6,1 4 12,-3 3-1,1 3 2,-1 2 26,-1 4-8,7 6 17,-16-1 5,7 4 3,-3 6 41,3 5-19,-1 3-3,-2 8-18,0 2 16,-1 8-18,0 2-16,3 1-25,-1 3-143,2-1 0,1 0 0,0-1 0,2-5 0,1-3 0,1 1 0,1-6 0,2-1 0,0 0 0,1-5 0,1-3 0,2-1 0,1-2-286,0-4-170,2-1-141,1-1-209,0-3-1100,3-1-1633</inkml:trace>
  <inkml:trace contextRef="#ctx0" brushRef="#br1" timeOffset="200644.312">11830 14487 440,'0'0'833,"-7"-11"-95,7 11-51,-5-10-36,5 10-71,-6-9-48,6 9-117,0 0-45,-7-8-65,7 8 13,0 0-15,0 0-3,-6 11-11,6-11-73,-3 19-1,3-19-28,0 23-40,0-11-26,2 0-24,-1 2-17,1-2-19,2-1-10,-2 1-13,2 0-5,-1-3-7,1 0-14,1 2-52,4-4-40,-4-2-42,-5-5-55,14 10-28,-14-10-62,14 4-48,-14-4-21,13 0-39,-13 0-89,15-6-67,-15 6-77,12-11-204,-5 2-354,-1 0-780</inkml:trace>
  <inkml:trace contextRef="#ctx0" brushRef="#br1" timeOffset="200925.129">11816 14338 378,'0'0'709,"0"0"-123,-15 2-25,15-2-68,0 0-23,0 0-48,0 0-39,0 0-47,0 0-39,0 0-33,10 4-26,-10-4-18,12-4-19,-12 4-15,19-7-20,-10 2-16,3 0-17,-3 0-10,0 0-28,1-1-13,-2 0-3,-2 1 34,2-4-44,-8 9-6,13-12-4,-13 12-10,5-14-10,-5 14-7,1-12-9,-1 12-3,-3-11-7,3 11 4,-7-9-5,7 9-9,-12-5 5,12 5-10,-15-2-9,15 2-47,-19 2-63,8 1-72,1 3-98,0 0-101,1 1-133,0 4-119,0-1-895,3 0-1176</inkml:trace>
  <inkml:trace contextRef="#ctx0" brushRef="#br1" timeOffset="201344.995">12071 14476 549,'0'0'916,"0"0"-150,0 0-114,0 0-114,10 3-20,-10-3-63,0 0-35,9 8-79,-9-8-20,6 13-62,-6-13-18,10 14-43,-7-5-23,3 0-46,-2-1-11,-4-8-36,7 18 12,0-9-34,-4-1 17,-3-8-29,8 17-5,-8-17-24,5 13 12,-5-13-14,4 13 4,-4-13 3,4 10-9,-4-10 2,0 0 17,5 11-19,-5-11 2,0 0-5,0 0 1,0 0-6,0 0 0,0 0-4,0 0 1,-2-14-3,2 14 0,2-17-7,-1 6 7,3-2 1,0-3-1,1 1 4,3-4-3,0 1 0,3-1-1,2 1 2,3-2-4,2 2 5,1-1-1,2 5 0,-3 0 4,4 4 6,-1 2 23,2 3 9,-4 0 2,2 4-1,0 5 4,2-1 1,0 4 0,-4 2 3,2 1-11,-3 2-7,-3 0-2,0 3-6,-4 2-8,-2-1 8,-2-1-15,-1 0-55,-3 1-67,1 0-120,-4 2-121,0-5-166,-2 5-212,0-2-269,1-3-558,0 2-1198</inkml:trace>
  <inkml:trace contextRef="#ctx0" brushRef="#br1" timeOffset="201800.043">13533 14405 805,'0'0'838,"-4"-14"-76,4 14-77,0-11-34,0 11-51,-6-11-79,6 11-40,-2-10-56,2 10-65,0 0-66,-6-9-69,6 9-27,0 0-5,0 0 10,-5 7-17,5-7-19,-4 17-21,4-7 0,-2 2-3,2 4-24,0-3-76,2 1-43,-2 4 0,2-4 0,0 2 0,2-3 0,-1 1 0,1 1 0,2-5 0,0 1 0,0-3 0,1 0 0,3-2-81,-4-1-174,-6-5-67,20 5-62,-20-5-74,20-1-56,-20 1-99,19-8-99,-10 2-826,-1-2-1175</inkml:trace>
  <inkml:trace contextRef="#ctx0" brushRef="#br1" timeOffset="202144.975">13479 14048 222,'-9'3'684,"9"-3"-110,-18 5-76,11 0-25,7-5-53,-11 8 0,11-8-68,-7 8-5,7-8-40,-4 11-21,4-11-32,0 0-27,4 10-19,-4-10-24,10 3-29,-10-3-18,13 0-3,-13 0-12,22-2-3,-11-1-1,1-2 5,-1 3-2,-2-4-2,-1 0 2,2 2-6,-3-3-1,1 0-6,-3 1-17,2-1-1,-3-2-9,-4 9-4,3-13-18,-3 13-3,0-14-21,0 14 3,-5-11-18,5 11 1,-10-8-15,10 8 9,-15-2-13,15 2 2,-18 3-2,7 2 1,0 2-4,-3-1-60,3 5-54,-1-2-79,6 1-77,-3 1-65,1 0-55,5 2-61,0-4-47,3-9-27,3 23-72,2-11-153,3-3-332,3 0-700</inkml:trace>
  <inkml:trace contextRef="#ctx0" brushRef="#br1" timeOffset="202376.33">13760 14103 664,'0'0'787,"-1"-15"-72,1 15-34,0-15-50,0 15-45,-2-11-79,2 11-86,0 0-78,0-14-57,0 14-25,0 0 4,0 0-15,0 0-62,0 0-23,0 17 0,0-17-32,3 19-16,-3-19-29,2 24-10,0-12-21,-2 2-4,5 3-1,-1-2-16,-3 2-39,3-3 26,2 1-13,-3-1-57,3 0-57,1-1-86,-2-1-63,-1-2-69,0 1-49,-1-3-89,-3-8-46,6 14-52,-6-14-58,2 10-694,-2-10-911</inkml:trace>
  <inkml:trace contextRef="#ctx0" brushRef="#br1" timeOffset="202867.385">13648 14214 533,'0'0'664,"-12"-10"-126,12 10-92,-4-10-67,4 10-73,0 0-22,6-14-59,-6 14-26,14-9-51,-3 4-13,3 1-32,4-3 1,4 3-33,1-2 2,-1 0-25,3 1 5,2-1-24,-2 0 8,0-1-20,-2 0 9,0 2-20,0-2 6,0 0-21,-6-1 25,-1 2-17,1-3 16,-3 4-19,-5-1 26,0-1-22,1 2 29,-10 5-9,13-9 21,-13 9-24,11-6 24,-11 6-7,0 0 46,0 0-24,9 5 20,-9-5-29,0 0 18,5 13-21,-5-13 27,0 13-25,0-13 14,4 14-18,-2-5 23,-2-9-12,2 18 7,-2-18-20,0 17 1,0-17-3,2 16-14,-2-16 3,0 15-14,0-15 3,2 10-10,-2-10 6,0 0 23,0 14 17,0-14-10,0 0-4,0 0-7,0 0-3,0 0-3,0 0-5,0 0-10,0 0 8,-10-8-2,10 8 31,0-14 1,0 14 21,2-18 11,-2 18 15,4-20 4,1 11 14,0 0 17,4-1 1,1 2 7,4 1 21,-1 0-4,2 4 1,0 1 11,1 1 2,3 4 7,2 0 12,0 1-71,0 6-117,-2 0 0,-1 1 0,-2 2 0,0 2 0,-5-1 0,-3 2 0,0-1 0,-4 2 0,-1-2 0,-4 4 0,-3-2 0,0 3 0,-2-3 0,-4 4-575,1-1-200,-5 4-211,1-2-860,-4-1-1562</inkml:trace>
  <inkml:trace contextRef="#ctx0" brushRef="#br1" timeOffset="204700.637">3690 16023 677,'-6'7'756,"6"-7"-65,0 0-76,0 0-44,-3 11-50,3-11-44,0 0-59,0 0-43,0 0-35,15 0-40,-15 0-54,14-7-34,-6 2-26,3 0-34,0-2-33,3 0-16,-3-3-23,2 2 3,0-1-28,-2-2-10,3 1-9,-2-1-6,-2 0-5,2-1-3,-2 2-9,-2-2 3,0 1-5,-1-1 0,-2 3 17,-1-2-1,-4 11 0,4-18-37,-4 18 22,-2-16-1,2 16-2,-7-13-5,0 8 2,7 5 5,-16-7-14,16 7 0,-20-2-2,20 2 3,-21 3 0,10 0-3,0 1-3,1 0 5,2 0-3,8-4-2,-14 11 1,14-11 1,-6 7 0,6-7 4,2 12 6,-2-12 0,13 9 11,-1-3-3,0-1-15,5 0 14,-2 0-19,3 0 9,1 1-10,1 0 15,0 0-13,-1 0 12,0 0-20,-2-1 20,-2 2-14,0 0 13,-3 2-7,0-1 25,-4 0-24,-1 4 1,-3-2 9,-3 2-4,-1 2 8,-4 0-9,-1 2 13,-1 2-12,-4-3 7,-1 3 7,1 0-15,0-1 1,0-2 5,0-1-1,2-3-4,1 1-9,1-1 4,1-2 0,1-1 2,4-8 4,-5 12-6,5-12-3,0 0 3,5 12 1,-5-12-2,11 1-17,-11-1-60,22-5-57,-8 0-48,3-2-52,2-1-38,4-2-32,3-3-26,-1-1-27,1 1 0,-2-3-19,0 0 16,2-1-13,-2-1 54,-1-1 34,-2 1 53,-2-1 20,-4 1 84,-1 1 45,-4 2 70,-2 1 60,0 2 75,-3 0 37,-4 1 18,-1 11 27,1-17 12,-1 17 14,-2-14 5,2 14-8,-8-6-14,8 6-15,-10-3-1,10 3-6,-10 2 2,10-2-23,-13 6-12,13-6-9,-12 14-9,7-7-9,3 4-24,-2-2-11,2 2-22,1 0-7,1-11-18,1 24-4,2-15-11,0 3-5,3 0-3,1-2-1,1 2-8,1-5-1,0 3-2,4-3-2,-3-2 0,1 0-5,1-3 0,0 1 5,2-2-2,-1-1-2,0-1-5,-1-1 11,1 0-12,-2-4 0,0 2 1,-1 0 4,0-2-1,-4-2 2,0 1 6,-1-3 6,-3 1 0,-2 9 16,2-21-8,-4 10 1,0 0-7,-3-2 1,-2 1-6,1 0-1,-4 1-3,1 0-4,0 2-1,-4 1-5,3 1-5,-1 2 17,0 2-10,-1 0-56,12 3-39,-21 0-53,9 3-62,1 0-85,2 1-51,0 1-52,-1 4-57,3-2-71,1 3-142,1-2-510,1 1-786</inkml:trace>
  <inkml:trace contextRef="#ctx0" brushRef="#br1" timeOffset="205264.03">4678 16000 621,'11'-9'758,"-11"9"-63,8-8-66,-8 8-79,0 0-70,6-7-66,-6 7-63,0 0-37,0 0-28,0 0-14,-4 11-32,4-11-15,-5 17-27,3-6-13,-2 0-22,0 1-38,2 2-12,-1 0-27,0 0-11,2-2-16,0 0-9,1 0-11,1 0-3,0-2 0,1 2-13,-2-12-5,5 16 1,-5-16-5,11 11-3,-11-11-4,13 5 1,-13-5-2,18 1-1,-18-1-13,18-3 18,-8 0-16,0-2 12,-1-1-25,4-1 16,-4-2-11,0-1 15,1 1-16,-2-2 13,-1 0-5,-1 2 11,-1-1-6,1 2 7,-1 1-8,-5 7 8,7-14-10,-7 14 5,6-12-12,-6 12 7,0 0-5,8-6 8,-8 6-6,0 0 7,0 0-5,12 6 8,-12-6-6,8 9 4,-8-9 15,8 8-7,-8-8-9,11 10 18,-11-10-28,13 7 11,-13-7-13,18 5 20,-18-5-14,23 2 11,-10-2-7,1-3 10,2 2-12,2-3 10,-1-1-8,1-2-4,-3 2-2,4-2 24,-3-2-9,-1 1 26,-2-1 19,-1 1 34,0-1-3,-3-1 10,0-1-5,-3 0-6,-2-1 8,-3 2-9,1-1-8,-4-2-18,-2 3 5,-1-2-16,-2 2-3,-2-2-16,0 2 2,-4 1 0,0-2-15,-1 4-6,-1 1 1,-1-1-8,0 4 10,-1 0-9,3 2-1,0 1-43,-1 1-56,1 3-56,-1 0-117,3 3-111,-1 0-119,4 1-159,0 1-143,3-1-824,6-8-1289</inkml:trace>
  <inkml:trace contextRef="#ctx0" brushRef="#br1" timeOffset="205524.093">5561 16000 993,'0'0'1150,"14"-2"-115,-14 2-39,11-3-76,-11 3-88,12-2-86,-12 2-59,11-3-79,-11 3-384,0 0-224,12-4 0,-12 4 0,0 0 0,9-3 0,-9 3 0,0 0 0,0 0 0,11-4 0,-11 4 0,0 0 0,0 0 0,0 0 0,0 0 0,9-4 0,-9 4 0,0 0 0,0 0 0,0 0 0,5-6 0,-5 6-1039,0 0-1215,0 0-2043</inkml:trace>
  <inkml:trace contextRef="#ctx0" brushRef="#br0" timeOffset="-192424.203">17568 863 253,'0'0'411,"0"0"-39,0 0-38,0 0-25,12 3-20,-12-3-29,0 0-18,0 0-14,0 0-8,15 1-13,-15-1 0,0 0-4,0 0 3,0 0 8,0 0 6,14 0 12,-14 0-6,0 0-13,0 0 18,9-4-20,-9 4 15,0 0-11,8-7 21,-8 7-46,0 0 11,6-8-58,-6 8 21,0 0 0,3-14-24,-3 14-24,0 0 0,0-15-17,0 15-16,-2-10-15,2 10-2,-2-12-16,2 12-6,-5-13-4,5 13-7,-11-11 0,5 4-4,6 7-7,-12-10-6,2 7-3,1-2 8,9 5-12,-21-1 6,9 2-2,-1 3-4,-2 3-4,0 0 0,-3 4-3,0 2 3,3 2-46,-5 1 56,4 4-74,2-4 90,1 3-67,-1-1 71,4-2-63,1 2 53,-1-1-57,3-4 57,3 1-82,0 0 82,2-2-50,1-2 47,1-10-71,0 19 80,0-19-52,6 15 37,-6-15 7,9 10-97,-9-10 38,15 4-62,-15-4 18,18-2-50,-5 0 59,-3-2-30,3-2 38,-2-2-36,2-1 35,0 0-15,-1-2 37,0-3-13,-2 2 30,-1 0-10,2 1 42,-4 0-37,1 1 28,-2 1-11,0 2 37,0-1-22,-1 2 20,-5 6-23,6-8 13,-6 8-25,0 0 29,11-3-21,-11 3 39,6 8-24,-6-8 22,6 9-33,-6-9 35,7 16-31,-7-16 26,6 17-33,-1-8 27,0 2-34,0-4 38,2 3-41,-2 0-30,1-2-68,2 1-55,-2-2-62,3 1-55,-1-1-82,2-2-73,-1 0-57,2-1-15,0-2-140,-11-2-480,18 4-746</inkml:trace>
  <inkml:trace contextRef="#ctx0" brushRef="#br0" timeOffset="-191901.066">17838 760 501,'-7'-18'624,"5"2"-55,-3-1-68,0-2-55,-3 0-58,-1 1 12,1 0-30,-2 0 14,0 2-67,-2-2-33,-1 1-42,0 2 14,-2 0-36,-1 1-22,-1 3-14,-1-1-19,-1 3 7,1 2-33,-1 2-15,0 3 2,-2 2-8,0 0 28,-2 3-66,0 3 58,-3 1-81,-1 3 51,1 4-63,0 1 50,-2 5-65,3 5 54,0 0 6,1 4-12,1 1-8,2 0-9,3 3 1,1 3-7,2-4 1,2 4-4,3-7-7,3 2-5,0 1-5,2 0-7,3 0-20,2-2-8,2 1 0,3 1 0,2 1 0,2-3 0,6 3 0,0-1 0,5-3 0,-1-1 0,5-3 0,-1-6 0,1-1 0,2-2 0,1-3 0,2-1 0,2-3 0,0-2 0,-2-4 0,2-1 0,-2-2 0,2-2 0,-3 0 0,5-3 0,-2 0 0,-1-5 0,-2 1 0,2-1 0,-5-5 0,0 1 0,-1-3 0,-5-2 0,0-3 0,-1-1 0,-3-3 0,-1 0 0,-5-3 0,-1-3 0,-3 3 0,-2-2 0,-3-1 0,-4 0 0,-1-2 0,-4-1 0,-4-2 0,2 8 0,-1 0 0,-2 3 0,0-1 0,-1 4 0,-1 0 0,0 1 0,0 2 0,2 5 0,0 1 0,0 1 0,1 0 0,1 2 0,1 4-172,1 3-187,-1 0-85,2 1-92,9 3-109,-16-1-138,6 5-878,10-4-1329</inkml:trace>
  <inkml:trace contextRef="#ctx0" brushRef="#br0" timeOffset="-190981.48">18580 761 117,'0'0'1066,"1"-15"-159,-1 15-92,0-14-14,0 14-89,2-14-25,-2 14-90,0-12-63,0 12-86,0 0-89,0 0-55,0 0-42,0 0-4,0 0 20,0 0-232,1 13-46,-1 2 0,-1 2 0,1 2 0,0 1 0,0 4 0,0 1 0,-2 1 0,2 1 0,0-3 0,0 0 0,-1 2 0,1-5 0,0 0 0,0-2 0,-1 2 0,1-3 0,0-1 0,0-3 0,0 0 0,0-3 0,0-11 0,0 23 0,0-23 0,0 15-301,0-15-297,0 0-69,4 15-86,-4-15-116,0 0-716,0 0-1232</inkml:trace>
  <inkml:trace contextRef="#ctx0" brushRef="#br0" timeOffset="-190750.159">18571 803 80,'-5'-11'1037,"-1"2"-184,3-1-66,-1 0-117,4 10-55,0-19-103,3 8-26,1-3-105,5 3-4,2-3-94,3-2 22,3 3-96,3-3 17,4 2-93,1 0 26,3-1-79,1 3 32,1 2-68,-1 0 43,-3 4-65,-1 1 33,1 1-84,-3 1-9,-1 2-125,-3 1-79,0 1-61,-1 3-59,-2 1-81,-2-2-63,-2 3-55,-3 1-114,-3 1-654,-6-8-932</inkml:trace>
  <inkml:trace contextRef="#ctx0" brushRef="#br0" timeOffset="-190403.99">18727 851 874,'-12'6'724,"1"0"-63,11-6-84,-13 7-84,13-7-65,-6 6-28,6-6-43,0 0-67,0 0-26,11 8-67,0-6-17,1 2-50,3 0-1,2 0-50,0 1 8,3 2-40,1 2 10,-3 0-30,2 1 18,-2 0-29,0-1 13,0 3-21,-5-3 25,1-1-27,-3 1 10,1-3-19,-1 3 24,-1-4-21,-1 1 15,2-2-12,-1-2 11,0 2-18,-10-4 16,23 0-12,-11-1 17,0-2-28,1-2 22,2-1-17,0-1 16,-2-1-20,-1-2 24,3-3-21,-3-1 17,-3 0-11,0 1 66,-4-1-10,0 1 32,-2 3 2,-3 10 16,-2-23-25,2 23 17,-6-17-48,-2 10 26,1 0-49,-2 0 32,-3 2-51,-1 4 41,0-1-47,-3-1 26,2 3-73,-5 0-66,2 3-99,-2 0-71,1-2-102,3 5-119,-3-1-119,-1 2-277</inkml:trace>
  <inkml:trace contextRef="#ctx0" brushRef="#br0" timeOffset="-189533.875">19350 901 394,'0'0'862,"-7"-7"-149,7 7-51,0 0-81,0 0-52,8-10-8,-8 10-66,18-2-3,-6 1-70,2 1 12,7 2-49,2 1-52,1 3-38,2-1-25,0 6-38,-1-3-83,-5 2 21,2-1-77,-3 4 45,-1-2-64,-3 0 40,-2 3-13,-3-3-12,-2-1-6,-3 1-8,-2 0-3,-3-11-10,-2 18 2,0-7-3,-2-2-7,-1-1-10,-3-1 6,2 1 8,6-8-4,-10 9 1,10-9 5,-12 3 27,12-3-43,0 0-4,-11-3 0,11 3 0,-4-9 0,4 9 0,2-17 0,4 2 0,0 1 0,4-3 0,2 0 0,3-5 0,2 1 0,2-1 0,5-2 0,-3 5 0,1 1 0,1 1 0,0 1-222,-2 2-213,-2 5-83,1-1-97,-4 4-137,-2 3-176,0-1-569,-1 3-1126</inkml:trace>
  <inkml:trace contextRef="#ctx0" brushRef="#br0" timeOffset="-188909.771">20692 783 312,'0'0'880,"3"-20"-161,-3 20-22,1-13-82,-1 13-45,0-13-94,0 13-75,-2-10-96,2 10-45,0 0-55,-12-5 5,12 5 30,-14 11 23,4 0-41,-2 4 30,1 2-28,-2 2-23,0 5-30,2-2-30,1 0-77,2-1 45,3 1-21,0-1-27,3-3-11,2 1-6,2-3 0,3 0-5,1-2-20,3-1 1,6-1-16,0-3-32,2 1-16,0-5-21,1 0-30,2-3-41,0 0 13,0-4-22,2 0 8,1-2-3,0 0 40,-2-6-7,1 3 21,-3-2 3,0-3 29,-3 3 3,-2-1 20,-3 3 11,0 0 15,-4 0-5,1 1 15,-8 6-15,8-6 16,-8 6-16,0 0 30,0 0-3,0 0 37,4 11-17,-4-11 32,-2 11-27,2-11 19,0 15-36,0-15 7,4 18-16,-4-18 19,5 18-30,0-11 32,0 1-37,3-1 26,2 1-31,0-1 34,3-2-32,3-1 26,-1-1-26,0-3 20,1 2-58,3-4 74,1-1-43,-2-1 31,5-1-16,-1-2 18,-2-2-33,1-1 30,-1-2-23,-3-2 31,1 0-23,-4-2 81,0-1-52,-4-2 61,0 3 14,-5 0-16,-2 0-7,-2 3-2,-1 0-15,-4-1-16,-1 0-5,-4 3-7,-1 0-9,-3 4-19,-1-1 13,0 2-4,-4 3-16,-1 0 1,1 3-33,-2 0-52,-2 3-132,0 1-125,-1 2-88,3 1-112,1 0-142,-2 2-137,5-3-723,3 2-1173</inkml:trace>
  <inkml:trace contextRef="#ctx0" brushRef="#br0" timeOffset="-188609.688">21363 687 501,'1'-12'965,"1"2"-90,-2 10-90,1-17-34,-1 17-42,0-13-154,0 13-29,1-12-140,-1 12-26,0 0-131,4-9 3,-4 9-34,0 0 68,8 13 11,-5-2-26,1 3 11,0 3-199,0 6-63,1 0 0,0 2 0,1-2 0,0 4 0,-1-3 0,0 1 0,0-1 0,0-1 0,1-1 0,0-1 0,0-1 0,-2-3 0,1-2 0,2 0 0,0-2-291,1-2-215,0-1-58,-1-3-72,3-2-66,-10-5-37,16 8-769,-16-8-1136</inkml:trace>
  <inkml:trace contextRef="#ctx0" brushRef="#br0" timeOffset="-188204.185">21660 923 413,'0'0'786,"5"-17"-116,-5 17-32,2-10-84,-2 10-69,0 0-46,3-10-3,-3 10 11,0 0-16,0 0 40,-5 8-52,5-8-102,-4 12 24,4-12-85,-6 17 8,6-17-37,-3 21-41,2-10-41,1-11-19,0 22-27,1-12-58,2 1-41,-1 0 0,3-2 0,2 3 0,-1-3 0,2-2 0,3 3 0,-2-5 0,0 0 0,4 0 0,-3-3 0,2 1 0,2-3 0,-1 0-13,0-3-55,2-1 6,0-1 14,-2-3 10,2 0 11,-1-3 1,0-2 4,-1-1 4,-2 0 1,2-3 6,-4 2 2,-2 0 15,0 1 21,-1 0-8,0 2 35,-2 1 20,-2 2 1,2 1-4,-4 8-38,4-16-33,-4 16 0,0 0 0,1-14 0,-1 14 0,0 0 0,0 0 0,0 0 0,-5 12 0,5-12 0,-4 15 0,4-15 0,-2 22 0,0-12 0,1 1 0,0 0 0,1 1 0,1 0 0,0 1 0,1-2 0,0 0 0,1-1 0,-1 1 0,3-2 0,3 1-226,1 1-259,3-2-64,0-1-94,0-3-137,2 2-81,-3-5-613,2 1-1098</inkml:trace>
  <inkml:trace contextRef="#ctx0" brushRef="#br0" timeOffset="-187612.918">22190 940 186,'0'0'843,"-4"-14"-107,4 14-44,-2-11-96,2 11-73,0 0-57,-3-10-93,3 10-28,0 0-29,0 0-2,0 0-52,0 0 24,6 5-67,-6-5 0,6 13-70,-6-13 33,6 17-77,-3-7 35,1-1-32,-4-9-15,6 19-27,-4-10-58,-2-9 51,4 18 3,-4-18-22,3 15-12,-3-15-6,2 11-3,-2-11 5,0 0-3,3 13-2,-3-13 0,0 0-3,0 0-6,0 0 0,0 0-12,0 0 22,0 0-11,6-12-15,-3 3-3,0 1 3,0-5-1,2 0 5,-1 0 0,3-2 5,-2 2-2,3-2 2,-1 3 17,2-1 7,-1 1 20,2 1 5,-1 3 9,1 1 1,1 2-15,-2 0-6,3 4 10,-12 1 3,20 1-3,-9 2-1,0 2-14,1 3-22,-1 0-14,-1 2 0,1 2 0,0-2 0,-2 2 0,0 0 0,-1 1 0,0 0 0,0-1 0,-3-2 0,0 0 0,2-3 0,-4 3 0,-3-10 0,7 10 0,-7-10 0,5 12 0,-5-12 0,0 0 0,4 8 0,-4-8 0,0 0 0,0 0 0,0 0 0,0 0-37,-1-14-67,1 14 73,-2-15-51,2 2 59,0 2 6,2-2 2,0-2-1,1-1 6,1 0 6,1 0-10,0 2 1,0 1-1,1 1-3,1 1 2,0 2 8,0 3 1,0 1 10,-7 5 25,17-5 8,-17 5 14,15 4 56,-7 0 11,2 1-39,-1 1-79,0 4 0,1-2 0,-2 4 0,0-2 0,-1 0 0,1 1 0,-2-3 0,-2 3 0,0-2 0,0-1 0,-4-8 0,5 17-332,-5-17-86,4 13-90,-4-13-126,-4 12-116,4-12-106,-4 11-633,4-11-1114</inkml:trace>
  <inkml:trace contextRef="#ctx0" brushRef="#br0" timeOffset="-187164.557">22866 896 595,'0'0'884,"5"-7"-123,-5 7-58,0 0-25,13-3-41,-13 3-43,10 6-98,-10-6 18,15 10-61,-8-3-46,2 3-59,-1-1-45,0 3-52,-1-2-48,-1 1-39,1-1-26,-1 2-76,-1-3-62,-1 0 0,0 2 0,-2-2 0,2 1 0,-4-10 0,3 14 0,-3-14 0,1 15 0,-1-15 0,0 0 0,0 16 0,0-16 0,0 0 0,-4 7 0,4-7-41,0 0-14,0 0 8,0 0 2,-13-5 13,13 5 4,-5-10 1,3 1 7,-1-4-1,2 2 8,1-3-5,1-4 8,2 1 0,0 0-5,3-5 10,0 1 0,2 1 8,3 0 9,2-1-1,2 4 8,1 2 8,3-2 11,-1 4 0,2 4 1,0 3 31,0 1 23,1 3-51,2 3-42,3 1 0,-3 4 0,1 1 0,-2 2 0,0 1 0,-3 1 0,-1-1 0,-3 4 0,-1-2 0,-4 0 0,-2 0 0,0 1 0,-4 0 0,-2-3 0,-1 2 0,-2 0 0,-1-1 0,-2 0 0,-3 0 0,0 0-570,-1-1-123,-4 1-149,0-1-220,0-1-528,0-2-1243</inkml:trace>
  <inkml:trace contextRef="#ctx0" brushRef="#br0" timeOffset="-186552.918">23867 839 301,'2'-8'731,"-2"8"-103,5-19-38,0 10-79,-2 0-22,-1-1-52,-2 10-8,4-16-57,-4 16-33,2-16-35,-2 16-26,0-14-52,0 14-17,-6-12-48,0 5-1,6 7-42,-14-9 15,5 7-34,9 2 5,-19-3-17,19 3-15,-21 3-8,21-3-10,-21 2-9,12 3-10,-1-2-6,2 2 1,0 2-8,1-2-4,0 2-11,2 2-31,2 0 39,1 1-29,2-10 27,5 20-27,1-7 32,5 0-34,1-1 39,4 3-11,0-2 8,2 1-41,3-1 40,2 1-44,-3-2 42,-2 0-33,1-3 33,0 3-35,-2-3 18,-3-1-20,-1 0 40,-3-1-32,-1-1 42,-1 0-23,-8-6 66,7 10-56,-7-10 50,0 0 2,-2 12 3,2-12-67,-12 7 53,12-7-12,-20 5-10,7-4-14,-1 1 1,0-1-1,-1 2-44,2-3-71,-2 0-104,2 3-43,-3-2-82,4-1-62,12 0-109,-23 1-110,23-1-127,-17 0-712,17 0-1054</inkml:trace>
  <inkml:trace contextRef="#ctx0" brushRef="#br0" timeOffset="-186203.889">24356 1050 300,'11'3'871,"-11"-3"-119,13 6-60,-13-6-92,9 4-67,-9-4-33,0 0-87,9 8-30,-9-8-77,0 0-14,0 0-66,-3 11 0,3-11-55,0 0-4,-11 8-61,11-8 12,-9 3-57,9-3 19,0 0-50,-13 4 45,13-4-49,0 0 44,-14 0-41,14 0 38,0 0-41,0 0 44,-13-3-60,13 3 67,0 0 3,0 0-46,2-12 72,-2 12-42,7-6 74,-7 6-6,15-5 1,-15 5 3,17-2-45,-17 2-91,24 2 0,-13 0 0,2 2 0,-2 2 0,2 1 0,0 2 0,-4 1 0,-1 2 0,-1 3 0,-3 0 0,-3 2 0,-2 2 0,-8 0 0,-4 5 0,-7-2 0,-8 3-64,-5 1-734,-15 8-390,0-6-747,-5 2-1670</inkml:trace>
  <inkml:trace contextRef="#ctx0" brushRef="#br1" timeOffset="-178124.327">25647 999 261,'0'0'751,"11"-11"-88,-11 11-52,14-12-46,-14 12-56,9-14-53,-3 7 14,-6 7-50,12-13-8,-12 13-74,4-14 22,-4 14-80,2-12 20,-2 12-49,0 0-17,-2-15-47,2 15-35,-13-7-24,13 7-11,-18 2-16,2 2-23,-1 2-16,-2 4-4,-3 3-12,0 5-29,1-1 21,-1 0-6,4 3-7,-3-1-2,5 0-12,3-2 5,3 0-11,0 0 0,5-5-4,-1 2 0,5-3-1,1-11-1,3 21-18,2-15-2,1 2-34,6-5-29,-2-1-36,3-1-55,2-1 7,5-3-30,-4 0 10,6-5-10,-1 0 11,0-2-2,4-4 13,-2 1 13,-3-2 38,2-1 24,-6 2 1,-1-2 26,0 3 16,-2-1 17,-5 3 23,2 0 27,-5 3 35,3 0-14,-8 8 22,9-13-24,-9 13 6,5-6-10,-5 6 3,0 0-10,0 0 44,0 0-2,2 14 7,-2-14 5,0 16-21,0-7 21,0-9-25,3 22 20,-1-10-35,0-3 15,3 4-21,1-1 12,-2-3-34,6 1 26,-2-1-25,4-1 15,1-1-69,-1-2-33,3 0-58,-2-3-47,6 1-42,-6-3-62,5-2-32,-2-1-45,2-2-20,-3 0-48,4-7-48,-3 2-61,1-4-377,2-4-493</inkml:trace>
  <inkml:trace contextRef="#ctx0" brushRef="#br1" timeOffset="-177921.385">26187 805 566,'4'-20'519,"-4"6"-69,0 2-18,0-3-27,0 5-51,0 10-36,-4-17-23,4 17 5,-8-11-17,8 11-20,0 0-12,0 0-19,-13 4 2,13-4 14,-6 15-31,4-5 26,-1 5-3,3 0 9,-5 2-62,5 1 18,0 1-86,0-1 13,3 1-64,-1 1 30,1 1-63,1 0 32,0-2-44,0 0 35,3-3-64,-3 0-42,4-1-91,-2 2-65,1-5-71,0 0-62,2-2-78,0-1-40,-2-1-74,4-3-45,-2-1-107,-9-4-389,20 3-687</inkml:trace>
  <inkml:trace contextRef="#ctx0" brushRef="#br1" timeOffset="-177705.238">26427 756 170,'0'-19'785,"0"1"-103,-3 2-16,1 2-97,2 3-40,0-2-58,0 13-54,-2-19-80,2 19-40,2-11 10,-2 11-10,0 0 50,0 0-82,7 11 39,-4 0-37,1 2-32,0 4-34,1 4-82,-1 1 43,0 0-85,-1 2 35,0-2-69,1 1 44,-2 1-73,0-2 47,0 1-73,1 0-17,-3-4-138,2 0-88,0 0-112,-2-2-115,2 1-135,1-1-91,4 5-78,0-5-612,8 5-1001</inkml:trace>
  <inkml:trace contextRef="#ctx0" brushRef="#br1" timeOffset="-177149.445">27271 851 517,'0'0'753,"-4"-13"-120,4 13-47,0-12-52,0 12-97,2-16-20,3 8-39,2-3-59,-1 2-22,3 0-49,3-2 3,1 4-36,4-1 4,4 1-48,-2 4-6,1-1-36,0 4-11,4 4-39,-1 3 24,-3 1-53,4 6 28,-3 2-48,-4 4 15,-4-3-25,-1 1 30,-2 0-45,-3 2 35,-3-3-28,-2-3 42,2 3-67,-3-3 30,-1-1-42,0-1 24,-1 0-47,1-12 12,0 20-37,0-20 3,0 14-4,0-14-7,1 12 10,-1-12-21,0 0-11,0 0 10,11 5-15,-11-5 6,12-7-23,-12 7-3,18-15 6,-8 7-29,2-7-15,2-1-3,0-5 4,1-1 15,-2-3 33,1 0 24,-1 0 18,-3-1 17,0 5 15,-3-1 17,0 4 34,-1 0 31,0 3 7,-2 2 24,-2 1 7,2 1-47,0 2 32,-4 9-48,2-10 34,-2 10-12,0 0 5,0 0 35,0 0 42,-1 18-22,0-4 44,1 1-12,0 4 16,0 0-21,0 1 1,0 1 0,0-1-1,0 0-28,0 0-18,1 0 8,0 0-37,0-2-11,1-1 15,2 0-43,-2-1-84,1-2-89,2-1-128,-1-3-93,0 0-119,1-1-107,1 1-798,2-3-1012</inkml:trace>
  <inkml:trace contextRef="#ctx0" brushRef="#br1" timeOffset="-176914.456">28284 986 894,'0'0'766,"1"-10"-52,-1 10-109,0 0-65,0 0-46,-4-12-34,4 12-57,0 0-41,0 0-35,0 0 18,-10 5-90,10-5 8,-6 9-106,6-9 30,-2 13-89,2-13 32,-2 14-93,2-14 59,0 15-65,0-15 45,1 14-76,-1-14 51,3 12-66,-3-12-2,5 14-90,-5-14-45,7 11-71,-7-11-45,9 6-71,-9-6-56,12 5-95,-12-5-49,0 0-78,19-1-692,-19 1-910</inkml:trace>
  <inkml:trace contextRef="#ctx0" brushRef="#br1" timeOffset="-176613.53">28152 739 54,'0'0'699,"-11"1"-95,11-1-47,0 0-58,-11-2-48,11 2-61,0 0 8,0 0-64,5-7-32,-5 7-40,9-8-29,-9 8-28,14-8-26,-6-1-23,-1 5-9,2-4-10,-2 1-22,2 1-1,-2-1 4,-1 0-6,-2 0-4,-4 7-9,10-15-12,-10 15-1,4-13-21,-4 13-12,0-15-7,0 15-8,-4-12-9,4 12-5,-7-11-10,7 11 0,-12-7-7,12 7-4,-17-3-22,17 3-49,-19 3-52,19-3-59,-20 7-73,7-2-72,4 2-124,-3 1-83,3 1-112,1 3-674,2-4-920</inkml:trace>
  <inkml:trace contextRef="#ctx0" brushRef="#br1" timeOffset="-176364.882">28497 781 584,'0'0'911,"0"0"-109,6-10-93,-6 10-88,0 0-101,7-8-61,-7 8-97,0 0-36,0 0-74,11-2 14,-11 2-15,9 8-1,-9-8-99,12 12 22,-7-3-77,3 0 28,-2 2-73,2 0 33,-2 2-53,2-1-17,-3-1-139,1 3-84,1-2-112,-2-1-125,1 1-174,-2-2-87,1 1-756,-2 0-1082</inkml:trace>
  <inkml:trace contextRef="#ctx0" brushRef="#br1" timeOffset="-175964.863">28958 1045 304,'6'-6'937,"-1"-2"-117,-5 8-153,5-16-60,-5 16-60,5-16-54,-5 16-63,0-16-54,0 16-19,-3-19-91,0 8-3,-1 2-49,0 0 4,-1 1-88,0 0 35,-2 0-77,0 3 33,-1 0-75,8 5 47,-16-7-78,16 7 49,-16-2-71,16 2 57,-14 2-61,14-2 48,-15 6-58,15-6 41,-13 10-59,13-10 52,-10 16-60,10-16 23,-2 16-49,4-6 2,0 0-23,3 0-35,2 3-17,0-2-2,1 1-10,2-2 13,2 3 12,-1-4 21,1 2 34,-1-3 9,0 2 14,0-2 14,-3 0 19,-1-3 41,1 2 43,-8-7 40,9 10 51,-9-10 24,6 9 49,-6-9-61,0 0 34,0 0-93,-5 13 49,5-13-84,-12 5 39,12-5-74,-16 2 42,16-2-71,-23 1 39,23-1-128,-23 1-113,23-1-151,-24-1-169,11 0-284,0 0-937,0 0-1420</inkml:trace>
  <inkml:trace contextRef="#ctx0" brushRef="#br1" timeOffset="-175308.534">29984 951 941,'0'0'739,"0"0"-61,0 0-108,0-14-82,0 14-91,0 0-65,0 0-22,0 0-41,0 0-24,15 5-27,-15-5-31,12 13-25,-5-6-23,-1 1-34,1 2-20,1 1-12,-3-3-18,2 2-13,-1-2-7,0 0-6,0-1-2,-1 3-6,-5-10-4,6 11 11,-6-11-28,7 10 19,-7-10-4,0 0-5,5 10 1,-5-10-6,0 0 1,0 0 3,0 0-9,0 0 0,-3-13 1,3 13-1,3-16-6,-2 6 9,3-1-1,2-3-4,-1 1 8,4 0 9,0-3 7,5 1 26,-1 3 21,4 0 12,0 2 5,0 1 38,1 5-51,0-1 56,2 5-35,-1 0 68,1 3-63,-1 0 40,-1 5-70,1 1 41,-2 1-56,-3 2 45,-1 1-62,-3-1 37,-3 2-60,1 0 46,-3 0-59,0-1 48,-2 1-61,-3-1 10,1-1-129,-1 0-54,-1 0-151,-1 0-89,2-12-107,-2 19-203,2-19-135,-5 19-638,5-19-1134</inkml:trace>
  <inkml:trace contextRef="#ctx0" brushRef="#br1" timeOffset="-174949.791">30643 1052 883,'11'-6'889,"-1"4"-103,3-2-67,-1 1-86,0-3-69,4 2-75,-1-1-64,2 0-50,-1 0-60,2-2-70,-1 0-47,-2 1 28,2-1-92,-3 0 22,1 0-84,-3 1 49,-2-2-85,0 2 58,-2 0-89,-2 1 64,-6 5-65,9-12 57,-9 12-75,0 0 57,0-14-69,0 14 77,-9-8-79,9 8 53,-13-1-59,13 1 71,-19 1-58,19-1 59,-20 8-68,10-1 62,-1 1-67,0 3 55,2-1-45,1 1 59,0 0-47,1 2 59,0 0-57,5-3 55,-1 2-56,3-12 69,0 20-67,3-9 53,1-3-57,1 2 59,4-3-62,0 2 56,2-2-109,2-2-1,0 0-123,2-1-79,0 0-37,2-2-112,0 0-84,-1-2-91,2-3-69,-3 3-811,5-5-1099</inkml:trace>
  <inkml:trace contextRef="#ctx0" brushRef="#br1" timeOffset="-174622.037">31114 992 200,'0'0'834,"0"0"-170,0 0-36,4-14-102,-4 14-46,13-9-93,-4 4-40,1-1-53,4-1-40,-1 0-53,2 1-15,0-3-24,1 3-12,-2-2-23,-1-1-8,1 3-26,-3-2-10,1 0-9,-2 1-8,-2 1 0,-2-2-15,-6 8-5,9-9-13,-9 9-2,0 0-8,1-11-5,-1 11-3,0 0-1,0 0-2,-18 3 3,18-3-3,-16 9-5,7-4-6,0 6 17,0-1-11,1 1 7,-2-1 10,3 2 8,1 0-13,1-1-7,-1 1 7,3 0-10,1-3 1,2-9-11,2 21-40,2-11-67,1 1-76,4-1-12,3-1-37,4 2-45,3-3-59,4-2-79,1 2-4,7-1-26,4-2 15,2-1 29,4-3-118,0-1-233,7-3-263</inkml:trace>
  <inkml:trace contextRef="#ctx0" brushRef="#br1" timeOffset="-174209.278">31881 1005 369,'24'-11'607,"-6"-2"-108,-7 3-41,0 0-27,-4 0-64,-2 1 17,-2-1-64,-3 10 25,-4-17-63,-1 8 34,-3 3-45,-1 0 1,-2 2-14,-4 0-5,-2 3 7,-2 2-21,-2 0-25,-3 4-31,2 0-39,1 3-22,-1-2-19,3 6-13,0-2-35,1 4-2,4-2-9,-1 1-8,4 0-7,5 0-5,-1-1-25,5-1 17,2-11 5,2 21-15,2-13-6,3 1-25,2-2-32,2 0-34,1-3-20,0 0-19,2-2-24,2-2-2,2-1-18,1-1-4,1-5 10,1 0 0,-1-3 6,-2-2 23,4-5 28,-3-1 22,-2-4 14,-1-1 7,-1-9 12,-1-2-1,-1-1 25,-4-1 3,3-1 72,-7 3-43,-3 1 45,0 6 25,-1 1 5,-2 2 15,-1 1 21,1 5 6,-1 0-11,-2 3-3,0 3 18,0 4 28,4 8 3,-9-4 41,9 4-43,-8 6 32,5 5-6,-1 1 13,1 5 21,1 5-60,0 4 12,1 1-22,0 2-10,1 0-23,0 0-22,0 3-14,1-4-12,-1 1-12,1-1-5,-1 0-32,2-2-88,-1-1-100,-1-3-70,0-1-94,-1-1-102,-1-4-155,2-1-190,-2 3-933,-2-2-1402</inkml:trace>
  <inkml:trace contextRef="#ctx0" brushRef="#br1" timeOffset="-173317.68">18348 2014 264,'1'-12'944,"3"2"-155,-4 10-54,3-19-54,-3 19-5,4-17-69,-4 17-11,4-14-60,-4 14-63,3-12-60,-3 12-58,0 0-55,2-10-38,-2 10-21,0 0 37,0 0-237,3 13-41,-3-13 0,0 23 0,0-8 0,0 2 0,1 2 0,-1 2 0,2-1 0,0 4 0,-1 0 0,3 1 0,0-2 0,0 0 0,0 1 0,-1-2 0,1-2 0,0-2 0,-1 0 0,2-2 0,-3-1 0,-1-1-426,2-4-216,-2 0-93,-1-10-67,-1 19-962,1-19-1457</inkml:trace>
  <inkml:trace contextRef="#ctx0" brushRef="#br1" timeOffset="-172952.622">18184 2255 245,'0'0'775,"5"-18"-149,2 8-66,3 0-68,1-1-48,6 1-51,1-2-24,3 4-36,2-2-41,5 0-46,-3 4-26,1 1-22,0 0-24,1 4-16,-4 2-35,3 2-19,-3 2-18,0-1-7,-2 4-6,1-1-25,-4 3-12,0-1-1,-1 0-11,-2-1-2,-1 1-12,1-3 12,-2 2-7,2-2 0,-2 0-5,1-2 6,-1-2-13,0 0 14,1-1-7,-1-2 5,1-3 3,-3 1 7,3-2 23,-2-2 3,-1 0 3,-1-1 12,-2-3 4,-3 3 15,0-4 2,-2 1 6,-3 11 9,0-22-12,-3 9-7,-2 1-17,-1-1 7,-2 3-35,-3-1 3,-1 2-16,-1 2 5,-2 1-10,0 2 0,-2 1-9,2 2-1,-1 2-16,-1 2-31,1 2-71,-2 2-127,0 2-90,2 1-60,2 2-128,0 0-97,3 0-49,4-2-806,-1 2-1085</inkml:trace>
  <inkml:trace contextRef="#ctx0" brushRef="#br1" timeOffset="-172462.208">19576 2036 896,'10'-15'806,"-2"3"-65,0-2-50,-1 2-73,-2 2-35,-1 1-99,0 1-30,-4 8-78,7-14-56,-7 14-78,0 0-47,5-9-2,-5 9-25,0 0-3,2 14-29,-2-14-1,1 24-23,-1-10-19,0 3-18,1 1-8,0 1-17,1 1-12,-1-2-2,2 1-6,-2-1-5,1 0-2,0 0-6,-1-4 0,2 1-1,0-1-7,-1-4-8,0 0 2,1-1-5,-3-9-2,4 13 2,-4-13-7,6 7-5,-6-7-27,0 0 3,14 2 0,-14-2-5,14-5-10,-5 0-9,4-2 12,-2-2 10,5 1-24,-1-1-11,4-3 11,0 4 0,3-3 7,1 5 2,0-2 13,1 2 2,1 3 16,-1-1-4,-2 3 9,-2 1 8,1 1-8,-2 1 6,-1 1 9,-2 2 24,-3 1 15,0-1 32,-4 1 6,-3 2 25,-1-2 7,-5-6 23,3 15 2,-3-15-2,-7 17-3,2-10 2,-4 3-10,-1-4-15,-1 4-18,-2-3-72,-4 0-12,4-1 0,-3 1 0,2-2 0,0-1 0,0 3 0,-2-4 0,3 2 0,2 0-96,11-5-229,-21 2-129,21-2-114,-16 0-194,16 0-206,-9-5-621,9 5-1239</inkml:trace>
  <inkml:trace contextRef="#ctx0" brushRef="#br1" timeOffset="-172117.178">20297 2256 425,'15'-1'900,"-1"-2"-77,-3 2-94,2-3-22,2 1-57,-1-2-92,2-1-29,-1 0-76,0-1-52,1-1-48,0-1-49,-2 1-57,4-3-39,-5 1-42,0 0-25,-2-1-29,1 2-16,-3-2-21,0 1-13,-3-2-18,0 3-8,-2-1-20,-4 10-14,3-15-18,-3 15-5,-4-14-4,4 14-14,-10-9 5,10 9-3,-16-3 2,16 3 4,-19 2 14,9 1-6,-3 4 7,3 1 10,1 1 0,1 3 17,1 0 32,2 1 11,1 2 42,1 0 26,3-2 12,0 1-134,3 0 0,1 1 0,1-1 0,2-1 0,2-1 0,0 0 0,4-3 0,0-1 0,2-1 0,2-2 0,1 0 0,0-5 0,1 1 0,0-2 0,7-2-64,-2-2-472,5-4-125,-6 3-203,0 0-1048,3-9-1641</inkml:trace>
  <inkml:trace contextRef="#ctx0" brushRef="#br1" timeOffset="-171201.064">22018 2071 363,'14'-4'674,"-3"0"-74,0-1-54,-2-2-73,0 2-45,-2-2-31,0 0-33,-7 7-53,7-15-34,-7 15-24,0-15-39,0 15-2,-8-14-34,-1 7-21,-1 2-24,-2 0-28,-3 0 9,-3 3-28,0 1 16,-2 3-35,-2 2 12,-1 3-4,0 2 0,-1 3 8,0 2-4,2 2-10,2 1 3,2-2-1,5 1-7,1 1-16,2-3-2,4 1-11,2-1 10,4-1-21,1-2 2,3-1-14,4 2 1,2-5-3,4 1-8,4-3-30,1-1 0,4-3-81,5-1-45,2-2-15,3-3-46,-1-3-4,6-2-48,0-4-13,-4-1-19,-1-4-6,-3 0 8,-1-3 5,-4-3 29,-2 1 20,-1-3 48,-6 1 39,-3 1 63,-1-1 45,-2 0 25,-5 2 92,-1 2 52,-3 3 23,-1 2 22,-1-1-5,-2 2 35,0 2-1,-3-1-11,-1 3-18,-1 4 4,0-2 7,1 6 2,-3 1 5,10 3 24,-18 0-5,8 3-3,-1 4 11,1 3-18,0 2 6,1 2 2,0 6-19,2 1-5,1 3 9,2 0-26,3 3-9,1-2-32,1 3-10,1-1-39,4 2 7,-1 0-14,4-2-12,0 0-31,5-3-20,-1-1 0,3-3 0,1-1-24,1-4-94,-1-2-53,2-2-25,0-3-35,-2-1-14,0-2-24,1-3 28,0-1 0,1-2 0,-3-1-26,0-3-7,0 0 51,-2-2 34,-2-1 29,0-1 32,-2-3 15,-1 1 27,-1-2 12,1 1 29,-4 2 18,-1-1 34,-1 2 14,1 0 35,-4 9-5,4-12-2,-4 12 26,0 0 26,0 0 18,0 0 15,0 0 8,0 0 11,8 8-5,-8-8-10,1 14-7,-1-14-3,1 19-21,2-10-27,-3-9-17,4 17-8,-4-17-6,6 17-10,-6-17-10,8 15 2,-8-15-11,11 12-29,-11-12-37,13 7-30,-13-7-14,19 2-75,-19-2-25,23-1-64,-7-2-14,0-1-54,1-2-104,2-2-70,0-3-208,4-3-393,1-1-713</inkml:trace>
  <inkml:trace contextRef="#ctx0" brushRef="#br1" timeOffset="-170897.079">22628 1905 461,'-20'8'783,"1"-1"-89,3 0-49,2 0-66,4 1-78,4-3-28,6-5-23,-9 12-47,9-12-45,0 0-37,4 12-50,-4-12-46,16 5-37,-16-5-31,24 2-24,-9-2-29,2-2-12,1-1-8,1 1-16,1-3-11,-2 0-17,-1 0-4,-1-1-4,0-2-9,-1 1 7,-2-1-15,-1-2 1,-2 1 0,-3-1-6,-2 0 2,-5 10 1,4-15-13,-4 15 12,-3-14-6,3 14-2,-10-12-1,10 12-2,-18-7 0,18 7 17,-23 0-17,10 3-19,-2 1-41,1 1-37,-3 2-68,3 1-33,0 1-53,2 1-61,2 0-82,1 0-79,2 2-69,3 0-109,1 0-677,5-2-930</inkml:trace>
  <inkml:trace contextRef="#ctx0" brushRef="#br1" timeOffset="-170521.378">23078 2045 802,'19'-8'710,"-5"2"-84,0-4-36,-1 3-60,-1-4-52,-3 3-25,-3 1-69,-1-3-24,-5 10-55,4-15-3,-4 15-37,-3-13-23,3 13-27,-9-11-33,0 6-16,-1 1 3,0 1-28,-2 3-26,-1 0-19,1 0-34,-2 3 0,1 0-9,0 1-4,1 1-19,1 2-3,0 0-18,5 0 2,0 1-13,3 1 19,3-9-37,0 17 2,3-8-54,3-1-36,1 2-32,3 0-35,1 0-20,-1-1-12,3 0 14,-2-1 13,1-1 33,-1 3 26,-1-3 23,0 0 24,-2 1 10,-1-3 40,-1 2 9,-6-7 53,10 10 25,-10-10 45,7 9 19,-7-9 29,0 0 4,-2 13-19,2-13-13,-7 8-8,7-8 4,-16 6-34,16-6-2,-20 7-29,8-3 4,1-1-31,-4-2 7,-1 1-18,1 1-18,-1-2-44,-1 2-78,2-1-60,0-2-86,1 1-50,0 0-126,3 0-134,11-1-93,-17-1-778,17 1-1062</inkml:trace>
  <inkml:trace contextRef="#ctx0" brushRef="#br1" timeOffset="-170246.556">23514 1856 85,'-2'-12'885,"-1"1"-140,0 1-32,1 0-85,-2 1-46,4 9-10,-5-16-66,1 8-27,4 8-24,-4-13-70,4 13-71,0 0-36,-4-9-4,4 9-4,0 0 2,0 0-31,-1 18-21,1-18 22,1 24-197,2-8-45,-2 3 0,2-1 0,0 6 0,1-2 0,0 1 0,0-1 0,1 2 0,1-2 0,-1-1 0,1-1 0,-2-3 0,-1 0 0,1-2 0,1-1 0,-1 1-342,0-3-144,-2-1-69,2-1-95,-4-10-76,2 15-101,-2-15-635,1 13-1080</inkml:trace>
  <inkml:trace contextRef="#ctx0" brushRef="#br1" timeOffset="-169950.741">23362 2177 12,'0'0'886,"-6"-10"-200,6 10-87,6-8-66,0 1-73,4-1-71,6 2-51,3-5-48,6-1-41,5 2-35,1-3-14,6 1-18,2-1-17,2 0 2,-1 2-13,-1-1-15,-6 2-24,2 3-41,-4-1 7,-6 2-34,-2 1 2,-4 2-27,-1 1 18,-2 2-8,-2 2-19,-3 1 15,-2 2 1,1 2-4,-3 0 5,-2 3-13,0 0-2,-1 1-1,-2 0-3,1 1 0,2 0 3,-1 2-5,1-2 9,0 1-11,2-2 5,-1-2-10,0 0-6,1-2-38,0 0-29,1-2-48,1-1-17,-9-4-39,15 7 4,-15-7-32,17 1-34,-17-1-27,14-2-35,-14 2-43,15-6-50,-8 1-115,-1-1-559,1-2-683</inkml:trace>
  <inkml:trace contextRef="#ctx0" brushRef="#br1" timeOffset="-169649.922">23902 1855 297,'-14'6'671,"5"-1"-51,9-5-40,-15 8-71,15-8-36,-6 7-29,6-7-23,0 0-40,5 10-54,-5-10-43,14 5-14,-14-5-51,20 2 6,-5-2-46,-2-2 23,5 0 1,-1-1-23,-1-1-12,1 1-2,-2-2-7,0 0-8,-2-2-14,-1 2-7,-2-1-17,-3 0-20,-1-1-13,-6 7-13,6-13-12,-6 13-12,0-14-4,0 14-7,-6-10-14,6 10 11,-17-6-14,6 5-1,-1-1-3,-3 4 3,0 0-7,-2 2-42,-2 1-44,1 3-79,-1 1-82,3 2-67,3-2-93,0 0-77,1 2-122,3 0-119,2 2-869,1-3-1238</inkml:trace>
  <inkml:trace contextRef="#ctx0" brushRef="#br1" timeOffset="-169241.18">24182 2114 479,'0'0'834,"8"-8"-72,-8 8-61,6-6-88,-6 6-95,0 0-92,11-6-72,-11 6-38,0 0-18,16 3-35,-16-3-31,13 9-6,-6-2-18,1 1-7,-1-1-53,0 3-16,1-1-41,0 1 1,-2-1-29,-1-1-17,0 2-12,1-1-2,1-3-5,-7-6-10,8 14-3,-8-14 2,6 10 3,-6-10-1,5 7 0,-5-7 4,0 0-5,0 0-9,0 0 15,0 0-10,13-3-16,-13 3 18,6-11-8,-6 11 1,9-18-9,-1 6 15,0-1-19,1-3 27,2-1 3,-1 3 17,3-3-4,2 2 5,-2 1 9,4 0-1,-3 1 1,3 4 0,-3-1 0,1 4-16,-1 1 19,0 2-9,-1 2 13,1 1-12,-1 2 1,-2 3-15,3 0 4,-1 0-10,-2 3 0,0-1-13,-2 2 3,-1 2-17,0 0-12,-3-1-70,-1 0-112,0 1-105,-4-11-93,3 19-102,-3-19-129,-2 21-117,0-10-205,2-11-457,-1 18-1005</inkml:trace>
  <inkml:trace contextRef="#ctx0" brushRef="#br1" timeOffset="-168941.081">25129 2031 308,'12'-14'793,"-2"3"-119,-3 0-69,1 1-84,-4 1-80,0 1-70,-4 8-49,1-14-45,-1 14-49,-5-12-36,5 12-25,-10-8-17,10 8-15,-17-1 13,7 3-15,-2 2 36,0 3-35,-1 2 11,0 0-7,0 3-16,1 2-3,1 1-10,2-3-4,2 3-15,0-1-17,2 2 4,3-2-39,2-1 4,0-1-18,2 0 2,3 1-18,0-1-13,2-3-71,2 0-68,1-1-58,3 1-76,-2-3-32,4-1-80,0-2-61,0 1-17,0-2-121,3-2-15,2-2-445,1-1-668</inkml:trace>
  <inkml:trace contextRef="#ctx0" brushRef="#br1" timeOffset="-168649.287">25585 1770 627,'0'-17'632,"0"2"-58,0 4-24,0-2-62,0 13-33,-1-19-48,1 19-50,0-14-57,0 14-59,0 0 6,-2-12 35,2 12 3,0 0 23,-4 12-24,4-12 8,-2 21-29,2-6-19,0 4-21,0 1-22,2 4-21,0 2-7,-2-1-37,2 1-7,0 0-38,0 0-4,0-1-26,3 0 1,-3-1-50,1 0-12,1-2 0,3-2 0,-4-2 0,3-2 0,-2-3 0,1 0 0,4-1 0,0-1 0,-2-3-96,4 0-105,1-4-58,0-1-41,2-1-70,-1-2-34,1-1-71,0-2-58,4 0-65,-5-3-44,0 0-728,1-2-972</inkml:trace>
  <inkml:trace contextRef="#ctx0" brushRef="#br1" timeOffset="-168472.588">25501 1925 95,'-27'1'1035,"7"-1"-196,0 0-113,5 0-54,2 1-63,13-1-18,-17 3-27,17-3-75,0 0-101,0 0-62,0 0-89,6 9-33,-6-9-47,22 0-46,-6-1-119,5 0-104,3-2-99,3 1-96,2-3-112,3 0-148,1 0-160,-1-2-761,2 0-1115</inkml:trace>
  <inkml:trace contextRef="#ctx0" brushRef="#br1" timeOffset="-167800.955">26522 1950 171,'-5'-8'1002,"5"8"-201,0 0-66,-7-9-33,7 9-72,0 0-82,0 0-112,-3-10-52,3 10-51,0 0-51,0 0-19,7 7-11,-7-7-29,12 12-41,-3 0-34,1-2-34,0 3-11,3 2-27,-1 0-8,-1-1-17,2 3-8,3-1-13,-3 0 1,1-1-8,-3-1-5,1-4-13,-3 2 14,2-3-4,-2-1 16,0-2 36,-1 0 4,-1-1 4,-7-5-2,14 6 10,-14-6-8,15 1-47,-15-1-28,16-5 0,-9 0 0,2 0 0,1-4 0,0-1 0,-1-3 0,3-2 0,-1-2 0,2-1 0,-1-1 0,-1 1 0,3-1 0,-4-1 0,3 2 0,-3 1-104,1 0-162,1 2-81,-3 2-45,-1 2-72,-1 0-94,0 5-69,-2-2-55,-5 8-826,8-7-1134</inkml:trace>
  <inkml:trace contextRef="#ctx0" brushRef="#br1" timeOffset="-166829.361">27254 1976 132,'11'0'803,"-11"0"-123,18 1-44,-18-1-70,17-4-64,-17 4-31,14-4-46,-14 4-33,7-8-73,-7 8 5,6-7-13,-6 7-60,0 0-39,-4-16-7,4 16 1,-9-8-32,9 8-31,-18-4-21,18 4-26,-22 0-9,8 1-6,-1 5-15,-1 0 5,-3 4-28,0 0 9,3 4-21,-1-2 7,3 2-21,1-1 5,1 2-14,3-4 13,2 2-22,3-2 15,2-1-21,2-10 4,-2 17 2,6-9-7,3 0 28,-1-4-24,3 1-22,3-1 1,1-3-50,1-1-17,1-1-13,3-2 2,-1-1 0,0-1 10,3-2 9,-4-3-5,2 1 32,-3-1-6,1-2 39,-5 0-19,-2 0 25,1-1-7,-2 2 24,-3-1-11,-1 2 35,1-1-1,-5 11 44,5-16-34,-5 16 30,4-11-50,-4 11 16,0 0-18,0 0 21,0 0-14,0 0 40,-9 9 2,9-9 4,-5 14-4,1-4-16,2 1 18,1 0-20,0 0-19,1-11 8,1 20-20,-1-20 10,3 18-14,1-9-7,1-1-10,0-2-40,1 1-41,-6-7-35,18 8-32,-18-8-12,22 4-33,-22-4-6,25-2-56,-9 0 1,0-1-19,2-2 15,-2-2 2,2 0 2,1-5 20,-2 0 32,0-2 24,-1-1 42,1-3 13,-4 1 33,-1-2 30,-2-2 55,-1 2 18,0-3 47,-2 2 43,-3-1-3,0-1 52,-3 3 13,1-1-8,-2 1 28,-2 2-11,0-1 10,0 2-8,-1 1 23,1 3-9,-1 2-1,0 0-35,0 1 3,3 9-36,-5-12 27,5 12 1,0 0 45,0 0 13,-13 7 12,13-7-24,-6 17-5,4-2-18,-2 4-10,4-1 9,-2 3-14,2 3-22,2 0-25,-2 1-15,0 0-17,4 0-4,-3-1-23,4 1 2,-3-1-13,2-2-16,1-3-13,-3-2 0,4-1 0,-1 0-19,0-5-28,3 1-8,-3-2-31,4-2-26,0-1-17,0 0-30,0-4 24,3 1-24,0-4-27,1 0 11,4-2-2,-2-1 14,4-4 13,1 1 17,0-5-2,0 1 16,3-4 27,-6 2 11,1-2 18,-2 1 8,0-1 25,-5 2 4,-1 0 24,-1-1-2,-3 2 18,0 1-2,-1 0 31,-5 10-14,1-20 43,-1 20-24,0-16 15,0 16-14,-1-15 44,1 15-10,-4-14 30,4 14-27,-5-10 18,5 10-35,-4-8 35,4 8 19,0 0 3,0 0 3,0 0-13,0 0-9,-11 4 2,11-4-26,-2 13 9,2-13-17,-1 15-12,1-15-16,0 20-5,1-9-6,-1-11-5,0 21-8,2-10-15,0 1 7,-2 0-8,4-2 8,-1 1-4,-1 0-8,0 0-16,3-2-46,-5-9-25,7 17-66,-7-17-33,8 14-52,-8-14-68,7 9-75,-7-9-40,11 5-74,-11-5-75,0 0-32,14 2-138,-14-2-434,15-2-781</inkml:trace>
  <inkml:trace contextRef="#ctx0" brushRef="#br1" timeOffset="-166040.306">28063 1855 735,'0'0'700,"0"0"-71,0 0-51,0 0-52,0 0-64,0 0-67,0 0-37,0 0-84,-3-10-22,3 10-17,0 0 34,-2 12-15,2-12 18,0 13-53,0-13 25,-2 18-17,4-7-22,-2 2-21,0-2-11,2 1-18,1 0-34,2 2-11,-1 1-1,-2-1-23,3-1-3,-1 1-21,3-2-8,-2 0-19,2-2 4,1 2-14,-2-4-1,1-2-12,4 2-4,-2-1-13,1-2-23,1-1-23,0 1-20,1-2 24,-12-3-56,23 1 0,-23-1-21,23-1-5,-23 1 1,21-5 10,-10 1-17,-2-2 28,-2-1 6,2 0 36,0-3-20,0-1 30,-3-2-10,1 1 30,-1-3-16,-1 1 30,-1-2-15,1 0 20,-2 2-20,-1-1 28,0 4-17,-2-2 32,0 13-20,-2-22 16,2 22-15,-2-20 22,2 20-20,-3-16 35,3 16-30,-2-12 20,2 12-20,0 0 26,-9-6 6,9 6 37,0 0-9,-2 12 50,2-12-37,-1 20 37,2-9-36,-1 3 59,0 0-13,2 1-20,-2 1-22,0-1-16,2 2-12,1-2-15,-2-2-2,3 0-6,0 0 1,0-1-7,-1-2 4,3-1-18,0-1 9,0-2-58,3 1-45,0-2-71,-9-5-50,19 5-55,-7-5-59,-12 0-70,23 0-83,-23 0-97,24-5-59,-12 1-750,3-4-987</inkml:trace>
  <inkml:trace contextRef="#ctx0" brushRef="#br1" timeOffset="-165308.708">28640 1920 654,'0'0'720,"0"0"-91,0 0-70,0 0-78,10-7-52,-10 7-70,12-4-47,-12 4-57,19-6-43,-7 1-12,-1 1-37,2-2-1,0 1-24,-1-2 6,1 0-32,0 0 5,-3 0-34,2 0 7,-4-1-31,2 3 16,-3-2-32,0 0 10,0 1-17,-7 6 12,11-10-27,-11 10 24,6-11-32,-6 11 14,0 0-29,3-9 24,-3 9-16,0 0 9,0 0-22,0 0 24,-16 3-27,16-3 26,-16 9-20,7-1 34,-2 0-10,-2 2 44,2 2-20,-3 0 32,3 2-3,-2 2 45,0-2 6,1 1-35,1 1-7,2 0-19,0-2-8,3-1-8,-2 0-4,3 1-13,1-4-2,2 2-16,2-12 18,-2 20-6,2-20-32,2 17 30,3-9-27,1-2 5,2 0 23,1-1-70,1-1-28,4-2 29,3-1 6,0-1-5,5 0 14,4-3 2,2 0-1,9-1 5,5-4-29,0-1 32,3-1-23,-2 0 32,3-2-14,-1-1 14,2-1-7,-3-1 30,-1-1-32,-2 0 28,-4 0-19,-3-1 45,-8 3-18,-3 0 42,-5 2-41,-2-1 43,-6 1-46,-1 0 41,-3 0-47,-2 2 49,-3-2-54,-1 0 29,-2 2-37,-2-1 33,-1 1-45,-4 0 39,0 2-39,1 0 39,0 2-42,-2 2 42,10 4-35,-15-7 30,15 7-38,-15 0 40,15 0-37,-13 8 36,13-8-39,-12 10 37,7 0-35,3-2 39,-1 3-56,2-1 33,1 2-33,1 1 6,0 0-56,1 3 3,2-2-22,-1 1 16,2-1-16,-1 0 23,0 1-4,0-2 32,0-2-10,-3 1 32,3-2-7,-1 0 25,0 0-7,-3-10 30,5 19 7,-5-19 31,4 14-11,-4-14 19,3 12-7,-3-12 39,0 0-13,1 14 24,-1-14-40,0 0 22,-5 9-18,5-9-11,0 0-30,-13 6 28,13-6-45,-10 2 31,10-2-39,0 0 1,-18 0-85,18 0-51,-10-2-86,10 2-107,-11-6-123,11 6-128,-12-6-153,12 6-641,-7-11-979</inkml:trace>
  <inkml:trace contextRef="#ctx0" brushRef="#br1" timeOffset="-165049.274">30202 2007 621,'23'5'1006,"-1"0"-68,-5-1-39,-2 1-103,-2-3-30,-1 1-80,-12-3-34,19 3-53,-19-3-33,16 3-61,-16-3-348,15 2-157,-15-2 0,11 4 0,-11-4 0,0 0 0,17 2 0,-17-2 0,0 0 0,13 0 0,-13 0 0,0 0 0,0 0 0,14 0 0,-14 0 0,0 0 0,0 0 0,10-2 0,-10 2 0,0 0 0,0 0 0,0 0 0,0 0 0,0 0 0,0 0 0,0 0 0,0 0 0,0 0-662,0 0-135,0 0-95,0 0-951,-14-2-1553</inkml:trace>
  <inkml:trace contextRef="#ctx0" brushRef="#br0" timeOffset="-141266.246">17557 3759 26,'-5'-9'889,"-1"1"-202,3-1-64,-3 1-70,2-1-22,0 1-45,4 8-39,-7-17-40,7 17-35,-5-13-59,5 13-59,-4-11-25,4 11-24,0 0-11,-5-7 2,5 7-12,0 0-29,1 18 22,1-8-17,-2 3 5,1 4-26,-1 3-20,0 1-15,0 1-9,0 2 2,0 0-20,0 2-18,0-1-8,0-1-1,0-4-19,0 1-4,0-2-4,0-1-4,0 0-4,0-2-7,1-4 4,-1-1-3,1 1-6,-1-12-3,2 17 0,-2-17 0,2 14 0,-2-14 0,0 0 0,7 9 0,-7-9 0,0 0 0,14-7 0,-14 7 0,11-13 0,-3 6-25,1 0 16,0-1-1,0-2-5,2 1-2,1 1 2,-1-1 1,3 2 3,0 1 0,3-1-7,-3 4 9,3 0-2,-3 0 0,1 3 4,-1 0-1,1 3-4,-3 0 11,3 3-12,-3-1 8,-2 3 2,-1-1 1,-1 2 5,-3-1 4,-1 1-2,-4-9 2,2 21 2,-3-10-6,-2 0 6,-3 3-6,-2-2 0,-3 2 5,-1 1-5,-2-4 1,-1 1-4,1 0 1,-3-2-1,3-2 1,-3 0-2,2-2 5,-2-2-4,2 2 1,0-2-5,0-4-3,0 2-37,3-4-31,-4 2-41,2-4-59,-2-2-45,1 0-56,-2-3-31,0-2-15,3-2-38,1 0-75,1-1-44,1-2-33,2-1-94,0 0-691,3-1-901</inkml:trace>
  <inkml:trace contextRef="#ctx0" brushRef="#br0" timeOffset="-140704.993">17839 3478 625,'5'-10'623,"-1"2"-93,-4 8-30,4-17-40,-4 17-33,1-15-69,-1 15-1,-2-18-46,2 18 7,-6-16-57,2 6-34,-1 4-13,-1-2-11,-2 4-24,1-2-4,-5 2-19,2 3-15,-3-2-9,-2 3 1,-2 3-19,-2-1-12,-4 4-11,1 1 7,-6 5 0,-1 2 14,-6 3-24,1 5 0,-2 2-3,0 2-26,-5 9 23,1 0-15,3 2-8,2 1-9,3 2-3,7-5 0,2 3-17,2 2 5,3 2-1,3 3-10,1-1 2,3 1-3,5 0 3,-1 1-7,4-2-1,3-6-3,1 1 2,4 3-7,2-2 11,3-3-3,3-2 33,3-1-20,5-4 22,-1-2-33,7-4 32,1-2-45,5-5 33,3-5-38,1-3 0,2-6-2,12-3 0,1-7 0,3-3 0,10-6 0,0-5 0,2-2 0,-3-5 0,-3-3 0,-2-2 0,-7-3 0,-3-2-13,-6-2-9,-5-3-1,-7-3-12,-9 6 10,-6-2-6,-5-3 11,-7 1 19,-4-3-15,-7 0-3,-6 0 13,-6-6-3,-5 2-6,-3-2-1,-3 6 9,-2 3-2,-4 3-1,-3 6 0,-2 3 0,5 10 3,-3 1 6,1 5-3,1 6 1,1 3-6,3 3-7,3 4-64,1 4-35,-2 4-70,3 4-44,-2 8-34,3 4-56,2 6-37,4 4-136,2 3-82,7 2-79,2-1-804,2 2-1073</inkml:trace>
  <inkml:trace contextRef="#ctx0" brushRef="#br0" timeOffset="-140306.154">18873 3882 124,'0'0'973,"-8"-15"-184,8 15-47,-8-13-85,8 13-9,-6-11-71,6 11-58,-6-9-71,6 9-71,-6-7-46,6 7-22,0 0-11,0 0 11,-10 10-17,10-10-16,-2 17 3,1-5-36,-2 5-243,3 0 0,-1 1 0,-1 2 0,2-1 0,-1 3 0,1-1 0,0 0 0,1 0 0,-1 0 0,0 0 0,2 0 0,-2-3 0,1 0 0,0-1 0,1 0 0,-1-4 0,0-1-468,0-2-94,2 1-99,-3-11-76,3 17-147,-3-17-662,0 0-1186</inkml:trace>
  <inkml:trace contextRef="#ctx0" brushRef="#br0" timeOffset="-140066.334">18801 3878 430,'-7'-11'918,"-1"3"-144,3-2-75,-3 1-76,4-1-41,0 0-95,2 0-40,2 10-67,1-22-33,4 10-38,3-1-40,1 1-43,5-4-15,3 2-8,5-3-27,2 1-13,1 2-26,7-4-15,0 3-14,-1 2-23,-2 1-14,2 1-19,-2-1-10,1 4-16,-5 1-67,1 2-93,-1 0-107,1 3-90,-6-1-79,2 3-75,-2 3-118,-2-2-89,-1 5-876,-3 1-1213</inkml:trace>
  <inkml:trace contextRef="#ctx0" brushRef="#br0" timeOffset="-139617.288">18972 3970 442,'-17'9'805,"2"-1"-133,3-3-24,0-1-103,12-4-68,-15 5-65,15-5-78,0 0-75,0 0-42,0 0-40,6-10-35,7 1-28,6 0-12,8-2-7,1-1 12,4 3-28,0-1 3,0 0-33,1 3 0,-1 2-19,0-2 9,-4 5-29,-1-1 17,0 1-14,-4 2 6,0 1-18,-1 0 15,-1 2-17,-1 1 23,-1-2-24,-2 4 27,-4 0-8,0 1 24,-3 1-15,-3 1 24,-1-1-13,-2 2 40,-3 0-20,-1-10 19,2 20-31,-2-20 12,-2 20-31,2-20 13,-1 18-24,1-18 25,0 14-20,0-14 8,4 12-18,-4-12 15,13 6-19,-13-6 20,21 3-23,-8-3 14,5-3-18,-1 2 13,6-4-22,-3-3 20,2 1-7,-1 0 1,0-2-15,-3-1 17,0 1-17,-4-2 20,-2 2-15,-1-1 37,-5-1 4,-1 3 17,-5 8-14,4-16 20,-4 16-8,-7-15-6,0 8-9,-2 0-3,-4 2 0,1 0-2,-5-2-9,2 6 1,-3-2-9,1 2 0,1 1-2,-3 1-26,0 2-71,2 2-71,-3 3-131,3 0-124,-2 0-161,6 2-132,-3 1-887,5-3-1245</inkml:trace>
  <inkml:trace contextRef="#ctx0" brushRef="#br0" timeOffset="-139281.274">19675 4010 513,'14'-6'942,"-2"-2"-139,1 0-68,4-1-31,1 0-99,2 0-71,0 1-75,2 0-42,1 1-71,1 2-54,2 0-46,-2 3-43,-1 1-25,-3 1-39,1 2-32,-2 1-22,-1 2-13,0 1-13,-4 1-14,0 1-13,-1 0-3,-3 3-7,-1 1 5,-2 0-12,-3-2 5,0 1-10,-3-1 5,1 2-3,-4-2-9,2-10 8,-3 19-5,3-19-9,-6 17 4,6-17-6,-5 10 4,5-10 0,-6 7 10,6-7-9,0 0 10,0 0-6,0 0 5,-9-9 6,9 9-2,1-15-10,2 5 2,2-4-10,0-1 0,0 0-3,3-2-3,1-1-44,1 0-29,0 1-47,3 1-60,-3-1-79,2 2-56,0 1-83,0 4-89,2 0-78,4 1-106,2 2-746,4-1-1037</inkml:trace>
  <inkml:trace contextRef="#ctx0" brushRef="#br0" timeOffset="-138537.489">21308 3993 178,'0'0'772,"18"-3"-133,-18 3-40,13-6-36,-13 6-41,10-10-47,-10 10-54,5-12-44,-5 12-37,4-13-10,-4 13-41,-4-14-25,4 14-65,-7-11 0,0 5-35,7 6-8,-19-8-7,19 8-10,-24-1-12,8 1 4,0 4-18,-6 1-1,0 4-5,-3 3-19,1 4-5,2-4-10,-1 5-17,3 0-7,3 2-7,3-2-11,2 0-4,3-3-7,0 2 3,7-4-10,1 1 1,2-2 4,4-1-17,2 0-16,4-1-18,2-3-43,3 1-28,2-3-25,1-4-36,4 0-22,4-3-15,5-2-9,0-3-15,1-1-19,4-5-16,0-1 0,-1-3-2,-3-2 61,-1 1 19,-2-4 53,-4-1 2,-2-3 37,-3 1 0,-3 2 50,-3-1 33,-2-1-11,-3-1 94,-3 3-27,-3 0 60,-2 0-27,-2 3 71,-2 0-11,-1 4 18,1-1-8,-4 1-15,1 4-2,-1 0-7,-3 2-22,3 5-4,6 6 8,-15-6 3,15 6-6,-16 6-1,7 2 22,-1 4-13,2 2 8,-1 4-18,1 3-5,0 1 8,2 2-4,1 1-10,4 1-10,0 0-16,1 1-7,2-2-15,2 1-4,4 1-12,1-5-1,2 2-12,3-2 0,-1-5-8,1-2-7,4-1-38,4-2-16,-3-4-29,3 1-23,1-4-14,0-2-27,-3-1-8,3-4 10,1 0-1,2-3 4,-3-2 15,1-1 12,2-3 20,-2-2 19,-6 1 8,1-1 35,-4-2-11,0 1 28,-4 0-13,-1 2 28,-2 3-7,-3 1 49,0-1-26,-5 9 23,6-9-21,-6 9 31,0 0 3,0 0 26,0 0-12,0 0 17,0 0-16,-3 15 2,3-15-8,0 17 9,0-17-11,0 20-10,0-20-18,3 19 2,0-9-7,-3-10 6,5 17-19,0-11 1,-5-6-9,11 15 11,-3-10-19,0-1-20,-8-4-49,17 4-36,-17-4-32,21-1-34,-10-2-53,1-1-53,3-1-56,1-4-81,0-2-30,1 0-36,0-2-131,-2-2-576,3-3-801</inkml:trace>
  <inkml:trace contextRef="#ctx0" brushRef="#br0" timeOffset="-138226.013">21958 3789 662,'-22'10'647,"1"0"-92,2-2-29,5 2-37,1-3-52,4 2-30,2-2-18,1 1-33,6-8-47,-2 10-37,2-10-14,5 9-24,-5-9-17,14 3-52,-14-3-11,24 0-45,-7-3 2,-2-1-40,4-1 6,-2 0-29,5-2 13,-3 0-15,-1-4 13,0 1-17,-3-1 0,-1-1-12,-4-1 13,-2 1-19,0-1 0,-6-2 4,0 2-5,-4 1 9,-2-2-2,-2 2-7,-2 0-3,-2 3-6,-4 1 7,0 2-21,-2 1 3,-2 3 21,0 3-28,-3 1-12,1 3-32,-2 4-32,0-1-54,4 4-49,-3 4-35,2 2-69,3 1-78,5-1-76,-1 0-99,5 2-109,1-3-655,5-1-908</inkml:trace>
  <inkml:trace contextRef="#ctx0" brushRef="#br0" timeOffset="-136957.469">22660 4004 178,'22'-16'755,"-5"5"-132,-6-2-20,-2 2-86,-4 0-55,-5-1-31,0 12-61,-7-18 10,0 11-73,-2 1 2,-2 0-56,-2 5-9,-1-2-34,-2 6-4,0-2-31,-2 6-4,-2-1-20,2 5-7,-2-1-29,5 2-6,-1-1-23,0 3-12,5 0-11,2-4-14,-1 2-9,3 0-4,2-3-4,1 0 0,4-9-16,-4 16 1,4-16-6,3 13-4,-3-13-28,8 7-39,-8-7-27,14 1-14,-14-1-24,16-7-18,-7 3 4,5-3 5,-2-3 17,2 1 21,0-4 12,1 0 14,-2-1 15,1 1 11,-4 0 35,1 4 19,-3-2 37,0 2 9,-2 2 26,-6 7-25,11-10 32,-11 10-13,10-4 21,-10 4-14,0 0 15,10 7-25,-10-7 15,8 10-29,-8-10-4,9 14-15,-4-4 1,0-1-18,1 1 5,3 0-11,1 2 3,1-2-16,3 0-15,0 1-49,5-3-8,-1 0-30,5 0-15,2-2-7,1-3 5,3 1 6,6-1 22,1-2 14,1-2 8,0-3-1,2 0 8,4-5-2,-1-2 0,-4-3 16,-1 1 8,-4-4 21,-1-1-26,-6 1 13,-3-1 28,-5-1-11,-3 2 19,-5 0-11,-3 3 9,-2-1 6,-5 4 4,-4-1 12,-2 0 20,-5 3-4,0 2 9,-6 0-1,-3 4 8,-1 2 32,-6 3-7,-1 3 24,-2 2-16,0 3 7,0 0-25,0 3-4,3 0-22,3 1 4,5-2-19,1 0 5,3 1-11,3-1 8,5-2-29,0 2 19,2-2-20,5-10 10,0 14-19,6-6-14,0-1-43,3-2-37,1-1-23,3 0-25,1-3-17,1-1-30,3-1-18,1-2 13,0 1 20,-1-4-17,3 0 34,-2-2 20,-1 1 48,-3-1 24,-1 1 11,-1 1 25,-3-1 40,-1 2 34,1 0 8,-10 5 12,12-7 9,-12 7 31,0 0 27,11 6 21,-11-6 9,5 14 12,-2-3-2,-2 1 12,0 6-6,1 2-9,-1 6 43,-1 1-8,0 9-39,-1 0-11,-3 7 21,0 3-8,-1-1-29,1 5 6,-1-2-48,0 2-23,-2-1-13,0 1-9,-1 0-10,-2-4-6,1 2-7,1-4-3,-1 0-6,2-3-12,-3-2-4,2-7 0,-1-2 0,0-1 0,3-7 0,-2-1 0,1-3 0,1-2 0,-2-3 0,3-3 0,-1-1 0,-1-2 0,7-7 0,-13 5 0,13-5 0,-17-5 0,5-2 0,1-4 0,-1-6 0,-3-4 0,1-5 0,-4-5 0,3-3 0,1-4 0,2 1 0,1-2 0,4-1 0,3 3-37,3 0-62,2-3 4,5-3-33,3 0-42,3 0-8,4 1-47,3 3-23,4-1-6,5-3-5,-1 9-8,7-5 8,2 2-31,-3 6 14,7-2 36,1 1 45,1 0 38,-5 8 22,0-2 25,1 2 22,1 2 44,-3 2 50,-3 1 53,-1 1 49,-8 5 36,-4 2 10,-3 2 44,-2 2-14,-4-1 2,-4 3-38,-7 5 22,12-6-49,-12 6 9,0 0-29,0 0 10,0 0-35,-12 11 0,6-3-25,-1 3 8,1 2-24,0 1 8,-1-2-2,3 3-2,2 1 2,1-2 6,2-1-25,1 3 10,4-3-19,1-1 8,2 0-9,1-2 6,3-2-19,1-1 15,1-1-12,2-2 8,1-1-13,0-2 1,1-2-2,0-4 0,-1 2 1,3-5 2,-2 0 10,-4 0-7,2-2 4,-6-2 5,0 0 50,-3 0 18,-3 1 11,-2-2-6,-2 3-5,-2-2 16,-4-2-20,-3 3-18,-2 0-9,-2 0-12,-1 2-5,-3-3 4,0 4-10,0 2-13,-2 0-24,2 2-48,-2 2-74,-1-1-82,3 3-51,-3 3-97,2-2-90,0 4-133,2-2-86,0 5-225,2-3-387,2 2-890</inkml:trace>
  <inkml:trace contextRef="#ctx0" brushRef="#br0" timeOffset="-132574.965">24155 3970 289,'0'0'794,"2"-13"-145,-2 13-39,2-11-62,-2 11-35,4-8-51,-4 8-42,0 0-90,6-11-5,-6 11-27,0 0-3,16 3-60,-16-3-4,14 11-37,-8-3-21,3 3-20,-3 1-14,0 0-11,0 3-18,-2 2-14,2-3-36,-3 2 11,1 1-11,-3-2-9,0 1-17,0-1-1,-2-2-6,1-1 31,-1 0-51,0-2 11,1-10-11,-3 19 9,3-19 2,-3 10-8,3-10-6,0 0 2,0 0-4,0 0-1,0 0-5,0 0 8,-1-17-12,5 7-10,0-6 0,2 1 4,2-5-7,2-2 11,3 0-7,2-2 1,-2 1 4,5 0-5,-3 0 8,3 3 7,-1 1 10,3 1 14,1 2 16,-3 4 47,1 2 15,0 2-3,-1 4 3,-2 1-16,-2 3 2,2 2-9,-2 2-5,-1 1-11,-1 4-13,0-1-48,-3 3 0,-2 0 0,-1 3 0,-1 0 0,0 3 0,-3-5 0,2 5-7,-4-1-202,3-3-60,-2 1-107,-1-2-37,1 0-64,1 0-123,-1-1-70,-1-11-72,4 18-666,-4-18-1011</inkml:trace>
  <inkml:trace contextRef="#ctx0" brushRef="#br0" timeOffset="-131913.725">24995 3964 376,'9'-14'701,"-2"2"-84,0-1-33,-1 0-86,-4 2-45,-2 11-30,-2-21-56,2 21-14,-6-14-58,6 14 7,-17-6-19,17 6-2,-23 3-28,8 0 3,-2 6-12,-3 0-33,2 3-13,-1 1-19,1 1-43,1-2-23,1 3-9,2 1-29,1-2-4,4-1-19,1 0 6,3 1-25,0-2 0,3-2-16,2-10 9,2 17-12,-2-17 20,11 14-50,-2-10-44,2 0-30,-11-4-51,25 1-24,-11-4-15,3 0-30,-1-2-21,5-3 10,-2-1 4,0-3 14,1-5 0,-4 5 41,1-5 18,-5 2 25,1-2 25,-3 1 29,-4 0 6,1 2 19,-5 0 3,0 2 35,-1 0 27,-1 12 12,-1-17 23,1 17 3,-4-8 15,4 8 41,0 0-14,-11 3 30,11-3-20,-7 12 29,2-4-22,1 2-10,2-1-9,-1 3-14,3-12-3,2 22-20,-2-10-11,3-2-8,1 0-13,3 0-3,-2-1-1,2 0-9,4-1-4,0-3-7,1 0-18,2-2-17,-2-2-22,3-1-29,6 0-18,-4-3-24,6-2-38,-3-1 15,3-3-7,3-2-17,-2-1 7,0-2-13,-1-4 7,0 1 10,-1-2-2,-4-2 25,0-2 4,-1-1 33,-3-2 7,-2-1 31,0 0-7,-6-2 39,0 3 20,-4 3 48,-1-1-3,-2 2 57,-1 1-37,-2 0 34,-2 3-23,0 2 34,0 3-13,-1 2 11,1 4-9,-1 0 35,7 7 27,-14-3 17,14 3-9,-11 7 30,6 4-10,-1 0 2,3 4-4,1 3-2,2 2-2,0 4-16,0 2 1,2-1-3,0 4-27,1 0-20,1 0-17,-1-3-17,1 4-17,0-3-14,-1-2-10,1-2-7,1 1-9,2-1-46,-3 0-37,5-1-90,-2 0-74,3-4-98,0 0-91,3 1-95,-1-2-138,1-3-147,4-3-743,0 2-1170</inkml:trace>
  <inkml:trace contextRef="#ctx0" brushRef="#br0" timeOffset="-131582.425">25953 4085 950,'0'0'723,"0"0"-44,13 0-52,-13 0-41,0 0-38,14 0-69,-14 0-50,0 0-38,9 4-45,-9-4-33,0 0-43,10 6-39,-10-6-30,0 0-25,6 10-27,-6-10-16,0 0-33,0 0-13,2 9-26,-2-9 3,0 0-19,0 0-12,-5 9 7,5-9-11,0 0-5,0 0-2,0 0-14,0 0 2,-9-6-10,9 6 0,0 0-3,2-11 0,-2 11-6,10-11 8,-10 11-10,13-7 25,-5 1 17,-8 6 14,19-4 13,-19 4 22,21 0 20,-9 1 8,-1 4-80,-1-1-28,1 3 0,1 3 0,-3-1 0,-1 4 0,-2 1 0,-1 0 0,-2 3 0,-6 3 0,-1 1 0,-5 4-91,-10 4-433,-4 3-263,-12 8-396,1-8-588,-6 2-1463</inkml:trace>
  <inkml:trace contextRef="#ctx0" brushRef="#br1" timeOffset="-130118.584">26836 3897 664,'-9'-9'763,"-1"1"-96,2 0-58,3 2-64,-1-2-45,6 8-48,-14-12-76,14 12-51,-13-5 3,13 5-39,-11 1 13,11-1 6,-12 9-20,6 0-20,1 1-35,1 0-25,2 5-18,-2-1-27,2-2-35,4 2-15,0 1-16,2-1-13,2 1-25,3-1-6,5-1-15,-1 1-5,3-4-6,2-2-7,0-3-27,1 1-32,4-4-39,-2-1-16,0-1-9,-2-2-35,2-1-1,3-2-23,-2-2 10,-1 0 11,1-3 12,-4 2 13,0-3 9,-2 2 19,-2-1 29,-3 2-4,-2-1 18,0 2 1,-9 7 16,10-11 1,-10 11 9,7-6-2,-7 6 8,0 0 1,0 0 5,0 0-2,6 6 2,-6-6 9,4 10 2,-4-10 4,7 12 5,-7-12-10,10 13 2,0-6-4,-3-2 2,5 2 0,2-2-1,0-1 0,4 0-1,-1-3-2,4 2 1,1-3 4,2-4-1,2 1-4,1-1 2,0-1 3,0 1 0,2-4 7,-4 2 14,2-2 17,-6-2 8,0 1 2,-2-3 3,-4-1 11,-1 0 15,-3 1-10,-5-4-11,1 2 8,-6 2-9,-1-2-12,-4-1-9,-2 1 11,-1 1-20,-3 1-23,-4-1 9,0 2-6,-4 0-9,3 5 3,-1-1-36,0 2-59,-2 2-67,0 1-69,3 2-69,3 0-86,-4 2-117,0 2-90,5 2-99,1-3-666,3 4-957</inkml:trace>
  <inkml:trace contextRef="#ctx0" brushRef="#br1" timeOffset="-129790.621">27788 3935 370,'14'3'755,"-3"-3"-76,-11 0-74,23 0-69,-10-3-71,-1 0-61,3-2-46,-1 2-45,-1-3-51,3 0-30,-1 0-46,0-1-22,-2 0-25,-1-1-27,0 1-20,-3-2-18,1 4-8,-2-3-12,-3 2-14,-5 6-12,9-12-2,-9 12-1,1-13-7,-1 13-10,-6-8 0,6 8 2,-11-4-10,11 4 6,-20 1-4,7 3 1,1 1-5,-1 1-1,-1 3 10,1 0 4,4 1 23,-3 2 19,5 2 7,1-1 8,1 1-5,4-2-9,0 2-6,1-1-17,2-1 7,1 2-9,5-1-11,-1-1 2,5-2-5,-3 1-32,4-3-83,1-1-79,1 0-108,4 0-38,3 0-72,7 1-91,5 2-220,8-3-585,4 0-896</inkml:trace>
  <inkml:trace contextRef="#ctx0" brushRef="#br1" timeOffset="-129398.283">28767 3987 376,'0'0'841,"-8"-12"-102,8 12-41,-4-9-52,4 9-69,0 0-96,-5-11-96,5 11-53,0 0-7,0 0-4,0 0-22,8 6-26,-8-6-40,10 12-20,-5-5-51,2 1-23,-3 0-26,4 2-21,0 0-24,0-1-6,-2-1-23,1 1-2,-1-1-13,-1-1 1,-1 0-4,-4-7-6,9 11-9,-9-11-4,4 7-18,-4-7-17,0 0-22,0 0 1,0 0-17,0 0 5,6-8 10,-6 8-10,-4-15 43,4 15-32,0-22 9,0 8 6,4-1 7,-2-3 2,4-2 18,3 3 3,1-1-7,4 1 3,0 3 11,4-1 21,1 4 27,0 1 20,4 4 18,1 0 12,-3 4 2,1 3 22,-1 2 28,3 1-1,-3 2-4,1 3-14,-3-1-15,-4 4-19,2 0-37,-6 0-57,1 0 0,-5 1 0,0 0 0,-3 0 0,0-3 0,-2 3-3,-2-13-237,1 21-112,-1-21-79,0 16-105,0-16-136,-1 14-120,-3-5-843,4-9-1294</inkml:trace>
  <inkml:trace contextRef="#ctx0" brushRef="#br1" timeOffset="-129078.653">29409 4008 320,'16'-8'796,"0"3"-101,5-3-17,-2-1-123,3-2-30,-2 4-52,1-4-41,-1 1-81,-1-1-31,-1 0-35,-1 0-46,-2 0-32,-2 0-29,-2 0-35,-2 1-24,0 0-8,-4 0-23,-5 10-17,4-15-13,-4 15-14,-5-11-3,5 11-11,-13-6-6,13 6 8,-19 2 17,5 5 24,0 0 25,0 0 47,-1 5 7,1 4-15,1-1-5,0 0-9,4 2-9,1-2-8,3-1-16,0 1-8,1-1-19,3-1-51,2-1-12,3 0 0,1 0 0,2-1 0,0 0 0,5-3 0,1 0 0,0-2 0,2 0-139,0-4-124,2 1-74,-3-1-62,2-4-76,2 2-81,-2-4-77,0 0 5,0 0-160,-1-3-467,-2 1-862</inkml:trace>
  <inkml:trace contextRef="#ctx0" brushRef="#br1" timeOffset="-128346.737">29804 3964 784,'0'0'639,"0"0"-84,14-4-54,-14 4-63,21-5-58,-8 0-26,3 3-47,2-4-10,3-1-39,0 2-15,2-2-33,-2 0 8,0 0-38,1-2 2,-3-2-42,1 2-11,-3 0-13,-3 1-12,-2-2-4,1 2-21,-6 0 3,0 0-28,-1 1-8,-6 7-13,3-10-5,-3 10-4,-7-7 1,7 7-1,-12 0 7,1 1 4,0 3 31,-2 2 24,-2 2 3,-1 2 4,0 2 7,2 1-12,0 0-6,1 2-14,1-1-27,2-2-1,2 1 3,3 0-14,1 1-15,3-4-57,1-10-77,4 21-72,0-12-55,5 1-70,1-1-29,3-3-58,1 1-18,3-2-5,2 0 55,3-1 27,3 2 15,4-2-46,1-2 54,0-1-12,2-2 108,6-1 41,-3-4 87,0 1 25,-1-3 85,-2-1 34,-2-2 73,-4 0 33,0-1 56,-8 0 26,0 1-11,-4 2 1,-3-3 10,-2 2-22,-4 3 16,-1-1-38,-4 8 9,-1-13-2,1 13 24,-10-9-12,1 5 11,-4 1 6,13 3-5,-27 0-12,10 3-20,0 1-17,0 1-24,-1 0-10,0 5-26,3-1-13,1 1-30,2-1-6,3 2-20,-1 0-7,4 0-3,3-1-14,3-10-2,0 17 2,0-17-17,9 16-20,0-11-55,0 2-21,3-2-30,0-3-29,2 1-8,0-3-37,2 0-5,0-4-7,0 1 22,2-2-16,-3-2 12,3-3 12,-3 1 16,1-3-10,-4-2 9,2-3 14,-3-2 7,1-5 11,-3-2 8,0 0 18,-1-2 14,-1-1 20,-1-3 1,-1 1 18,-1-2 21,0 1 36,-3 1 15,0 5 39,0 2 56,-1 4-2,-1 2 32,0-1 0,0 5-3,-2 2 4,0 2 23,3 10 8,-6-9-5,6 9-4,0 0 7,-13 7-15,11 2 39,-1 4-25,2 3 7,-2 3-6,2 1-14,1 3-24,-1 2-22,1 1-18,-2 2-20,2-2-6,2 2-20,-2-2-6,0 2-15,0-4-79,0 1-90,1-3-67,-1-3-77,0-1-52,1-1-111,-1-1-122,2-3-75,-2 1-915,1-2-1195</inkml:trace>
  <inkml:trace contextRef="#ctx0" brushRef="#br1" timeOffset="-127878.338">31460 3679 975,'0'0'779,"2"-12"-36,-2 12-53,5-11-57,-5 11-16,5-11-45,-5 11-53,4-10-67,-4 10-56,0 0-60,5-12-52,-5 12-29,0 0 42,0 0-43,11 7-16,-11-7-87,10 16-151,-4-2 0,-2 2 0,2 3 0,-1 2 0,3 1 0,-2 0 0,-1 3 0,0-1 0,-1-2 0,1 2 0,-1-1 0,0-1 0,-2 1 0,2-5 0,-1 0-354,-2-2-195,2-1-30,-2-1-70,-1-2-95,-1 2-78,-1-5-606,0 3-1037</inkml:trace>
  <inkml:trace contextRef="#ctx0" brushRef="#br1" timeOffset="-127541.556">31468 3946 369,'13'-11'584,"2"0"-110,2-4-54,4 6-49,1-2-37,1 4-32,0 0-3,1 2-30,1 1-6,-5 1-5,3 3-22,-2 0-6,-1 3-9,1 2 4,0 1-5,-1 1-7,-1 1-17,1 2-44,-3 1 6,2 0-29,-1 0 22,-2-1-30,3 1 37,-2-1-58,2-1 20,2-2-1,-2 1 3,0-3-3,-1-1-10,1-4-12,-1 1 13,0-2-8,0-2 10,-3-2 20,0-2 13,-3 0 31,-1-3-27,-2 0-23,-3-2-126,-4 0 0,-2 0 0,-1 0 0,-4-1 0,-3 1 0,-2 1 0,-3-2 0,-5 2 0,0 3 0,-3 1 0,-2 3 0,-4 2 0,1 2 0,-2 2-524,-4 2-267,-4 7-270,4-2-774,-3 4-1544</inkml:trace>
  <inkml:trace contextRef="#ctx0" brushRef="#br1" timeOffset="-126421.482">19251 5072 689,'-9'-9'645,"1"2"-83,1 0-54,-1-2-15,2-2-28,-2 2-19,0-1-14,3 2-33,0-1 2,0 1-29,5 8 2,-8-14-16,8 14-47,-7-12-37,7 12-44,-4-8-22,4 8-5,0 0-7,0 0-14,-7-6-8,7 6-17,0 0-45,0 0-112,0 0 0,-2 9 0,2-9 0,0 0 0,0 14 0,0-14 0,0 0 0,-1 13 0,1-13 0,0 0 0,0 0 0,0 12 0,0-12 0,0 0 0,0 0 0,0 0 0,0 0 0,0 0 0,0 0 0,0 0 0,0 0 0,1-17 0,-1 17 0,1-17-56,0 4-54,1 0 18,-2 1 23,1 2 13,-1 10 9,0-23 12,0 23 17,1-15 35,-1 15 17,2-15 11,-2 15 0,0-12 6,0 12 4,0 0-5,0 0 17,0 0 40,0 0-95,0 0-12,0 0 0,-4 14 0,1-2 0,2 0 0,-2 4 0,2 2 0,-2 1 0,2 1 0,1 0 0,-1 1 0,1 1 0,0-2 0,0 1 0,1-2 0,2 1 0,-2-1 0,2 0 0,-2-2 0,1-2 0,1 1 0,0-2 0,-1-1-406,-1-1-115,2-2-86,-3-10-76,4 17-116,-4-17-839,0 12-1298</inkml:trace>
  <inkml:trace contextRef="#ctx0" brushRef="#br1" timeOffset="-126221.698">18916 5211 615,'-10'-5'975,"0"0"-174,10 5-85,-12-6-68,12 6-34,-7-6-126,7 6-51,0 0-39,0-12-50,0 12-30,12-10-41,1 4-35,1 0-31,7-1-43,0 0-33,1 0-25,4-1-22,0 3-36,4-5-89,1 3-84,-2-1-91,0 0-60,-3 3-90,-1-3-97,0 4-96,-1-1-43,-4 2-103,-2 1-673,0-3-975</inkml:trace>
  <inkml:trace contextRef="#ctx0" brushRef="#br1" timeOffset="-125562.404">19498 5101 677,'16'6'649,"-16"-6"-69,16 2-30,-4-4-64,0 1-53,1-1-63,1-3-29,2-1-54,1 1-4,-1-3-49,2 1 9,2 0-32,-4-3-5,0 3-45,-2-2 2,0 1-44,-3-1 20,2 1-18,-4-1 13,-1 2-23,-2-1-8,0 2-22,-6 6-13,4-11-16,-4 11-15,0 0-7,-5-13 9,5 13-20,-11-2 8,11 2-24,-16 1 17,4 3-10,0 3 11,-2-2 6,1 5 19,0-1 12,-1 3 3,1 1 3,2-1 21,2 2-42,1-1 28,2 0-48,0 0 36,2 1-46,3-3 30,1 2-45,2-2 39,2-1-53,3 0 43,2-1-43,2 0 10,3-2-63,-1-2 14,3 1-63,1-2-4,3-2 6,2-2 6,1 0 4,6 0-8,0-2-29,5-3 45,2-2-14,-3-1 46,5-3-5,-1 0 32,-1-3-14,-2-1 32,-6 1-13,-2-3 40,-1 3 9,-5-3 51,-5 1 8,1 0 33,-6 2-5,-2-1 8,-3 1 4,-2-1-13,-3 3-5,-1 0-4,-1 0-17,-5 2 4,1 1-14,-2 2-2,-1-2-1,-1 4-18,0 1-2,1 0-18,9 4 0,-18-3-8,18 3 9,-12 6 3,12-6-13,-7 9-13,7-9 3,-1 17-6,2-8 3,3 3-1,1 0-15,0-1 14,1 3-11,2 0-14,2-2-30,0 0-1,-1 1-1,4 2 9,-3-1 10,1-2 11,0 0 6,-1-2 0,-1 1-2,0-1 11,-4-2 10,2 0 23,-3 1 58,-4-9-29,6 12 56,-6-12-23,0 14 50,0-14-30,-4 10 37,4-10-37,-9 9 18,3-2-91,6-7-30,-18 8 0,9-6 0,-1 2 0,-3-1 0,1-1 0,0 1 0,-1-2 0,13-1 0,-26 0 0,26 0 0,-25-1 0,25 1-137,-23-4-138,13 1-36,10 3-60,-19-5-25,19 5-111,-15-6-98,15 6-99,-9-8-844,9 8-1188</inkml:trace>
  <inkml:trace contextRef="#ctx0" brushRef="#br1" timeOffset="-125205.592">20600 4844 58,'9'-10'893,"-2"0"-158,-2 0-62,-1 2-73,1-2-60,-5 10-20,5-16-27,-5 16-75,4-14-20,-4 14-27,4-16-33,-4 16-32,3-10-65,-3 10-45,4-10-33,-4 10-36,0 0-29,0 0-5,0 0-1,12 2-4,-12-2 9,3 19-13,0-3-6,0 1 5,-1 3-7,0-1-3,0 3-6,-1 3-7,2-3-9,0 2-1,-1-1-19,2-2-31,-2 1 0,1-4 0,1-1 0,1 2 0,-1-4 0,2 1 0,2-3 0,-2-1 0,3 0 0,0-5 0,3 1 0,-2-2 0,2-2 0,-1-1-107,0 0-38,-11-3-30,25 1 0,-14-2-41,2 0-3,-3-2-33,1 0-3,-2 0-36,1-1-22,0 0-30,-3-2-19,1 2-27,-8 4-5,10-11-21,-10 11-85,9-12-81,-9 12-376,5-14-544</inkml:trace>
  <inkml:trace contextRef="#ctx0" brushRef="#br1" timeOffset="-125017.835">20594 4966 988,'-10'2'807,"10"-2"-131,-14 1-47,14-1-58,0 0-35,0 0-83,0 0-45,0 0-65,19 2-43,-4-2-63,3-3-27,5 2-56,3-4-34,0 2-21,1 0-16,1-2-90,3-1-77,0-1-110,-1-1-110,0 0-150,-7 2-108,1-2-170,0-1-626,-2 2-960</inkml:trace>
  <inkml:trace contextRef="#ctx0" brushRef="#br1" timeOffset="-124769.742">21353 4848 119,'0'0'1032,"9"7"-151,-9-7-40,6 5-70,-6-5-29,0 0-70,8 7-51,-8-7-31,0 0-34,8 7-34,-8-7-34,0 0-132,0 0-356,9 8 0,-9-8 0,0 0 0,0 0 0,0 0 0,0 0 0,6 6 0,-6-6 0,0 0 0,0 0 0,0 0 0,0 0 0,0 0 0,0 0 0,0 0 0,0 0 0,0 0 0,0 0 0,0 0 0,-9 4 0,9-4 0,0 0-364,-13-2-608,13 2-282,-10-4-515,10 4-1462</inkml:trace>
  <inkml:trace contextRef="#ctx0" brushRef="#br1" timeOffset="-104246.066">27081 10571 141,'0'0'280,"0"0"-89,4 9-32,-4-9-42,0 0-2,9 8-49,-9-8 8,5 6-32,-5-6 7,7 7-24,-7-7 6,6 9-24,-6-9-11,9 9-64,-9-9-155,12 9-91,-12-9 227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8:36:42.127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25580 6464 154,'0'0'270,"0"0"-88,0 0-23,0 0-63,0 0 1,-10-4-44,10 4 5,0 0-40,0 0 5,0 0-62,0 0-30,0 0-245,0 0 227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9:31:07.701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22347 8081 402,'-4'-8'578,"0"-1"-74,4 9-29,-7-15-34,3 6-36,4 9 6,-9-16-33,5 7 0,4 9-31,-6-15-2,6 15-8,-7-12-26,7 12-12,-5-14 43,5 14-75,-5-8-13,5 8 6,-4-9-64,4 9 12,0 0-21,0 0 21,0 0-29,0 0 34,-5 10-51,5-10-58,0 21-104,0-9 0,2 3 0,-2 2 0,0 3 0,1-1 0,0 0 0,-1 3 0,1 2 0,1-3 0,-2-1 0,1 0 0,0 4 0,-1 0 0,0-2 0,2-3 0,-2 2 0,0-1 0,0-2 0,0-2 0,0 1 0,1-3 0,-1-1 0,0-1 0,0 0 0,0-12 0,0 17 0,0-17 0,-1 17 0,1-17 0,0 12 0,0-12 0,0 0 0,0 13 0,0-13 0,0 0 0,0 0 0,0 0 0,0 0 0,0 0 0,6-8-599,-6 8-247,4-10-165,-4 10-800,7-17-1512</inkml:trace>
  <inkml:trace contextRef="#ctx0" brushRef="#br0" timeOffset="920.561">24051 8066 435,'0'0'582,"0"0"-75,0 0-26,0 0-10,0 0-35,0 0-16,0 0-17,-2-12-33,2 12-2,0 0-43,0 0 8,3-12-24,-3 12-25,4-11-3,-4 11-14,9-11-18,-3 2 17,2 1-26,3 0 21,-1 2-51,3-3-13,2 3-2,0 1 27,1-2-143,1 2-79,1 1 0,1 2 0,-3 1 0,0 1 0,0 2 0,0 3 0,-1-1 0,-1 2 0,-1 1 0,0 2 0,-3 1 0,-1 3 0,-1-1 0,-2-1 0,-2 4 0,-3-2 0,-2-1 0,-3 5 0,-2-1 0,-3 1 0,-3 2 0,-2-3 0,1 0 0,-2 2 0,-2-2 0,1 0 0,-1-2 0,0 1 0,2-2 0,-1 0 0,1-2 0,1 3 0,2-4 0,0 0 0,2-2 0,3-1 0,-2 0 0,9-7 0,-12 9 0,12-9 0,-5 7 0,5-7 0,0 0 0,0 0 0,10 3 0,-10-3 0,16 0 0,-3 0 0,1-3 0,4 3 0,3-1 0,4-1 0,3-1 0,2 2 0,4-1 0,3 0 0,1-2 0,1 1 0,1-1 0,-2 0 0,0 1 0,-1 1 0,-4-2 0,-4 2 0,-4 1 0,-5-4 0,-2 5 0,-1-2 0,-3 0 0,-2 1 0,-12 1 0,20-2 0,-20 2 0,14-1 0,-14 1 0,0 0 0,13-1 0,-13 1 0,0 0 0,0 0 0,0 0 0,0 0 0,0 0 0,0 0 0,-14-3 0,14 3-309,0 0-659,-14 3-236,14-3-598,0 0-1505</inkml:trace>
  <inkml:trace contextRef="#ctx0" brushRef="#br0" timeOffset="1897.098">26476 8138 124,'-4'-9'793,"4"9"-173,0 0-31,0 0-48,2-15-32,-2 15-70,6-12-9,-6 12-48,12-15-12,-3 9-35,0-6-8,3 4-23,1-1-4,5 0-10,-3-2-30,4 2-22,-2 1-19,1 2-28,-1 0-27,-2 3-23,1-1-25,-3 3-12,0 1 3,-1 3-18,1 1-11,-1 1-9,-1 1-10,-1 2-56,-2 2-3,-1-2 0,-3 2 0,-2 2 0,-2-12 0,0 22 0,-4-10 0,-1 1 0,-1 1 0,-2-3 0,-2 3 0,1-2 0,-3-1 0,3 1 0,0-2 0,-2 1 0,2-3 0,2 1 0,1-3 0,-4 1 0,10-7 0,-9 12 0,9-12 0,-10 7 0,10-7 0,0 0 0,0 0 0,0 0 0,0 0 0,0 0 0,0 0 0,0 0 0,13-5 0,-13 5 0,16-5 0,-5 1 0,2 1 0,1 1 0,1 0 0,1 2 0,0-3 0,0 3 0,-1 3 0,3-3 0,-1 3 0,-2 3 0,3-1 0,-5 3 0,1-1 0,-1 0 0,-2 2 0,-1 1 0,-1-2 0,-5 1 0,2 1 0,-3-2 0,-3-8 0,2 18 0,-2-18 0,-3 19 0,-3-11 0,0 2 0,-3-1 0,-1 1 0,-3-3 0,2 2 0,-7-1 0,1-3 0,-2 3 0,-1-1 0,1-2 0,0 0 0,0-1 0,0-1 0,0-1 0,1 0 0,0-2 0,2 0 0,1 0 0,-3-2 0,2-3 0,0 3 0,1-6-245,3 3-108,-1-4-86,-1 1-62,5-1-126,1 0-119,3 3-924,0-3-1339</inkml:trace>
  <inkml:trace contextRef="#ctx0" brushRef="#br0" timeOffset="2961.431">28640 8025 259,'0'0'783,"5"-10"-138,-5 10-26,7-9-63,-7 9-25,4-12-15,-4 12-5,5-8-77,-5 8-11,5-9-43,-5 9-40,0 0-28,6-10-60,-6 10-40,0 0-35,0 0-23,0 0-12,0 0 2,0 0-13,0 0-8,3 14-2,-6-4-17,1 1-4,-2 1-20,1 2-4,-1 1-13,-1 0-60,1 2-3,-3-2 0,2 2 0,-2 0 0,2-2 0,-1 0 0,-1 1 0,0-3 0,2 1 0,-1 0 0,2-4 0,-1 1 0,2-1 0,3-10 0,-8 15 0,8-15 0,-4 15 0,4-15 0,-2 11 0,2-11 0,0 0 0,2 11 0,-2-11 0,6 7 0,-6-7 0,0 0 0,17 3 0,-17-3 0,14 2 0,-14-2 0,21 1 0,-7-2 0,-1 1 0,-2 0 0,6-2 0,-2 2 0,3-1 0,0 1 0,0-2 0,0 1 0,0 1 0,1-2 0,0 2 0,-1-1 0,0 0 0,-2 1 0,3-2 0,-4 2 0,0-1 0,0 0 0,-1 0 0,-1 0 0,0 0 0,-2-2 0,-11 3 0,22 0 0,-22 0 0,17-4 0,-17 4 0,14-5-2,-14 5-7,10-3 3,-10 3-5,8-9-1,-8 9 10,5-8-10,-5 8 4,3-8 1,-3 8 1,0 0 2,-4-16 3,4 16 0,-6-13 3,2 4-4,4 9 2,-7-14 2,2 6-2,5 8 0,-8-13 6,8 13 10,-8-13 10,8 13 5,-6-10-31,6 10 0,0 0 0,-7-12 0,7 12 0,0 0 0,0 0 0,-6-5 0,6 5 0,0 0 0,-3 10 0,3-10 0,-1 15 0,1-15 0,0 21 0,1-6 0,-1 2 0,2 1 0,-1 2 0,2 0 0,-2 2 0,1 2 0,2-2 0,-1 2 0,1-3 0,0 1 0,-1-5 0,1 1 0,0-2 0,-1-1 0,-1 0 0,1-2 0,-1-3 0,1 0 0,-1 0 0,-2-10 0,4 16 0,-4-16 0,4 13 0,-4-13 0,2 11 0,-2-11 0,0 0 0,3 12 0,-3-12 0,0 0 0,0 0 0,0 0 0,0 0 0,0 0 0,0 0 0,0 0-276,0 0-604,0 0-206,-9-8-790,9 8-1596</inkml:trace>
  <inkml:trace contextRef="#ctx0" brushRef="#br0" timeOffset="3967.234">20577 9749 123,'7'-13'408,"-7"13"-81,5-10-72,-5 10-12,5-12-51,-5 12-26,6-13-1,-6 13 10,4-12-19,-4 12-6,4-12-15,-4 12-2,3-12 5,-3 12 18,2-12-1,-2 12-6,3-12-3,-3 12 38,2-12 34,-2 12 15,2-12-10,-2 12 1,1-10-22,-1 10 31,0 0-19,-1-17 23,1 17-27,0 0 21,-2-12-22,2 12 8,0 0-20,-1-12-22,1 12-20,0 0 12,0 0-43,0 0 6,0 0 13,0 0 10,0 0-13,-1 15 10,2-3-1,0 0-22,1 4 36,0 0-152,1 3-11,2 2 0,-3 1 0,2-1 0,-1 2 0,-1-1 0,1-1 0,-1-1 0,0-1 0,0-1 0,0 0 0,0-1 0,-1-2 0,2-1 0,-2-2 0,0 1 0,-1-13 0,3 19 0,-3-19 0,1 17 0,-1-17 0,3 14 0,-3-14 0,1 11 0,-1-11 0,0 0 0,1 13 0,-1-13 0,0 0 0,0 0 0,0 0 0,0 0 0,0 0 0,-2 9 0,2-9 0,0 0 0,0 0 0,-12-4-440,12 4-392,0 0-167,0 0-868,-12 0-1585</inkml:trace>
  <inkml:trace contextRef="#ctx0" brushRef="#br0" timeOffset="5079.34">20691 11450 583,'-7'-11'637,"7"11"-76,0 0-38,-9-11-52,9 11-19,-8-9-52,8 9-10,-9-9-15,9 9-23,-12-13-26,12 13-26,-9-12-6,9 12-7,-7-12-4,7 12 14,-8-12-78,8 12 3,-4-14-53,4 14 28,-1-12-47,1 12 26,4-14-52,-4 14-7,7-16 12,0 11 0,1-3-101,-1 2-28,3 1 0,-1-1 0,3 3 0,-1 0 0,1 2 0,0 0 0,0 2 0,0 0 0,0 2 0,0 1 0,1 3 0,-2-1 0,1 3 0,-2 1 0,-1 0 0,-1 0 0,-3 2 0,0 0 0,-4 1 0,1 1 0,-4 0 0,-2 0 0,-1 1 0,-1 5 0,-3-3 0,-3 0 0,2 1 0,-4-1 0,1 0 0,-1-2 0,-2 2 0,1-2 0,-1-1 0,0 1 0,1-2 0,0-2 0,-2 3 0,4-4 0,-1 0 0,2-1 0,-1-1 0,3-1 0,1 0 0,-1-2 0,3 1 0,-1 0 0,8-6 0,-12 6 0,12-6 0,-8 6 0,8-6 0,0 0 0,0 0 0,0 0 0,0 0 0,0 0 0,6 10 0,-6-10 0,16-2 0,-16 2 0,24-3 0,-10 1 0,5-1 0,-2 2 0,5-2 0,2 0 0,0 0 0,-1 1 0,1-3 0,-2 3 0,0-1 0,-4 1 0,1 0 0,-5 0 0,0 1 0,-1 1 0,-1-3 0,-12 3 0,19-2 0,-19 2 0,15-2 0,-15 2 0,11-2 0,-11 2 0,0 0 0,12-1 0,-12 1 0,0 0 0,0 0 0,0 0 0,0 0 0,0 0 0,0 0 0,0 0 0,0 0 0,0 0 0,0 0 0,0 0 0,-13 4 0,13-4-118,-12 3-641,12-3-212,-12 3-1025,12-3-1750</inkml:trace>
  <inkml:trace contextRef="#ctx0" brushRef="#br0" timeOffset="6067.732">20446 13089 30,'-8'-7'718,"8"7"-164,-4-10-39,4 10-18,-4-10-41,4 10-28,-1-11-26,1 11-26,1-12-25,-1 12-44,4-16-8,-4 16-11,8-17-21,-2 8-17,2 1-5,0-1-10,1 1-8,2 0-24,-1-1-24,-1 4 14,3 1-51,-3-1-8,1 3-42,-10 2 26,19-2-47,-19 2 17,19 4-39,-11 1 23,0 0-44,-1 0 33,1 5-44,-3-3 0,-1 4 0,-3 0-7,0 0 1,-1 2-4,-2-1 1,-2 3-2,-2-1-2,-2 1 0,0-1-3,-2 1 1,-1-1-1,2 1-2,0-4 4,0 0-8,-1-1-3,1 1 7,1-4-10,-1 1 1,3-3 2,-2 2-1,8-7 1,-10 8-1,10-8-3,-10 6-4,10-6 3,0 0-3,0 0 4,0 0 2,0 0 3,0 0 1,0 0-4,3-10 5,-3 10 7,14-9-1,-5 5-5,3 1 1,-1-1 0,2 1-2,2 1 3,0 1 17,0-1-20,-1 4-1,1-1 2,1 1 0,-1 3 1,-1-1 1,-1 2 2,0 2 1,-3-2 0,1 3 0,-2-1 2,-2 1 13,0-1-7,-3 0-5,0 1 0,-2 0 1,-2-9 6,2 16-5,-2-16 7,-5 17 2,1-8 5,-4 0 4,2-1 11,-2 1-6,-2-1 5,-2 1 1,1-2 10,-2 0-4,2-1-10,-2 0-6,-3-1-25,4 1 0,-2-2 0,-1-2 0,2 2 0,0-1 0,0-2 0,0 0 0,0 0 0,-1-1 0,14 0 0,-25 0-34,25 0-101,-23-2-76,10-1-70,13 3-109,-22-2-93,22 2-179,-18-3-171,18 3-801,-15 0-1293</inkml:trace>
  <inkml:trace contextRef="#ctx0" brushRef="#br0" timeOffset="7212.016">20524 14584 285,'0'0'702,"0"0"-115,4-9-25,-4 9-33,0 0-36,3-13-72,-3 13-7,0 0-40,3-12-18,-3 12-36,0 0 8,4-11-14,-4 11-14,0 0-11,0 0-16,0-15-27,0 15-24,0 0-26,0 0-25,0 0-27,0 0-26,0 0-17,0 0-14,0 0-10,0 0-7,0 0-7,-9 10-2,9-10-9,-5 19-16,2-10-36,-1 4 0,-1-1 0,0 1 0,-1 1 0,1-1 0,0 0 0,-2 2 0,2-2 0,-1 1 0,-1-1 0,3-1 0,-2-1 0,2-2 0,-1 1 0,-1 0 0,6-10 0,-8 14 0,8-14 0,-5 11 0,5-11 0,-5 11 0,5-11 0,-4 9 0,4-9 0,0 0 0,-3 9 0,3-9 0,0 0 0,0 0 0,0 0 0,0 0 0,4 11 0,-4-11 0,0 0 0,14 0 0,-14 0 0,17-3 0,-17 3 0,18-2 0,-6 1 0,1 0 0,3 0 0,-1-2 0,3 2 0,0-2 0,2 1 0,-1 1 0,1-1 0,0 1 0,-1 0 0,0-1 0,2 1 0,-4 0-87,2-1-3,-4 1 2,-1 1 6,-1 0 7,1-3-10,-14 3 15,21-1-1,-21 1 16,17-1 14,-17 1 1,15-1 3,-15 1 10,13-1 2,-13 1 6,0 0 3,14-4 6,-14 4-11,0 0-3,0 0 9,7-6 11,-7 6-2,0 0 1,0 0-3,0 0 7,-3-12-3,3 12 4,-6-6-1,6 6 6,-7-8 7,7 8 14,-7-10 19,7 10-2,-7-8 22,7 8-5,-6-10-3,6 10 2,-8-8 20,8 8-10,-5-7 9,5 7-6,0 0-1,-6-8-7,6 8-9,0 0-9,0 0-3,-7-7 11,7 7-50,0 0-4,0 0 0,-2 14 0,2-14 0,0 15 0,0-15 0,0 22 0,1-8 0,-1-2 0,1 4 0,2 1 0,-2-1 0,0 1 0,1 1 0,0-3 0,1 2 0,-1 1 0,1-2 0,0 0 0,-1-1 0,3 2 0,-2-2 0,-1 1 0,2-2 0,-1-1 0,1-1 0,-2-1 0,1 1 0,-1-2 0,1 0 0,-3-10 0,3 16 0,-3-16 0,4 14 0,-4-14 0,3 11 0,-3-11 0,0 0 0,2 14 0,-2-14 0,0 0 0,0 0-319,6 7-235,-6-7-158,0 0-175,0 0-919,4-7-1506</inkml:trace>
  <inkml:trace contextRef="#ctx0" brushRef="#br0" timeOffset="9164.722">26384 11198 461,'0'0'551,"4"-8"-68,-4 8-37,5-8-31,-5 8-24,5-9-7,-5 9-15,6-9-22,-6 9-49,3-10 0,-3 10-38,2-11 9,-2 11-24,0 0 9,4-12-26,-4 12 4,0 0-28,2-13-3,-2 13-20,0 0 2,-2-11-18,2 11-12,0 0-17,-6-9-17,6 9-4,-9-5-3,9 5 5,-12-3 0,12 3-3,-15-2-3,15 2 3,-19 2 2,19-2-114,-22 3-2,11 1 0,0-1 0,1 2 0,-3 1 0,2 1 0,-3 1 0,4 1 0,-2 2 0,-1-1 0,4 5 0,-5-1 0,5 1 0,-3 0 0,1 2 0,5 1 0,-3-1 0,0 1 0,2 1 0,1-2 0,1-1 0,1 2 0,2-1 0,-2-1 0,2 1 0,0 0 0,2 0 0,0-1 0,2 1 0,-1 0 0,1 1 0,3-2 0,-1 1 0,0-2 0,1 2 0,2 0 0,-1-2 0,4 2 0,-2 0 0,1-1 0,3-1 0,-1-1 0,-3-1 0,4-1 0,-3-2 0,7 2 0,-5 0 0,2-4 0,1 0 0,-3 1 0,3-4 0,-1 0 0,1 1 0,1-1 0,0-1 0,-3-2 0,1 1 0,4-2 0,-4-1 0,1 2 0,1-4 0,-1 2 0,-1-1 0,1-2 0,1 2 0,-1-3 0,1 0 0,0 1 0,0-3 0,-1 1 0,-1 1 0,0-4 0,1 3 0,-1-3 0,1-1 0,-3 1 0,3 0 0,-1-2 0,-2 2 0,1-2 0,-2 0 0,-1 0 0,3-1 0,-3-1 0,0 1 0,2-1 0,-4 0 0,1-2 0,-1 2 0,3 0 0,-4-1 0,-1-2 0,1 2 0,0-1 0,0-1 0,-2 2 0,-1-1 0,1 1 0,-2 0 0,-2 1 0,2-2 0,0 1 0,-4-1 0,2 1 0,-2 1 0,0 0 0,0-4 0,-3 3 0,1 0 0,0 0 0,-2 0 0,0 0 0,-1 1 0,1 1 0,-4-2 0,3 2 0,-3 1 0,1-2 0,-3 3 0,1-2 0,-3 4 0,1-2 0,-3 2 0,3 0 0,-5-1 0,2 3 0,-2 0 0,-1 1 0,0-1 0,1 3 0,0-1 0,-2 0 0,2 0 0,-2 2 0,-1 1 0,4 0 0,-2 0 0,1 0 0,1 3 0,0-2 0,2 3 0,1-2 0,1 2 0,0 0-298,1 4-251,4-3-103,-3 6-124,1-3-189,4 2-603,1-1-1214</inkml:trace>
  <inkml:trace contextRef="#ctx0" brushRef="#br0" timeOffset="10016.2">26422 11593 480,'0'0'591,"0"0"-74,0 0-42,0 0-46,-6-7-55,6 7-24,0 0-12,0 0-37,0 0-15,-3-11-47,3 11 7,0 0-29,0 0 15,0 0-20,0-11-7,0 11-9,0 0-7,7-10-3,-7 10-9,7-8-14,-7 8 32,9-9-50,-9 9 44,13-8-52,-13 8 25,14-10-40,-14 10 26,13-8-40,-13 8 10,16-7-16,-7 3 14,-9 4-53,16-6 27,-16 6-23,15-4-41,-15 4-26,17-2 0,-17 2 0,15-1 0,-15 1 0,18 1 0,-18-1 0,18 4 0,-18-4 0,18 5 0,-9-1 0,2 1 0,-2 0 0,0 2 0,0 1 0,2 1 0,-2-1 0,0 3 0,1-1 0,-2 1 0,1 1 0,-3 1 0,2 0 0,-1 0 0,-1 1 0,1 1 0,0-1 0,0 0 0,-1 1 0,0-1 0,-1 2 0,3-2 0,-2 0 0,1 2 0,-3-1 0,2-1 0,0 0 0,0 1 0,-2-1 0,1 2 0,1-4 0,-1 1 0,2-1 0,0 0 0,-3 0 0,5-1 0,-2-1 0,0-2 0,-1-1 0,1 0 0,1 1 0,0-2 0,1-2 0,0 1 0,4-1 0,-4-2 0,5-1 0,-3 1 0,2-4 0,1 1 0,-1-2 0,6-3 0,-4 1-521,3-3-150,0-1-169,-2-2-197,4-1-584,0-4-1279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9:03:36.120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24363 9745 106,'0'0'767,"-12"-2"-174,12 2-75,0 0-32,-13 0-36,13 0-31,0 0-62,-11-5-22,11 5-52,0 0-21,0 0-42,0 0 9,-12-2-43,12 2 2,0 0-38,0 0 10,0 0-35,0 0 10,0 0-37,0 0 9,-10-3-31,10 3 10,0 0-7,0 0-8,0 0-8,0 0-8,0 0-12,0 0-5,0 0-3,0 0-5,0 0 29,0 0 22,0 0-17,0 0-8,5 11-11,-5-11-12,9 6-1,-9-6 3,13 7 8,-13-7 0,11 8 51,-3-4-24,0 1 7,2 0-43,-3 0 26,1 0-47,2 0 27,-1 2-38,-1-2 36,1 0-45,1 2 35,-2-2-44,-1 2 43,4-2-40,-4-1 35,2 4-39,-1-3 45,1 2 0,-2-1-42,1 0 30,2 1-6,-2 1-5,1-1 2,-1-1-32,3 2 39,-2 1-36,0-1 38,1 2-38,1-2 45,-2 1-42,2 3 34,0-3-41,0 1 43,3 2-30,-1 1 29,3 0-7,-4 0 7,3 1-37,-1-1 4,1 1 20,-1-1-21,2 3 10,-1-1 3,1-1 1,-1 1-4,3 2 3,0-3 1,-2 2 1,0-2 1,0 2 3,2-1 3,-3 0-4,2 1 1,-2-1-3,3 1-2,-2 1 4,4 0-4,-5-2 3,2 4-2,-2-3 36,3 0-42,1 3 31,-5-2-35,5 0 36,-1 1-23,4-1 20,-4 2-35,2-1 26,0 2-26,1 1 34,-3-1-35,4 0 15,-1 1-7,3 3 32,0 0-34,0 1 32,2-1-30,-2 0-2,2 3 3,-2-3 2,1 1 17,0 1-3,2-1-6,-2-2 10,2 4 0,-3-3-1,3 1-3,-2-1 2,2-1 3,-2 2-1,2 0 12,-3-1-11,3-1 1,-2 1-3,2 0-2,0-1 8,-2 1-9,0-1 30,-1 1-29,-2-3 24,3 1-13,2 4 34,-4-2-38,1 0 29,-1-1-37,2 1 10,0 1-19,-1 0 0,1-2 0,0 2 0,2 1 0,-1-3 0,2 3 0,-4-1 0,4-1 0,-2 1 0,3-1 0,-2-1 0,0 1 0,2-2 0,0 1 0,-3 0 0,3-2 0,-2 2 0,0-1 0,0-1 0,-5-1 0,2-3 0,-1 2 0,0 0 0,-1-1 0,3 1 0,-3-4 0,1 3 0,-1 0 0,-2-1 0,3 2 0,-3-2 0,2 1 0,-1 0 0,0 0 0,2-1 0,-2 2 0,2-1 0,1 0 0,-2 2 0,1-2 0,2 0 0,0 1 0,-1 1 0,1-1 0,0-2 0,-1 1 0,-1 2 0,1-3 0,-1 0 0,2 1 0,-3-1 0,0 0 0,1-1 0,-2 1 0,3 0 0,-2 0 0,-1 0 0,1-2 0,-1 1 0,-3-1 0,2-1 0,-1 3 0,2 0 0,-1 0 0,-2 2 0,5-2 0,-3 1 0,0 0 0,3 0 0,0 2 0,-1-2 0,0 2 0,3-1 0,0 3 0,2 0 0,-2-1 0,2 4 0,0-1 0,-1-3 0,1 1 0,-2 0 0,2 0 0,0-1 0,-2-1 0,0 2 0,-2-4 0,3 4 0,-3-4 0,-1 1 0,0-1 0,2 0 0,-1-1 0,0 3 0,-1-3 0,0 1 0,-1 0 0,-1 1 0,3-1 0,-3 0 0,3 0 0,-4 1 0,2-2 0,-1 1 0,-2-2 0,4 1 0,-3 0 0,1 0 0,-2-1 0,4 1 0,-3 0 0,-1-2 0,-1-1 0,-1-2 0,6 5 0,-3-2 0,-1-2 0,-3 1 0,1-4 0,-3-1 0,-1 1 0,1-3 0,-1 2 0,-4-4 0,1 2 0,-1-2 0,-8-5 0,13 9 0,-13-9 0,10 8 0,-10-8 0,9 7 0,-9-7 0,9 5 0,-9-5 0,0 0 0,9 5 0,-9-5 0,0 0 0,8 7 0,-8-7 0,0 0 0,0 0 0,0 0 0,10 5 0,-10-5 0,0 0 0,0 0 0,0 0 0,0 0 0,0 0-528,0 0-117,10-3-162,-10 3-287,0 0-526,6-11-1276</inkml:trace>
  <inkml:trace contextRef="#ctx0" brushRef="#br0" timeOffset="22184.148">24045 9214 289,'0'0'942,"0"0"-165,0 0-103,-2-11-51,2 11-35,0 0-37,0 0-116,0 0-24,0 0-95,0 0-3,-4-10-104,4 10 27,0 0-7,0 0 35,-1 15-66,1-15 40,1 18-37,-1-5 9,0 0-31,0 4 6,1 0-62,-2 2-123,1 0 0,0-1 0,-1 1 0,1 1 0,-2-2 0,1 1 0,0 0 0,0-1 0,-2-1 0,-1 0 0,2 0 0,-1-2 0,-1-1 0,2 0 0,-1-3 0,2-1-99,1-10-364,-5 17-103,5-17-171,-4 15-130,4-15-858,-8 12-1408</inkml:trace>
  <inkml:trace contextRef="#ctx0" brushRef="#br0" timeOffset="22477.971">24348 9503 283,'4'-11'992,"-4"11"-208,4-9-103,-4 9-98,0 0-9,6-11-68,-6 11-82,0 0-62,4-7-46,-4 7-9,0 0 11,0 0-31,10 6 1,-10-6-54,7 11 14,-7-11-56,6 17 0,-3-7-26,-1 1-27,-1 1-17,1 0 4,-1 1-59,-2-1-67,-1 1 0,1 0 0,-1 0 0,-3 1 0,1 1 0,-1-1 0,2-2 0,-3-2-69,2-1-221,-2 2-79,0-2-71,1 0-149,-1-1-140,-1-1-191,7-7-598,-10 12-1148</inkml:trace>
  <inkml:trace contextRef="#ctx0" brushRef="#br0" timeOffset="22908.698">24623 9387 880,'0'0'680,"-3"-15"-86,3 15-36,0-13-60,0 13-50,3-10-28,-3 10-30,8-13-23,-1 8-24,2-1-38,-9 6-26,16-6 23,-5 2-102,-11 4-5,14-1-45,-14 1 27,17 1-55,-17-1 23,14 4-62,-14-4 26,11 12-54,-7-4 25,-4-8-60,3 17 42,-6-8-48,1 2 34,-4 1-43,-2 1 32,0 0-39,0 1 33,-2-2-32,-1 3 29,-1-1-41,1-2 31,0-1-33,1 0 38,1 0-45,1 0 43,1-4-41,1 1 44,-1-1-40,2 1 43,5-8-23,-4 10 42,4-10-24,0 0 32,1 13-31,-1-13 19,12 5-33,-12-5 21,16 3-31,-16-3 25,25 0-47,-10-3-9,2 1-98,-2-1-77,5-1-72,-2-2-85,3-1-61,-1 2-105,-2-2-74,0 1-39,-1 0-128,1-3-457,-3 2-837</inkml:trace>
  <inkml:trace contextRef="#ctx0" brushRef="#br0" timeOffset="23216.181">24990 9172 39,'0'0'948,"0"0"-220,-1-14-72,1 14-66,0 0-52,6-10-44,-6 10-33,0 0-64,14-4 44,-14 4-100,17 4 21,-5 0-66,1 1 4,0 0-55,0 2 23,3 6-57,-2-2 23,3 2-54,-4 2-10,3 3-33,-5-1-13,-2 1-93,2 1-31,-2-1 0,-4 2 0,-1-1 0,0-1 0,-3 1 0,-2 0 0,1 1 0,-4 1 0,-3-1 0,1 2 0,-4-1 0,-3 4-34,0-1-213,-3-2-64,-1 1-73,0-3-65,-9 5-106,0-4-97,-3 1-116,2-5-752,-6 0-1150</inkml:trace>
  <inkml:trace contextRef="#ctx0" brushRef="#br0" timeOffset="23713.914">23749 9021 415,'0'0'788,"0"0"-112,0 0-35,5-10-76,-5 10-50,0 0-55,0 0-39,0 0-56,0 0-31,3-9-33,-3 9-42,0 0-39,0 0 4,0 0-69,-13-3 29,13 3-50,-13 5 36,3 1-49,-2 1 47,1 1-32,-3 5 4,0 2-4,-2 1 11,1 5-43,-3 3 14,3 0-5,0 2 8,0 6-61,3-3-60,1-1 0,4 4 0,-2-1 0,4 0 0,2 2 0,5-2 0,0 3 0,3 0 0,7 2 0,-2 1 0,8-3 0,0-1 0,2-1 0,6-3 0,0-3-313,1 0-172,4-3-132,0-1-228,0 2-1024,5-7-1592</inkml:trace>
  <inkml:trace contextRef="#ctx0" brushRef="#br0" timeOffset="26854.148">26555 10604 322,'0'0'765,"0"0"-135,0 0-46,0 0-53,2-12-68,-2 12-50,0 0-33,0 0-24,0 0-61,0 0 3,0 0-48,0 0-2,0 0-30,0 0-24,-8-7-18,8 7-9,0 0-14,-12 4-9,12-4-7,-13 5 38,6 0-77,-3 1 25,0 3-46,1-1 39,-3 1-38,1 3 14,-1 0-40,-1 2 19,0 2-33,-1 0 32,5 1-35,-5 2 19,4-1-37,-1 1-4,1 0 2,3-2-7,-1 2-7,3-4 11,1 2-2,4-1 3,0-1-5,0 0-3,4 1 12,-1-2-14,3-1 0,-1 1 1,3-3 1,4 1-4,-1 0-8,1-5-51,1 2-43,0-2-52,1-2-50,-1 0-19,3-2-67,-3 2-37,3-3-79,-3-2-89,-13 0-64,25 0-114,-12-2-743,1 0-1019</inkml:trace>
  <inkml:trace contextRef="#ctx0" brushRef="#br0" timeOffset="27348.843">26744 10844 421,'0'0'743,"-9"-7"-115,9 7-19,0 0-63,-4-8-74,4 8-26,0 0-60,0 0-40,4-12-43,-4 12 7,6-7-49,-6 7 6,11-7-20,-11 7-17,14-5-11,-14 5-22,20-5-9,-20 5 13,21 0-64,-8-3 21,-13 3-65,20 3 4,-20-3-32,21 4-6,-21-4-6,15 7-8,-5-1-14,-10-6-3,10 11-3,-10-11-1,5 14-3,-5-14 0,-2 18-5,-3-8-2,1 0-1,-5 2-1,-3 0-2,1 1-3,-3 0 1,1-1-2,-1 0-4,-1 1 3,4-5-3,-3 2-3,5-2 0,-2 0 2,0 1-3,4-3-4,-1 2 2,8-8 2,-14 9-4,14-9 8,-7 9 4,7-9 5,0 0 8,-4 9-3,4-9 2,0 0 1,11 7-5,-11-7 0,14 1-8,-14-1 3,17 0-4,-17 0-2,23-1-3,-12 0 0,-11 1-1,22-2-80,-22 2-70,21-4-90,-21 4-100,19-2-70,-19 2-141,19-4-136,-19 4-114,18-6-728,-18 6-1164</inkml:trace>
  <inkml:trace contextRef="#ctx0" brushRef="#br0" timeOffset="27648.656">27124 11000 175,'-3'-15'1017,"3"15"-203,0 0-83,0 0-77,-2-14-36,2 14-107,0 0-56,0 0-69,0 0-52,2-14-33,-2 14-22,0 0-32,0 0-31,0 0 1,0 0-36,14 3-7,-14-3-23,6 7-9,-6-7-26,7 12-8,-3-4-9,-4-8-15,5 17-10,-4-7-14,-1-10-13,4 21-47,-4-21 0,0 21 0,0-21 0,-2 22 0,0-12 0,1 1 0,-4 0 0,5-11 0,-4 19-102,4-19-155,-5 17-82,5-17-95,-8 13-91,8-13-144,-5 12-129,5-12-807,0 0-1256</inkml:trace>
  <inkml:trace contextRef="#ctx0" brushRef="#br0" timeOffset="28194.318">27300 10802 316,'0'-15'744,"0"15"-120,1-13-45,-1 13-63,5-13-35,-5 13-46,9-14-36,-9 14-40,8-12-56,-8 12-22,11-9-19,-11 9-18,16-5-22,-16 5-42,14-3-23,-14 3-19,14 3-23,-14-3-22,11 9-8,-11-9-8,9 14-11,-9-14-19,2 20 4,-2-20-29,-2 21 7,-3-9-15,0 1 11,-1-1-16,-1 1 8,1 0-14,-2-2 11,0 1-15,3-3 13,-1 1-15,1-3 10,0 2-14,5-9 11,-9 13-11,9-13 11,-4 9-12,4-9 9,0 0-9,0 0 15,2 9-15,-2-9 10,0 0-10,17 0 10,-17 0-8,15-2-3,-4-1-2,0 1 21,2 0-16,-1 0 13,1 2-7,0 0 6,1 0-13,-3 0 11,-11 0-14,25 2 16,-13 0-6,-1 0 4,-11-2-9,17 6 17,-17-6-9,14 9 17,-14-9 8,5 10 19,-5-10 6,4 14 3,-4-14 16,-2 13 1,2-13-27,-7 16-1,7-16-9,-9 14-10,0-7-11,9-7-1,-13 14-4,8-9-2,-4 2 5,9-7-33,-11 9-61,11-9-42,-13 5-80,13-5-41,-14 4-73,14-4-84,0 0-120,-13 0-95,13 0-191,-8-5-500,8 5-908</inkml:trace>
  <inkml:trace contextRef="#ctx0" brushRef="#br0" timeOffset="28524.117">27622 10478 228,'-6'-10'955,"6"10"-170,0 0-133,0 0-38,0-12-18,0 12-70,0 0-49,15 1-38,-15-1-13,19 10-39,-6-3-20,2 5-35,-1 1-24,6 4-5,-1 1-11,0 1-63,-2 3 5,0-3-193,-3 4-41,1-1 0,-3 3 0,-3-4 0,1 4 0,-2 0 0,-4-1 0,-2 2 0,-1-1 0,-3 2 0,-3 4 0,-4-2 0,-4 5 0,-6 1 0,1-1 0,-6-2 0,-3 3 0,-9 3-531,-3 1-210,-1-1-155,-2-1-1002,-6-2-1626</inkml:trace>
  <inkml:trace contextRef="#ctx0" brushRef="#br0" timeOffset="31574.224">28557 12642 174,'0'0'678,"-9"-8"-141,9 8-62,-7-7-24,7 7-70,-6-10 3,6 10-57,-3-8-8,3 8-32,-3-11-31,3 11-29,1-11-16,-1 11-14,7-11 8,-7 11-11,11-12-9,-2 7-13,-2-2-20,-7 7-21,20-5-7,-20 5-7,18-2-21,-18 2-13,19 3-16,-11 3-12,-1-1-12,0 1-9,-1 3 0,-2 1-6,-1 2 5,-3 1-16,-2 0-4,0 2-1,-2 2-1,-4-3-6,-1 3 4,0 0-4,-2-2-4,-1 2 1,1-2 18,0-3-20,1-1 15,1 1-16,-1-1 4,3-2-1,-1 0 12,8-9-15,-12 12 20,12-12-13,-10 9 12,10-9-23,0 0 21,-8 8-16,8-8 12,0 0-19,0 0 16,0 0-15,0 0 17,0 0-18,13-2 5,-13 2 1,16-2-3,-16 2 2,16-1 1,-3 2 18,-1 0-20,0 0 14,1 2-15,2 1 16,-2 0-14,1 2 16,0 1 0,-2-2-6,0 2-15,-2 0 12,0 3-11,-3-3 19,0 2-1,-2-1-11,-1 2 13,0-3-10,-4-7 18,1 20 6,-1-20 13,-3 17 4,-1-8-12,1-1-10,-5 1-3,0-2-2,1 0-3,-2-1-4,-2 3 0,-1-4-3,0 1 2,1 0-3,0-3-4,0 0 20,11-3-66,-22 2-62,22-2-41,-19 0-90,19 0-59,-17-3-88,10-2-139,7 5-110,-14-10-255,14 10-381,-8-11-875</inkml:trace>
  <inkml:trace contextRef="#ctx0" brushRef="#br0" timeOffset="31898.018">28882 12929 918,'0'0'797,"0"0"-95,10-7-102,-10 7-55,0 0-59,9-7-48,-9 7-71,0 0-21,10-6-63,-10 6-17,0 0-49,0 0 3,14-4-33,-14 4-18,0 0-23,9 8-18,-9-8 0,5 9-5,-5-9-23,4 15-4,-4-15-2,4 17-12,-6-7-12,2-10-17,-2 20-7,0-7-8,-1-3-9,-1 2 1,0-2-13,2 2 12,-2-2-20,0 1 2,-1-1 17,0 0-51,1-3-70,-1 3-86,5-10-44,-7 12-93,7-12-70,-7 11-129,7-11-144,-8 8-170,8-8-624,0 0-1068</inkml:trace>
  <inkml:trace contextRef="#ctx0" brushRef="#br0" timeOffset="32532.626">29180 12808 972,'0'0'758,"2"-9"-55,-2 9-105,0 0-61,4-12-64,-4 12-70,0 0-69,0 0-52,5-8-50,-5 8-7,0 0-13,0 0-24,0 0-11,4 8-46,-4-8-23,-3 13 13,3-13-46,-2 14-7,-2-5 1,0 1-28,0 0 4,-1-1-18,0 1 6,0 0-20,0-1 20,-2 1-30,2-1 12,0 0-15,1-1 15,-1 0-13,5-8 7,-7 12-17,7-12 12,-6 13-9,6-13 7,0 0 5,-1 14 4,1-14-22,5 9 8,-5-9-44,12 7 6,-12-7-44,15 4 6,-15-4-17,22 3 26,-22-3-20,24-2 26,-11 1-17,1 0 32,-1 1-8,1-3 30,-3 0-13,1-1 27,2 2-23,-4-1 9,3-1 19,-4 0-7,1 0 1,-10 4 2,18-6 5,-18 6 2,13-8 4,-13 8-1,11-8 0,-11 8 10,8-7-16,-8 7 3,6-10 3,-6 10 8,4-12-5,-4 12-1,1-11 17,-1 11 3,2-13 8,-2 13 11,1-10 7,-1 10 6,0 0 2,0-15-2,0 15-1,0 0-13,1-11 0,-1 11-8,0 0-3,0 0 11,0 0 20,0 0 4,0 0 16,0 0 0,0 0-1,0 16 9,0-16 3,-1 15-18,1-15-5,-1 20-7,-1-8-7,2-12-14,0 22 2,-1-11-19,1 2 12,-1-1-20,1-1 8,-2 0-4,2-11-21,0 21-54,0-21-57,0 17-51,0-17-68,0 17-58,0-17-64,2 12-104,-2-12-97,2 11-127,-2-11-744,0 0-1037</inkml:trace>
  <inkml:trace contextRef="#ctx0" brushRef="#br0" timeOffset="32862.422">29513 12639 282,'0'0'838,"-5"-14"-118,5 14-120,-4-9-58,4 9-96,0 0-32,-3-11-60,3 11 19,0 0-26,11-5-19,-11 5-19,14 3 14,-4-1-18,2 5 5,0 2-32,1 0-20,1 6 11,-1 0-16,1 3-32,-4 1-11,0 1-31,0 4-147,-3-3-32,-3 1 0,-2 4 0,0-2 0,-2 1 0,0 2 0,-3-2 0,-1 1 0,-1 3 0,-4-1 0,3 0 0,-3-2 0,-1 1 0,-2-3 0,-1-2-301,1-4-129,0 0-83,-3-1-87,-4 2-112,-2-4-132,2-2-676,0-4-1150</inkml:trace>
  <inkml:trace contextRef="#ctx0" brushRef="#br0" timeOffset="33386.098">28479 12493 637,'0'0'654,"6"-8"-77,-6 8-62,0 0-61,8-10-78,-8 10-21,0 0-71,0 0-32,-2-10-12,2 10-30,-12-3-20,12 3-11,-18 0-24,6 3-9,-1 0-23,-4 1 3,2 3-5,-5 1-12,3 2 0,-1 1-5,-1 2 0,3 1-14,-1 5-7,-1 1-1,2 4 8,2 0 9,1 4-32,2 0 11,4 3-21,0-1 2,3 2-4,3-4-13,2 3-19,3 3 3,5-4-12,0-2-13,4 1-82,1 0-66,2 2-22,4 1-9,4-3-69,0 3-97,0-3-169,5-3-115,0 4-826,1-7-1070</inkml:trace>
  <inkml:trace contextRef="#ctx0" brushRef="#br0" timeOffset="38882.028">26041 5453 1181,'0'0'823,"-3"-12"-92,3 12-80,0 0-1,-6-13-89,6 13-73,0 0-75,0 0-54,-6-7-11,6 7 11,0 0-57,0 0 4,-2 12-22,2-12-28,2 19 12,-2-8-57,1 3-211,1 1 0,1 1 0,-3-1 0,2 2 0,0-1 0,-2 1 0,2-2 0,-2 0 0,0-1 0,0-2 0,0 1 0,0 0 0,-2-2 0,2 1 0,0-12 0,-2 18 0,2-18 0,-2 17 0,2-17 0,-5 13 0,5-13 0,-1 10-128,1-10-421,0 0-63,-4 9-73,4-9-78,0 0-141,0 0-541,0 0-1059</inkml:trace>
  <inkml:trace contextRef="#ctx0" brushRef="#br0" timeOffset="40561.983">26377 5611 338,'0'0'672,"0"0"-97,0 0-33,0 0-45,-10 4-43,10-4-34,0 0-65,0 0-4,0 0-51,0 0 4,0 0-37,-12 2 5,12-2-36,0 0 13,0 0-37,0 0 16,0 0-31,-7 5-10,7-5 9,0 0-29,0 0-8,0 0-20,0 0 3,0 0-15,0 0-6,-9 5-14,9-5-18,0 0-13,0 0-12,0 0-9,0 0-12,0 0-12,0 0-12,0 0-19,0 0 0,0 0 0,0 0 0,0 0 0,0 0 0,0 0 0,0 0 0,0 0 0,-9 5 0,9-5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0-11,0 0 9,0 0-4,0 0 2,0 0-6,0 0 4,0 0 1,0 0 3,0 0-1,0 0-2,0 0 1,0 0 1,0 0-4,0 0 3,0 0 5,0 0-6,0 0 9,0 0-5,0 0-2,0 0 1,0 0-1,0 0 1,0 0 3,0 0-2,0 0-1,0 0 4,0 0-4,0 0 0,0 0 5,0 0-6,0 0 9,0 0-4,0 0-5,0 0 4,0 0-2,0 0 0,0 0 2,0 0-5,0 0 4,0 0-4,0 0 7,0 0-2,0 0-4,0 0 3,0 0-3,0 0-1,0 0 11,0 0-7,0 0 3,0 0-4,0 0-2,0 0 6,0 0-5,0 0 4,0 0-5,0 0 0,0 0 6,0 0 1,0 0 0,0 0-5,0 0-2,0 0 8,0 0-3,0 0-3,0 0 0,0 0 1,0 0 3,0 0 1,0 0 4,0 0-8,0 0 1,0 0-1,0 0 1,0 0 2,0 0-2,0 0 1,0 0 5,0 0-4,0 0 1,0 0 1,0 0 8,0 0 0,0 0 0,0 0-13,0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0,14 0 0,-14 0 0,0 0 0,0 0 0,13 2 0,-13-2 0,14 0 0,-14 0 0,19 2 0,-7 1 0,-12-3 0,27 1 0,-13-1 0,2 0 0,-1-1 0,1 1 0,-1 0 0,-1-2 0,-1 2 0,-13 0 0,27 0 0,-27 0 0,19 0 0,-19 0 0,17-1 0,-17 1 0,16 0 0,-16 0 0,0 0 0,16 0 0,-16 0 0,0 0 0,14 0 0,-14 0 0,0 0 0,0 0 0,13-2 0,-13 2 0,0 0 0,0 0 0,0 0 0,0 0 0,16 0 0,-16 0 0,0 0 0,0 0 0,0 0 0,0 0-384,0 0-251,0 0-149,-7-9-156,7 9-782,0 0-1403</inkml:trace>
  <inkml:trace contextRef="#ctx0" brushRef="#br0" timeOffset="41391.476">26937 5505 171,'0'0'560,"0"0"-97,-9-2-63,9 2-18,0 0-15,0 0-50,-11-4-1,11 4-7,0 0-10,0 0-16,-10-4-1,10 4-33,0 0-11,0 0-24,-8-6 8,8 6-35,0 0 17,0 0-41,-3-10 20,3 10-27,0 0 10,0 0-25,0-12 0,0 12-12,0 0 1,9-10-12,-9 10 0,10-7 13,-10 7-9,13-6 10,-2 3 3,-11 3-2,20-5-15,-6 3-1,-3 1-16,0-3-11,-11 4-11,25 0-12,-14 2-9,3 0-58,-3 0 0,1 1 0,0 2 0,0 1 0,-1 2 0,-2 0 0,0 1 0,0 1 0,-4 1 0,1-1 0,-2 1 0,-1 1 0,1-1 0,-4 1 0,0 1 0,-2 0 0,-2 1 0,-1 2 0,-1 0 0,-1-2 0,-3 3 0,0-1 0,1-1 0,-3 0 0,-1-1 0,2-1 0,-1-1 0,1-1 0,0-1 0,2 0 0,-2-2 0,1 0 0,2-2 0,-1 1 0,3-2 0,6-5 0,-12 9 0,12-9 0,-9 7 0,9-7 0,0 0 0,-9 8 0,9-8 0,0 0 0,0 0 0,0 0 0,9 6 0,-9-6 0,13 0 0,-13 0 0,21-1 0,-21 1 0,26-1 0,-12-2 0,6 2 0,-2-2 0,0 1 0,3 0 0,-3-1 0,2 1 0,-2-1 0,-1 1 0,2-1 0,-4 0 0,-1 1 0,-1 0 0,-1 0 0,-12 2 0,21-3 0,-21 3 0,17-2 0,-17 2 0,13-4 0,-13 4 0,12-1 0,-12 1 0,0 0 0,15-5 0,-15 5 0,0 0 0,0 0 0,12-2 0,-12 2 0,0 0 0,0 0 0,6-8 0,-6 8-299,0 0-311,2-12-130,-2 12-101,0 0-959,1-14-1500</inkml:trace>
  <inkml:trace contextRef="#ctx0" brushRef="#br0" timeOffset="41928.134">27798 5589 596,'0'0'531,"-14"2"-60,14-2-24,0 0-42,0 0-33,-13 2-43,13-2 9,0 0-19,0 0-11,0 0-13,-9 3-8,9-3-2,0 0 25,0 0-18,0 0-5,11 7-20,-11-7-31,11 3-16,-11-3-6,21 4-23,-21-4-14,22 2-24,-11-1-18,3 1-21,1-1-8,-2 0-28,1-1-11,-1 0 10,-1 3-32,-12-3-10,25 0-6,-25 0-8,22 0-5,-22 0 3,16-3-31,-16 3-31,18 0-46,-18 0-48,15 0-63,-15 0-22,13-2-85,-13 2-38,12-3-42,-12 3-86,0 0-73,12-4-68,-12 4-134,0 0-498,0 0-856</inkml:trace>
  <inkml:trace contextRef="#ctx0" brushRef="#br0" timeOffset="42319.892">27793 5791 527,'0'0'514,"-9"5"-63,9-5-35,0 0-27,0 0-38,-9 4-27,9-4 13,0 0 3,0 0-12,0 0 0,0 0 2,0 0-65,7 9 8,-7-9-22,13 2-2,-13-2-32,16 0 8,-16 0-26,23 0 6,-10 0-10,1 0 0,-1 0 3,3-2-17,-1 2-7,1-1-17,-3 1-1,2-1-1,-2 1-6,-13 0-37,23-2-112,-23 2 0,19 0 0,-19 0 0,14-1 0,-14 1 0,13-1 0,-13 1 0,0 0 0,18-2 0,-18 2 0,0 0 0,11 0 0,-11 0 0,0 0 0,0 0 0,14-2 0,-14 2 0,0 0-164,7-5-340,-7 5-122,0 0-159,6-10-206,-6 10-630,0 0-1278</inkml:trace>
  <inkml:trace contextRef="#ctx0" brushRef="#br0" timeOffset="43069.43">28581 5663 670,'0'0'563,"0"0"-56,0 0-8,-10 4-65,10-4-17,0 0-25,0 0-48,0 0-12,0 0-12,0 0-16,-7 6-9,7-6-19,0 0-7,0 0-8,0 0-8,9 6-7,-9-6-16,11 3-23,-11-3-18,13 2-17,-13-2-15,23 1 1,-23-1-6,23 0-11,-23 0-15,27 0 15,-12-1-8,-2 0-130,2 0-3,-1-1 0,1 2 0,-2-1 0,0 0 0,-1 1 0,-1-3 0,-11 3 0,19-2 0,-19 2 0,17-2 0,-17 2 0,11-1 0,-11 1 0,0 0 0,17-3 0,-17 3 0,0 0 0,11-1 0,-11 1 0,0 0 0,0 0 0,12-3 0,-12 3 0,0 0 0,0 0 0,0 0 0,0 0 0,13-2-372,-13 2-97,0 0-34,0 0-94,0 0-68,0 0-70,3-8-127,-3 8-398,0 0-867</inkml:trace>
  <inkml:trace contextRef="#ctx0" brushRef="#br0" timeOffset="43747.005">29190 5470 171,'0'0'742,"0"0"-126,-5-9-38,5 9-58,0 0-12,0 0-52,-3-11-24,3 11-20,0 0-42,0 0 4,0 0-40,-1-11-13,1 11-30,0 0-12,0 0-42,0 0-28,0 0-22,0 0-24,0 0-35,0 0-12,0 0 8,0 0-8,-4 9 8,4-9-9,0 17 12,0-5-17,0 1-79,1 1-31,1 2 0,-1 2 0,-1 1 0,1 2 0,0 3 0,1-1 0,1 2 0,-1 0 0,0-1 0,-1-1 0,2 0 0,-2-2 0,1-3 0,-1 2 0,3-2 0,-3-1 0,2-2 0,-2-1 0,0-3 0,0 1 0,2 0 0,-3-12 0,4 17 0,-4-17 0,1 14 0,-1-14 0,3 12 0,-3-12 0,0 0 0,2 15 0,-2-15 0,0 0 0,1 10 0,-1-10 0,0 0 0,0 0 0,3 11 0,-3-11 0,0 0 0,0 0 0,0 0 0,0 0 0,5 8 0,-5-8 0,0 0 0,0 0-446,8-6-384,-8 6-209,0 0-814,2-12-1569</inkml:trace>
  <inkml:trace contextRef="#ctx0" brushRef="#br0" timeOffset="45265.064">26026 6392 338,'0'0'704,"0"0"-101,0 0-28,0 0-47,0 0-23,-4-8-71,4 8-4,0 0-62,0 0-8,0 0-49,0 0-7,0 0-52,0-11-16,0 11-36,0 0-9,0 0-13,7-10-17,-7 10-11,11-6 7,-11 6 29,14-5-22,-14 5-20,22-4-17,-11 2-25,1 1-13,-12 1-17,25 1-4,-25-1-12,21 4-9,-9-1-7,-1-1-2,-2 3-11,1 0-5,-2 0-4,-1 3-12,-3 0-6,1 1 0,-5-9 0,3 18 0,-3-18 0,-5 22 0,2-12 0,-3 2 0,-1 0 0,-3 0 0,2-2 0,-3 2 0,2 0 0,-3-2 0,2-1 0,1 2 0,-1-2 0,-1 0 0,0 1 0,0-3 0,2 1 0,0-1 0,-2 0 0,4-2 0,-2-1 0,9-4 0,-14 10 0,14-10 0,-9 7 0,9-7 0,-10 8 0,10-8 0,0 0 0,-10 7 0,10-7 0,0 0 0,0 0 0,0 0 0,0 0 0,4 10 0,-4-10 0,0 0 0,21 0 0,-7-3 0,-3 2 0,4 0 0,3-1 0,-2 1 0,0-3 0,0 2 0,1-1 0,2 2 0,-2-1 0,-1-2 0,-3 2 0,1 1 0,-1-1 0,-13 2 0,23-4 0,-23 4 0,18-3 0,-18 3 0,16-3 0,-16 3 0,14-3 0,-14 3 0,11-2 0,-11 2 0,0 0 0,11-2 0,-11 2 0,0 0 0,13-3-134,-13 3-291,0 0-123,9-8-180,-9 8-168,7-6-830,-7 6-1407</inkml:trace>
  <inkml:trace contextRef="#ctx0" brushRef="#br0" timeOffset="45601.857">26733 6511 303,'0'0'831,"-14"0"-144,14 0-54,0 0-88,-13-1-53,13 1-87,0 0-14,0 0-67,-14 0 8,14 0-32,0 0 8,0 0 5,0 0-35,0 0-18,0 0-13,7 5-8,-7-5-20,15 2-19,-15-2-13,21 3-26,-21-3-22,22 0-13,-8 0-13,-14 0-16,27 0-36,-27 0-61,23 0 0,-23 0 0,19 0 0,-19 0 0,18 0 0,-18 0 0,14 0 0,-14 0-206,14-3-129,-14 3-73,0 0-113,13 0-167,-13 0-146,12-4-811,-12 4-1308</inkml:trace>
  <inkml:trace contextRef="#ctx0" brushRef="#br0" timeOffset="46209.477">27146 6401 6,'0'0'732,"0"0"-153,-9-7-65,9 7-24,0 0-71,-7-10-21,7 10-36,0 0-29,0 0-65,-4-10-1,4 10-41,0 0 19,7-9-35,-7 9 3,8-5-27,-8 5 6,11-7-20,-11 7 20,19-1-38,-19 1-11,18-2-42,-18 2 0,15 2-28,-6 1-3,1 0-29,-10-3 12,13 12-21,-13-12 5,11 12-16,-11-12 39,2 17-58,-2-17 5,-4 19-5,-3-9 10,2 2-17,-3-1 2,-1-1-15,-1 0-35,0 2 13,1-4-25,-3 1 1,3-1-13,1-1 26,2 0-25,-2 0 32,8-7-17,-11 8 27,11-8-10,-9 8 25,9-8-19,0 0 29,-7 6-29,7-6 23,0 0-7,0 0 28,0 0-22,13-2 25,-13 2-27,13-4 26,-13 4-20,17-4 24,-17 4-13,22-2 32,-22 2-17,24-3 19,-10 4-19,1-1 38,-1 2-39,-3-1 24,2 1-16,-3 2 20,1-1-26,-2 1 24,2 2-14,-6-2 31,4 3 14,-9-7 17,9 13 0,-9-13-7,2 13 2,-2-13 14,-1 15-12,1-15-1,-8 15 42,3-7-56,-1-2 26,2 2-33,-5-1 30,3-1-44,-4 0 23,1-1-42,1 1 16,-2-2-25,1 0 23,0 0-27,9-4 16,-20 5-32,20-5 23,-17 4-31,17-4-7,-17 0-103,17 0-62,-16 0-66,16 0-69,-13-2-87,13 2-141,-10-2-135,10 2-170,0 0-613,-7-8-1079</inkml:trace>
  <inkml:trace contextRef="#ctx0" brushRef="#br0" timeOffset="46572.253">27966 6491 572,'0'0'800,"-11"3"-116,11-3-34,0 0-79,-14 2-61,14-2-88,0 0-30,0 0-57,-13 2-9,13-2-60,0 0 7,0 0-50,0 0-26,0 0-50,0 0-12,13 2-42,-13-2-13,0 0-26,19 0-2,-19 0-48,16 0-58,-16 0-110,15-2-68,-15 2-104,22-3-121,-22 3-105,16 0-150,-16 0-644,16-1-956</inkml:trace>
  <inkml:trace contextRef="#ctx0" brushRef="#br0" timeOffset="46772.128">27953 6606 349,'0'0'820,"-7"5"-106,7-5-46,0 0-66,0 0-63,-7 9-34,7-9-95,0 0-16,10 5-70,-10-5-33,11 2-74,-11-2-24,17 0-58,-17 0-8,21 0-57,-21 0-51,24-1-113,-9 0-61,-1 0-112,4-2-116,-4 2-143,5 0-158,-2-2-671,3 0-957</inkml:trace>
  <inkml:trace contextRef="#ctx0" brushRef="#br0" timeOffset="47163.885">28697 6610 725,'0'0'710,"-12"4"-73,12-4-26,0 0-76,-15 3-39,15-3-31,0 0-44,-12 2-31,12-2 8,0 0-17,0 0-18,0 0-15,0 0-13,0 0-23,0 0-10,0 0-14,8 5-44,-8-5-14,15 1-230,-15-1 0,18-1 0,-18 1 0,19 0 0,-19 0 0,22-3 0,-11 2 0,-11 1 0,22-2 0,-9 1 0,-1 0 0,0-2 0,0 1 0,0 0-78,0 0-331,1-1-75,-2 1-71,1-1-120,0 0-128,-1 2-839,1-4-1302</inkml:trace>
  <inkml:trace contextRef="#ctx0" brushRef="#br0" timeOffset="47630.598">29292 6449 115,'0'0'810,"-4"-9"-168,4 9 18,0 0-104,-4-12-44,4 12-57,0 0-33,-5-15-37,5 15-18,0 0-22,-5-9-24,5 9-14,0 0-16,-2-9-28,2 9-42,0 0-13,0 0-30,0 0-21,-6-9-31,6 9-17,0 0-23,0 0 10,0 0 0,0 0 0,0 0-5,-2 14-1,2-14-18,2 17-12,-2-17-13,2 23-40,-1-9-7,0 1 0,1 2 0,0 0 0,-1 0 0,1 2 0,1 1 0,-1-4 0,-1 4 0,1-1 0,0 0 0,0-2 0,0-2 0,0 2 0,-1 0 0,2-5 0,-2 0 0,2-1 0,-2 0 0,-1-11 0,3 17 0,-3-17 0,2 15 0,-2-15 0,4 11 0,-4-11 0,3 10 0,-3-10 0,0 0 0,3 10 0,-3-10 0,0 0 0,4 9 0,-4-9 0,0 0 0,0 0 0,0 0-167,0 0-588,0 0-200,0 0-1033,0 0-1737</inkml:trace>
  <inkml:trace contextRef="#ctx0" brushRef="#br0" timeOffset="48868.832">26306 7028 788,'-14'0'640,"14"0"-75,-9-3-38,9 3-45,0 0-48,-16-4-23,16 4-28,0 0-44,-13-5-37,13 5-30,0 0-17,-12-5-18,12 5-19,0 0 11,-6-8-73,6 8 26,0 0-67,2-11 26,-2 11-60,7-8 50,-7 8-49,13-7 34,-13 7-56,19-7 37,-19 7-59,21 0 35,-21 0-57,23 0 35,-9 3-39,-5 2 24,2-1-45,1 5 36,-4-4-29,1 6 34,-5-2-38,1 3-7,-2-2 5,-1 2 4,-4 0 12,-1 1 19,0 0-29,-1 1 32,-2-1-42,1-1 42,-3 1-46,0-1 31,1-3-26,-1 1 34,-1-3-43,2 0 40,0 0-49,7-7 46,-11 11-48,11-11 50,-12 7-41,12-7 39,0 0-44,-11 6 38,11-6-42,0 0 22,0 0-23,0 0 54,-2-10-52,2 10 48,7-7-46,-7 7 8,9-7-1,-9 7 7,16-7-2,-16 7 7,20-4-3,-20 4 8,20 0 1,-6 0-7,-3 1 4,0 1-1,0 2 7,0 0-5,1 3 2,-3 0 2,0 0-3,-1 1-1,0-1 8,-2 1 4,-4 2-5,-2-10 1,5 16 1,-5-16 12,-2 16 3,2-16 43,-5 17-41,1-10 40,-2-1-47,-2 2 43,-1-1-40,1 1 29,-2-3-40,1 1 30,-2-1-36,-1-2 33,-1 0-30,3 1 24,-5-3-36,3 2 25,12-3-29,-23 1 30,23-1-66,-23-1-9,23 1-88,-20-3-28,20 3-50,-16-4-72,16 4-64,-16-3-129,16 3-100,-11-3-138,11 3-745,0 0-1094</inkml:trace>
  <inkml:trace contextRef="#ctx0" brushRef="#br0" timeOffset="49252.59">26794 7257 925,'0'0'852,"-17"1"-108,17-1-106,0 0-11,0 0-91,0 0-46,0 0-42,0 0-26,0 0-16,0 0-49,0 0-43,21 0-45,-10 0-44,3 0-38,1 0-34,1-1-29,-1 1-28,-1 0-23,2 0-12,0 0-14,-3 0-13,3-1-50,-3 1-74,3 0-35,-16 0-135,22-3-70,-22 3-113,21 0-110,-21 0-141,18-3-199,-18 3-575,15-5-1087</inkml:trace>
  <inkml:trace contextRef="#ctx0" brushRef="#br0" timeOffset="49925.17">27323 7120 355,'-8'-5'1013,"8"5"-228,0 0-76,-5-5-77,5 5-43,0 0-108,0 0-55,0 0-60,-10-3-59,10 3-62,0 0-43,0 0-9,0 0-20,0 0-20,-6 8-23,6-8-19,-2 13-23,2-13-10,-2 14-13,-1-4-15,-1-1-8,2 3-7,-5-3 4,2 1-10,-1 1-10,1-1-6,1 1 0,-1-3 1,-2 1-5,1 0-2,3-2-6,-3 1-1,6-8-4,-5 14 2,5-14 12,-6 12-5,6-12-5,-3 11-5,3-11 10,3 11-15,-3-11 9,7 9-27,-7-9-16,15 7-23,-4-3-14,-11-4-11,20 5-12,-6-3-41,-1 1 15,1-3-23,-1 2 20,3-2-29,-2 0 28,2 0-12,-3-2 43,0 1-7,1 1 27,-3-2-5,3 0 35,-4 0-16,1-1 39,-11 3-12,19-5 17,-19 5-14,14-6 33,-14 6-16,11-7 16,-11 7-7,8-7 19,-8 7-14,5-9 25,-5 9 0,4-10 31,-4 10-9,0-11 29,0 11 3,0 0 39,0-16-8,0 16 25,0 0-17,-4-12 24,4 12-26,0 0 2,0 0-37,-2-14 0,2 14-24,0 0 29,0 0-1,0 0 10,0 0 13,0 0-7,0 0-14,-2 17 7,2-17-9,1 12 9,-1-12 17,1 22-2,-1-9-13,2 1-12,-2 0 18,0 3-46,2-1 18,0 0-43,-2 1 39,0 0-47,3-1 17,-3-1-32,2-3 5,-1 1-112,0 1-24,-1-14-114,1 21-64,1-9-54,-2-12-111,4 17-137,-4-17-139,5 16-834,-5-16-1233</inkml:trace>
  <inkml:trace contextRef="#ctx0" brushRef="#br0" timeOffset="50235.978">28097 7311 6,'0'0'873,"-16"-3"-177,16 3-45,-15-2-54,15 2-83,-11-3-27,11 3-63,0 0-29,-15-4-72,15 4-26,0 0-43,0 0 10,-14 0-5,14 0-16,0 0-32,0 0-42,0 0-30,0 0-26,15-2-46,-15 2 12,13 0-32,-13 0-47,18-1-88,-18 1-44,19-1-87,-19 1-39,23-1-88,-23 1-115,23 0-93,-23 0-112,20 1-727,-20-1-997</inkml:trace>
  <inkml:trace contextRef="#ctx0" brushRef="#br0" timeOffset="50422.865">28069 7394 873,'0'0'758,"-11"6"-80,11-6-130,-8 3-65,8-3-94,0 0-17,0 0-42,-5 8-20,5-8-75,0 0-27,9 4-63,-9-4-12,16 0-43,-16 0-6,23 2-112,-9-2-69,2-2-102,-2 2-147,6 0-98,-4-1-179,4-2-607,-2 1-838</inkml:trace>
  <inkml:trace contextRef="#ctx0" brushRef="#br0" timeOffset="50813.619">28873 7351 750,'-13'3'657,"13"-3"-44,-14 3-49,14-3-62,0 0-34,-14 3-52,14-3-7,0 0-51,-14 2 1,14-2-56,0 0 1,-10 3-26,10-3-19,0 0-18,0 0-3,0 0-10,0 0 2,0 0-8,0 0-18,0 0-20,0 0-23,13 2-20,-13-2-39,15-1-102,-15 1 0,20-1 0,-20 1 0,22-3 0,-22 3 0,23-2 0,-23 2 0,23-3 0,-12 0 0,-11 3 0,22-2-109,-10 0-208,-12 2-42,19-3-80,-19 3-70,18-2-127,-18 2-94,15-3-883,-15 3-1265</inkml:trace>
  <inkml:trace contextRef="#ctx0" brushRef="#br0" timeOffset="51341.776">29381 7256 789,'0'0'701,"0"0"-73,0 0-34,-2-11-62,2 11-40,0 0-23,0 0-41,0 0-38,-4-11-10,4 11-42,0 0-42,0 0-30,0 0-35,0 0-23,0 0 12,0 0-20,0 0 12,0 0-2,-1 12-3,1-12-11,0 19 7,0-6-202,-2 2-1,1 0 0,1 4 0,-1 1 0,-2 0 0,2 1 0,0 2 0,1 1 0,0-2 0,0 2 0,0-1 0,1-2 0,0-1 0,-1 0 0,3-3 0,-2 3 0,0-6 0,-1 1 0,2-4 0,-1 1 0,0-2 0,-1-10 0,3 18 0,-3-18 0,1 14 0,-1-14 0,1 11 0,-1-11 0,0 0 0,4 8 0,-4-8 0,0 0 0,0 0 0,11-7-560,-11 7-245,6-8-204,-6 8-826,7-14-1546</inkml:trace>
  <inkml:trace contextRef="#ctx0" brushRef="#br0" timeOffset="52252.303">28449 5341 326,'0'0'483,"2"-16"-72,-2 16-67,0 0-49,-2-14 5,2 14-40,0 0-52,0-15-31,0 15 16,-3-8 10,3 8 2,0 0-17,-3-14 9,3 14-27,0 0 28,-2-10-42,2 10-17,0 0-12,0 0-24,-5-8-23,5 8-11,0 0 10,0 0 16,0 0 4,0 11 5,0-11 15,-2 14-20,2-2 11,-1 2 10,1 4-32,0 3 0,-1 4 20,1 3-12,-3 6-14,1 0-6,-1 12 28,1 0-2,-1 3-1,1 2-3,0 0-29,0 1-4,0 3-1,0 2 5,0 11-8,0-3-7,-1 3 15,1-11-34,-3 10 27,1 0-51,-3 0 1,3-4-5,-5 2-1,2 1-5,0-3 59,0 3-62,1-2 5,-3 0 11,2-2 10,2-7-3,1 0-8,-1 0 4,1 1-6,2-3 46,-3 4-64,2-6 37,1 0-38,1 1 48,-2-2-47,1 0 47,0-6-51,2 1 39,0-6-48,-1-3 46,-1 0-42,2-7 34,0 0-38,-1-3 48,1-2-66,0-2-43,-1-5-31,1 2-31,-1-5-31,1-1-50,0-13-58,1 16-36,-1-16-103,0 0-88,0 0-80,0 0-179,12-9-450,-9-5-828</inkml:trace>
  <inkml:trace contextRef="#ctx0" brushRef="#br0" timeOffset="53478.55">28487 5254 283,'0'0'523,"-8"-7"-94,8 7-93,-7-7-9,7 7-31,0 0-45,-7-10-20,7 10-27,0 0-18,-7-9-33,7 9-19,0 0-15,0 0 23,3-12-16,-3 12 6,8-6-27,-8 6 17,12-4-30,-12 4 17,20-5-38,-5 2 38,2 1-44,5-1 32,2 1-18,5 0-9,6-2 0,2 1 7,1 1-38,3-1 36,9 0-29,2 1 11,0-1-20,1 1 9,2-1-11,1 1 4,-1 1-19,-1-1 16,2-1-24,-1 0 17,1 1-22,0-1 17,2 1-16,-3 1 19,0-1-7,0 1 18,0-2-12,-4 2 21,-9 1-21,-4-2 12,2 1-5,-9 0 13,-2 0-22,-3 1 26,-5-1 1,0 1 16,-5-1 3,1 1-2,-4 0-15,1 0-9,-14 0-10,19-1-7,-19 1-13,17 1 4,-17-1-14,12 3 9,-12-3-13,14 7 6,-14-7-8,11 7 10,-5 1-4,0-1 24,-1 0-2,1 2-4,-1 1-4,0-1 10,-1 4 4,2 0 19,-2 3-4,0 0 13,0 3 9,-1 2 19,1 3 2,2 2 2,-2 2-30,0 5 5,0 0 14,0 0-20,-1 0-4,2 2-15,-3 2 0,1-3-4,2 3 10,-4 0-2,2 2 13,-3-1-14,1 1-2,-2 0-13,-1 6 18,0 0-21,-2 1 3,-1 0-9,-1-2 6,-1 3-10,-1-3-1,1 1-7,-2 0 6,1-1-6,-1 0-7,2 1 13,-1-1-15,1-1 23,2 1-15,-1 0-7,2-3 10,0 3 0,1-2 10,0 0-12,0-6 4,1 2 9,-1-1-12,1-1 6,-2 1-10,1-1 8,0 0-3,1 1 0,0-2 0,-1 1 9,2-1 9,0 0 5,-1 0-34,2-1 0,-1 1 0,1-8 0,0 3 0,0-1 0,-1-1 0,-1 0 0,2-1 0,-1 0 0,0-1 0,-2-2 0,1 1 0,-2-3 0,2 2 0,-1-2 0,0 0 0,0-1 0,-3 1 0,4-4 0,-2 1 0,0-1 0,-1-1 0,1 0 0,0 2 0,1-3 0,0 2 0,-1-1 0,2-3 0,-1 1 0,-2 0 0,4-3 0,-2-2 0,2 2 0,-2-1 0,1 0 0,2-11 0,-4 21 0,4-21 0,-3 20 0,3-20 0,-2 14 0,2-14 0,-3 15 0,3-15 0,-1 11 0,1-11 0,-3 10 0,3-10 0,0 0 0,-2 13 0,2-13 0,0 0 0,-9 9 0,9-9 0,0 0 0,-13 3 0,13-3 0,-18 2 0,18-2 0,-25-2 0,8-1 0,-5 0 0,-6-1 0,-9 1 0,-6-4 0,-8 3 0,-6-1 0,-12-5 0,-5 4 0,-1-2 0,-4 0 0,-1 1 0,0 0 0,-2 0 0,3 2 0,-2 0-13,4 0-78,1 2-24,12 1-38,0 1-58,2 0-58,-2 1-98,6 2-38,1 0-156,2-1-169,2 3-939,2-4-1337</inkml:trace>
  <inkml:trace contextRef="#ctx0" brushRef="#br1" timeOffset="80019.341">28952 9574 308,'0'0'458,"0"0"-56,9-6-75,-9 6-18,0 0-14,9-4-22,-9 4-26,0 0-14,10-5-1,-10 5-17,0 0 16,0 0-11,8-7 12,-8 7-18,0 0 10,0 0-23,0 0-6,0 0 7,9-5-28,-9 5 24,0 0-44,0 0 11,0 0-41,0 0 8,0 0-21,0 0 8,0 0-25,0 0 38,0 0-47,-8 7 6,8-7-19,0 0 2,-10 7-15,10-7 17,-13 8 3,13-8-1,-10 12-9,3-7 2,0 2-9,-1 0 9,2 0 7,-3 3-17,-1-2-4,-1 3-12,1-3 6,0 2-6,1 1 3,-1 0 8,-2-2-11,1 3-7,3-2 0,-5-1-6,3 3-2,0-3-5,-3 2-5,2-2 31,-1 3-39,2-4 21,-2 2-31,1 1 28,-1-1-35,2 0 30,-1 0-30,-1 1 26,1-1-29,0 2 32,0 0-25,-3 0 36,1 1-35,-1 0 0,1 0 0,-2 0 0,0 1 0,-1 0 0,1 1 0,-2-1 0,0-1 0,0 1 0,-4 3 0,3 0 0,-3-1 0,1-1 0,0 2 0,-2-2 0,4 2 0,1-3 0,0 1 0,-4 2 0,1-1 0,5-2 0,-3 0 0,-1 2 0,2-1 0,1 1 0,-2-1 0,2-3 0,0 3 0,-1 1 0,-1-2 0,2 0 0,-5 2 0,3 1 0,-2-2 0,3 0 0,-2 2 0,-1 0 0,4-3 0,-4 2 0,-1 1 0,2 0 0,-1-1 0,2 0 0,-3 0 0,3-3 0,1 1 0,-4 3 0,5-2 0,-1-1 0,-4 1 0,2 2 0,-2-2 0,1 1 0,0-1 0,-1 2 0,0-1 0,-3 0 0,2 0 0,-1 0 0,1 0 0,-3 1 0,1-1 0,-1 0 0,0 0 0,0 1 0,2 0 0,-1-1 0,-3 0 0,3-1 0,-2 0 0,-1 2 0,2-1 0,2 0 0,-4 1 0,2-2 0,0 1 0,0-1 0,-2 1 0,2-1 0,1 1 0,1 0 0,-2 0 0,2-1 0,0 0 0,0-1 0,0 1 0,0-1 0,2 1 0,-2-1 0,2 1 0,4-2 0,-3-1 0,1 1 0,2 0 0,-2-1 0,2 2 0,-1-3 0,-1 2 0,2-1 0,1 1 0,-2-1 0,2 0 0,-1 0 0,0 0 0,-1 1 0,1-2 0,-2 1 0,0 1 0,-2 2 0,-1 0 0,-1-1 0,1 2 0,-1-1 0,0-1 0,-2 1 0,4 0 0,-6-1 0,4 2 0,-2 0 0,0-2 0,1 1 0,0 0 0,-2-1 0,2 0 0,-1 2 0,1-3 0,1 2 0,-2-2 0,2 1 0,-3 0 0,6 0 0,-5-2 0,2 2 0,0 0 0,1-1 0,0 0 0,1-1 0,2 0 0,-4 2 0,3-1 0,2-1 0,-4 2 0,3-2 0,-3 2 0,4-1 0,-3-1 0,4 1 0,-5-2 0,1 4 0,1-1 0,-4 1 0,1-1 0,2 0 0,-1 1 0,-1-2 0,0 1 0,1 0 0,0 1 0,-3-1 0,2 1 0,1-1 0,0 0 0,-1 1 0,3-1 0,-3 0 0,4-1 0,1-1 0,-1 1 0,1 0 0,0 0 0,-1 2 0,0-3 0,-1 3 0,0-1 0,1-1 0,2 1 0,-3 0 0,-1 0 0,1 2 0,0-1 0,-2 0 0,1 2 0,-1-2 0,-1 1 0,-1 1 0,2-2 0,-1 2 0,0 0 0,-1 0 0,2 0 0,-1 0 0,2 0 0,-2-1 0,2 1 0,-2-2 0,2 1 0,0 0 0,1-2 0,-2 1 0,5-1 0,-2-1 0,0 0 0,1 0 0,-4 1 0,3-1 0,1 1 0,0-2 0,-1 5 0,0-5 0,0 3 0,2-3 0,-4 4 0,0-1 0,1 0 0,2 0 0,-2 0 0,-1-1 0,2 0 0,2-1 0,-2 0 0,0 0 0,2 0 0,-2 0 0,1 2 0,0-1 0,-1-1 0,4-1 0,-3 0 0,2 2 0,0-2 0,0 0 0,1 0 0,2-2 0,1 0 0,0-1 0,2-1 0,-1 1 0,3-4 0,0 2 0,2-2 0,6-5 0,-14 10 0,14-10 0,-9 7 0,9-7 0,-8 7 0,8-7 0,-9 5 0,9-5 0,-6 6 0,6-6 0,0 0 0,-7 7 0,7-7 0,0 0 0,-7 7 0,7-7 0,0 0 0,0 0 0,-8 7 0,8-7 0,0 0 0,0 0 0,0 0 0,-5 7 0,5-7 0,0 0 0,0 0 0,0 0 0,0 0 0,0 0 0,0 0 0,0 0 0,0 0-472,0 0-1962,0 0-2250</inkml:trace>
  <inkml:trace contextRef="#ctx0" brushRef="#br1" timeOffset="82204.369">28392 9341 539,'0'0'679,"0"0"-93,3-12 26,-3 12-51,6-8-20,-6 8-28,4-10 4,-4 10-60,2-9 2,-2 9-18,4-9-28,-4 9-32,0 0-22,4-12-24,-4 12-14,0 0-27,3-11-111,-3 11-183,0 0 0,0 0 0,0 0 0,0 0 0,0 0 0,0 0 0,8 11 0,-8-11 0,3 17 0,-1-7 0,-1 4 0,0 0 0,-1 0 0,1 1 0,-1 1 0,0 2 0,0-2 0,2 1 0,-2-1 0,-2 1 0,2-3 0,0 0 0,-1-1 0,1-1 0,0 1 0,0-13 0,-1 21 0,1-21 0,-1 16-252,1-16-378,0 13-123,0-13-110,0 12-934,0-12-1498</inkml:trace>
  <inkml:trace contextRef="#ctx0" brushRef="#br1" timeOffset="82508.185">28621 9469 93,'0'0'985,"5"-7"-157,-5 7-93,0 0-63,5-9-33,-5 9-95,0 0-57,5-8-83,-5 8-24,0 0-21,0 0-34,11-2-24,-11 2-18,0 0-10,9 5-25,-9-5-18,7 9-21,-7-9-13,9 15-196,-5-6 0,0-1 0,0 2 0,-2 0 0,1-1 0,-2 3 0,2-2 0,-3-10 0,1 21 0,-1-11 0,0 1 0,0-11 0,-1 21 0,1-21 0,-3 18 0,3-18 0,-4 16 0,4-16 0,-5 16 0,5-16 0,-5 11-71,5-11-411,-9 8-96,9-8-129,0 0-118,-5 8-922,5-8-1433</inkml:trace>
  <inkml:trace contextRef="#ctx0" brushRef="#br1" timeOffset="83283.701">28979 9326 511,'1'-11'852,"-1"11"-116,6-11-63,-6 11-83,6-11-21,-6 11-77,6-8-38,-6 8-52,5-9-33,-5 9-27,8-6-43,-8 6-37,0 0-27,6-6-13,-6 6-8,0 0-15,0 0-11,8 5-14,-8-5-10,0 0-9,-1 16-66,1-16-89,-4 14 0,0-6 0,0 2 0,0-1 0,-2 1 0,1 0 0,1 0 0,-1-2 0,0 1 0,-1 0 0,2-1 0,0 1 0,0-1 0,4-8 0,-7 14 0,7-14 0,-6 12 0,6-12 0,-3 11 0,3-11 0,0 0 0,2 14 0,-2-14 0,6 8 0,-6-8 0,12 6 0,-12-6 0,19 4 0,-19-4 0,23 3 0,-10-1 0,0-1 0,2 0 0,0-1 0,0 0 0,2 0 0,-2 0 0,2 0 0,1 0 0,0-1 0,-3 1 0,0-1 0,1-1 0,-2-1 0,0 2 0,0 0-2,-1-1-24,-1-1 12,0 1-1,-2 0 3,-10 2 2,21-7 2,-21 7-3,17-5 11,-17 5-5,15-9 5,-15 9-2,9-8 6,-9 8-8,8-10 7,-8 10-5,5-15 3,-5 15-3,2-14 2,-2 14-4,0-15-12,0 15 9,-2-14 10,2 14-3,-3-15 2,3 15 4,-3-14 1,3 14 21,-6-10 0,6 10 4,-3-10-6,3 10-26,0 0 0,-4-9 0,4 9 0,0 0 0,0 0 0,0 0 0,-7 9 0,7-9 0,-4 13 0,4-13 0,-4 19 0,3-9 0,-1 2 0,0 2 0,1-2 0,-1 3 0,1 2 0,0-3 0,1 1 0,0-1 0,0 1 0,0-1 0,0 0 0,0-1 0,0 0 0,1 0 0,-1-1 0,0 1 0,0-13 0,0 19 0,0-19 0,1 17 0,-1-17 0,0 14 0,0-14 0,0 11 0,0-11 0,0 0 0,2 14 0,-2-14 0,0 0 0,1 12 0,-1-12 0,0 0 0,0 0 0,0 0 0,-1 12 0,1-12 0,0 0-60,0 0-648,0 0-167,0 0-213,0 0-638,-13-2-1407</inkml:trace>
  <inkml:trace contextRef="#ctx0" brushRef="#br1" timeOffset="86044.578">24327 13230 297,'0'0'718,"0"0"-103,-4-10-35,4 10-35,0 0-71,-2-13-40,2 13-5,0 0-52,0-14-16,0 14-55,0 0-4,4-14-52,-4 14-7,0 0-45,7-14-9,-7 14-30,7-6-13,-7 6-14,11-7-14,-11 7-24,15-2-13,-15 2-13,14 0 4,-14 0-27,16 5-1,-16-5-9,15 9 4,-9-4-10,0 2-4,-6-7 3,5 18-5,-5-18-5,2 17-13,-4-6 13,0-1-16,-4 0 9,2-1-7,-3 4 1,0-2-4,-1-1 9,-1 0-10,0-1 23,3-1-34,-1-1 15,-3 0 5,4-2 2,6-5-16,-11 10 15,11-10 3,-11 7-12,11-7-9,0 0 5,-8 5-7,8-5 3,0 0-6,0 0 12,0 0-9,0 0 9,12-2-3,-12 2 8,14-2-14,-14 2 8,20-1-8,-20 1 11,21 0-7,-21 0 7,24 1-9,-12 1 13,0 1-10,-1 0 8,1-2-7,-3 3 6,0 0 0,0 0-5,0 1 9,-9-5 6,13 8 0,-13-8 11,6 9 8,-6-9 11,5 9 6,-5-9 20,0 0-4,-3 17 3,3-17-9,-8 9 2,8-9-9,-10 8-2,2-3 3,8-5-18,-18 7-18,18-7-16,-20 7 0,20-7 0,-20 5 0,9-3 0,-1-1 0,2 1-31,10-2-101,-19 1-53,19-1-105,-18 0-92,18 0-76,-15-1-134,15 1-114,-14 0-152,14 0-589,0 0-1062</inkml:trace>
  <inkml:trace contextRef="#ctx0" brushRef="#br1" timeOffset="86335.398">24598 13396 132,'0'0'907,"11"-4"-186,-11 4-30,9-3-101,-9 3-48,10-2-47,-10 2-70,0 0-58,15-4-45,-15 4-16,0 0-44,13 0-10,-13 0-33,0 0-24,13 4-20,-13-4-6,6 8 3,-6-8-22,4 9 1,-4-9-10,2 12-14,-2-12-11,0 12-15,0-12-10,-3 17-15,3-17-14,-4 17-14,4-17-3,-5 17-14,1-8-4,4-9-7,-5 16-4,0-8-5,5-8-49,-5 13-68,5-13-63,-3 12-70,3-12-81,-4 9-58,4-9-104,0 0-150,0 0-96,2 10-875,-2-10-1256</inkml:trace>
  <inkml:trace contextRef="#ctx0" brushRef="#br1" timeOffset="86829.094">24921 13375 58,'0'0'710,"0"0"-130,5-12-63,-5 12-51,6-6-48,-6 6-68,0 0 1,8-11-44,-8 11-16,0 0-39,9-7-16,-9 7-14,0 0-26,11-7-14,-11 7 3,0 0-8,17-3-16,-17 3-26,13 0-12,-13 0-4,12 3 3,-12-3-27,12 5-16,-12-5-8,10 6 15,-10-6-10,8 11-2,-8-11-15,2 12 17,-2-12 0,0 13-15,0-13-7,-2 15-4,2-15-7,-8 14-9,3-6-2,0-1-8,5-7-4,-9 14-3,3-7-3,6-7 3,-9 11-8,9-11-1,-6 9-4,6-9 1,-6 8 3,6-8-3,0 0 3,-5 10 12,5-10 6,0 0-8,0 0 1,5 9 4,-5-9-2,0 0-4,12 3-6,-12-3 22,12 2-21,-12-2 21,16-2-6,-16 2 16,22-3 9,-22 3-3,21-2-18,-21 2 0,21-3-12,-21 3 2,19-4-7,-19 4 2,15-3-21,-15 3-56,10-3-76,-10 3-77,11-5-72,-11 5-81,0 0-90,10-9-140,-10 9-84,0 0-171,6-7-460,-6 7-917</inkml:trace>
  <inkml:trace contextRef="#ctx0" brushRef="#br1" timeOffset="87213.859">25272 13087 323,'0'0'837,"-7"-9"-129,7 9-64,0 0-54,0 0-73,2-15-32,-2 15-70,0 0-6,0 0-36,10-5-11,-10 5-3,14 5 0,-5 2-18,4 0 4,1 0-14,1 6-19,2-1-10,-1 2-123,-3 1-179,1 1 0,-1-1 0,-1 3 0,-1-1 0,-3 0 0,1 1 0,-3-3 0,-2 2 0,-2-3 0,0 2 0,-2-2 0,-1 0 0,0 1 0,-1 1 0,-2-4 0,-2 3 0,-2-1 0,2-1 0,-3 0-28,-3 2-598,1-2-160,0-3-145,-1 1-905,-5 3-1547</inkml:trace>
  <inkml:trace contextRef="#ctx0" brushRef="#br1" timeOffset="91700.63">21771 14447 226,'-1'-17'895,"1"17"-144,-2-13-41,2 13-70,-1-12-52,1 12-68,0 0-83,-1-14-35,1 14-72,0 0-41,0 0-57,0 0-5,0 0-6,0 0-18,0 0-22,0 0-20,-2 12-21,2-12-15,-2 22-18,2-10-18,0 2-17,0 1 3,0-2-31,1 3-1,0 1-14,1 0 3,2-3-18,-2 2 3,3-2-6,2 0 2,-2-2 2,2-2-4,1 1-4,1-4-1,0-1-3,1 0 2,2-2-34,-1-2 1,-11-2-16,23-2-7,-11-1-9,3 0-5,-2-2 6,-2-4 8,2 0 8,-1-1 0,-1-2 7,-1 0 6,-1-2 10,-2 1 5,2-1 5,-3 1 6,-1-1 18,-1 3 11,1 2 23,-1 0 13,0-1 6,-4 10 1,5-14-1,-5 14-14,4-10-11,-4 10-3,0 0-1,5-8 10,-5 8 7,0 0 7,0 0 15,2 16-13,-2-16-5,0 22-38,0-9-21,0 0 0,0 3 0,2 2 0,-2 1 0,-2-2 0,1 4 0,1-1 0,0 0-86,1-1-174,-1 1-84,0-2-94,0 0-103,0-1-164,0 2-172,-1-7-688,1 2-1209</inkml:trace>
  <inkml:trace contextRef="#ctx0" brushRef="#br1" timeOffset="91951.474">22198 14704 727,'0'0'1013,"5"-8"-140,-5 8-102,0 0-50,7-10-123,-7 10-85,0 0-49,0 0-45,9-4-42,-9 4-46,0 0-25,8 5-41,-8-5-15,5 11-40,-5-11-36,5 15-33,-5-15-103,3 20-38,-3-20 0,0 21 0,0-21 0,-2 22 0,-1-10 0,0 0 0,1 0 0,-2-2 0,1 0-172,1 1-137,-2-4-58,1 4-55,3-11-80,-4 11-105,4-11-75,-4 11-106,4-11-592,0 0-981</inkml:trace>
  <inkml:trace contextRef="#ctx0" brushRef="#br1" timeOffset="92204.32">22473 14555 590,'0'0'870,"0"0"-98,0-15-83,0 15-100,0 0-51,1-11-97,-1 11-41,0 0-32,0 0 27,0 0-28,0 0-37,10 7-41,-10-7-54,5 17-48,-2-8-22,-2 4-38,0-1-22,0 2-27,1 1-12,-2 2-61,0-3-67,0 0-75,0 0-92,0-2-75,0 0-68,0 0-129,0-12-123,1 22-117,-1-22-730,1 15-1093</inkml:trace>
  <inkml:trace contextRef="#ctx0" brushRef="#br1" timeOffset="92532.117">22657 14403 826,'0'0'891,"-3"-12"-121,3 12-84,0 0-57,0 0-46,4-11-91,-4 11-35,0 0 0,14-1-32,-14 1-36,13 4-41,-5 1 8,1 0-22,2 3-31,0 3-58,-1-1-245,-1 2 0,-1 3 0,1 2 0,-1-3 0,-3 6 0,-1-4 0,0 2 0,-2 2 0,-2-2 0,-4 1 0,0 3 0,-1-1 0,-3 1 0,-4 1 0,0-1 0,-2-1 0,-4 1-435,-1-2-137,0-1-140,-4-1-108,-5 4-198,4-4-453,-3-4-1091</inkml:trace>
  <inkml:trace contextRef="#ctx0" brushRef="#br1" timeOffset="92877.901">21615 14318 712,'-5'-10'758,"5"10"-106,0 0-43,0 0-60,-13 1-48,13-1-49,-10 13-36,3-2-19,0 1-41,-3 5-26,1 5-46,-2 2-25,0 2-39,2 3-35,1-2-37,1 5-22,-2-2-36,2 1 0,3 0-28,2-5-55,-1 1-93,3-1-86,2 0-93,-1-3-74,4-1-129,1 2-115,2 0 20,5-1-132,2-1-580,4-1-881</inkml:trace>
  <inkml:trace contextRef="#ctx0" brushRef="#br1" timeOffset="93631.435">23900 13348 456,'0'0'494,"0"0"-68,0 0-66,0 0-35,0 0-25,0 0-42,0 0-17,-5 7-27,5-7-1,-8 6-37,8-6-9,-13 7-28,6-3 0,-2 3 4,-3-2-6,-2 5-3,-3 0 0,0-1-14,-4 3-17,-1 1-8,-2 3-16,-7 2-4,1 3 12,-4 2-15,-1 0 7,-1 4-30,-5 4 23,-4 3-35,1 3 14,-5-1-32,-2 4-7,-4 0 5,-4 4 9,0-1 39,1 1 10,-1 1-7,1 0-8,2-2-13,2 2-4,1-1-13,2 2-10,-2-4 18,3 0-25,1-2 20,1-2-30,2-1 22,4-4-27,8-6 18,2-1-20,2-2 6,1-4-13,5-2-36,1-3-33,0 1-34,5-7-32,1 3-70,3-5-69,0 1-80,1-1-74,1 1-116,3-2-615,0-3-782</inkml:trace>
  <inkml:trace contextRef="#ctx0" brushRef="#br1" timeOffset="97107.938">31239 9010 607,'0'0'972,"-1"-13"-123,1 13-81,0 0-42,-1-15-57,1 15-77,0 0-90,0 0-72,-2-11-36,2 11-16,0 0-24,0 0-18,-3 16-21,3-16-30,1 20-271,0-8-14,-1 3 0,3 2 0,-2 1 0,2 0 0,-1 0 0,1 1 0,1 1 0,1 0 0,-3-2 0,2 0 0,-1-1 0,0-2 0,1 2 0,-1-2 0,-1-1 0,0-2 0,0 0 0,2-2-214,-4-10-254,3 15-64,-3-15-74,3 14-103,-3-14-99,4 9-731,-4-9-1175</inkml:trace>
  <inkml:trace contextRef="#ctx0" brushRef="#br1" timeOffset="97318.802">31462 9183 468,'0'0'973,"1"-11"-168,-1 11-111,6-11-42,-6 11-68,12-9-83,-3 2-65,5 2-41,3 1-48,0-1-52,4 2-68,-3 1-50,2-1-35,2 1-27,-3 1-36,1-1-93,-1 2-77,0-2-67,-4 1-68,-1 0-84,0 1-62,-14 0-93,19-3-62,-19 3-112,15 0-656,-15 0-897</inkml:trace>
  <inkml:trace contextRef="#ctx0" brushRef="#br1" timeOffset="97520.678">31697 9029 514,'0'0'854,"-10"-10"-81,10 10-103,-8-7-28,8 7-58,0 0-70,-10-7-70,10 7-43,0 0-16,0 0-28,-11 5-35,11-5-30,-3 14-44,0-5-16,2 1-48,-1 3-26,1 1-34,1 3-23,-1-1-21,1 2-13,0-1-19,0 2-58,-2-2-82,4-2-81,-2 2-85,1-3-87,0-2-52,1 0-110,0 3-128,1-5-91,2-1-812,0 0-1174</inkml:trace>
  <inkml:trace contextRef="#ctx0" brushRef="#br1" timeOffset="97962.404">31956 9082 319,'-4'-9'946,"4"9"-150,-6-13-62,6 13-93,-5-7-73,5 7-79,0 0-51,0 0-20,-12-2-53,12 2-43,-5 8-37,5-8-23,-6 16-58,3-6-21,2 2-30,0 2-31,1-1-26,-1 1-13,1 1-22,1 1-12,0 1-10,2-2-11,0-1-12,0 2-21,1-3-41,1-1 0,-1-2-53,1 0-23,1-3-19,3 0-8,-9-7-3,16 9-13,-6-5 18,-10-4-12,18 1 17,-7-3 6,1-1 40,1-3-1,-2-1 25,2-1 5,2-5 25,-2 1-11,1-2 28,-3 1 16,-2 1 51,0 1 34,1 1 49,-3 3 29,-1-3 25,-1 3 11,-5 7-24,11-11 1,-11 11-20,7-8-17,-7 8 22,0 0 8,0 0-1,9 4 8,-9-4-3,4 11-9,-4-11-18,4 17-63,-4-17-74,1 21 0,0-10 0,-1 1 0,2 1 0,-2 0 0,0 0 0,0 3 0,0-4 0,0 2 0,1 3-268,-1-2-47,1 2-100,3 0-67,-1-1-120,-1 1-122,3 0-217,3-3-472,2-1-1017</inkml:trace>
  <inkml:trace contextRef="#ctx0" brushRef="#br1" timeOffset="98178.795">32363 9257 63,'-7'-8'1092,"2"2"-192,5 6-136,-6-11-58,6 11-62,0 0-61,5-14-40,-5 14-57,14-8-60,-4 4-79,3 1-61,-2 1-53,3 0-57,-1 0-32,2 1-35,-2 1-15,2 0-61,0 3-58,-1-3-106,-2 0-78,0 1-78,1 0-87,-2-2-76,-11 1-133,18 3-106,-18-3-203,14 3-368,-14-3-868</inkml:trace>
  <inkml:trace contextRef="#ctx0" brushRef="#br1" timeOffset="98350.683">32467 9350 290,'-9'6'890,"2"-2"-139,7-4-48,-9 8-73,9-8-47,-8 8-11,8-8-112,0 0-27,5 12-31,-5-12-71,12 6-54,-3-3-68,2-1-39,1 0-19,3 0-53,-1 0-118,3-2-95,-2 0-88,3 1-86,0-2-85,1-2-99,-2 2-104,0-3-57,0 1-720,0 1-956</inkml:trace>
  <inkml:trace contextRef="#ctx0" brushRef="#br1" timeOffset="98765.427">33033 9140 308,'-6'-8'888,"1"2"-158,0-2-63,-1 1-90,-1 1-37,7 6-32,-9-11-57,9 11-42,-8-7-45,8 7-39,-6-7-45,6 7-39,0 0-50,-8-9-40,8 9-9,0 0 0,0 0-3,-12 2-15,12-2-35,-6 9 8,6-9-14,-6 15-8,6-15-12,-1 18-15,1-18-6,1 23-1,3-11-15,0 3-2,0-1-10,1 0 1,1 1-5,2-1 1,1 1 0,-2-1-3,2 1 1,0 0-8,-1-2 2,1 0-37,-3 1 46,2-2-6,-2-1-4,-1-1 19,-1 0 10,0-1 17,-1 0 16,-3-9 11,5 15 8,-5-15-47,-1 14-36,1-14 0,-6 10 0,6-10 0,-9 10 0,9-10 0,-11 7 0,11-7 0,-15 5 0,15-5 0,-19 2 0,19-2 0,-20-2 0,8 2 0,1-5 0,1 2-13,0-4-324,1-1-96,0-1-92,2-3-125,-1 0-112,2-2-208,3-5-460,0 1-1040</inkml:trace>
  <inkml:trace contextRef="#ctx0" brushRef="#br1" timeOffset="98988.288">32968 9090 627,'0'0'812,"11"-2"-92,-11 2-38,17-3-46,-5 5-30,2-4-25,1 2-28,6 0-46,0 2-52,1-1-41,1-1-39,4 1-21,0-1-41,-3 1-13,-3-1-62,2 0-220,-3 0-18,-2 0 0,-2 0 0,0-1 0,-3 1 0,-2-1 0,-11 1 0,22 0 0,-22 0 0,16-1 0,-16 1 0,13-2 0,-13 2 0,0 0 0,9-3 0,-9 3 0,0 0-496,0 0-90,-10-4-100,10 4-127,-19 4-958,7-1-1467</inkml:trace>
  <inkml:trace contextRef="#ctx0" brushRef="#br1" timeOffset="99721.833">31439 9987 480,'-13'-2'745,"3"-2"-135,-1 1-30,11 3-53,-16-5-55,16 5-42,-12-5-20,12 5-27,-11-5-25,11 5-6,-8-7-47,8 7-24,0 0-41,-2-12 31,2 12-71,7-8-28,2 5 12,-9 3-1,23-4-31,-9 2-20,-1 4-20,4 1-12,-3 1-18,1 1-8,-2 3-16,-2-1-6,1 2-12,-4 2-3,-2 1-4,-2-1-2,-4 1-8,0 1 5,-4 1-9,-1 2-1,-2-1-5,-2 2-9,-2-3-4,-2 1 0,0 0 0,2-2 0,1-1 0,0-2 0,1 1 0,-1-2 0,2-1 0,3-1 0,5-7 0,-7 12 0,7-12 0,0 0-13,7 12-59,-7-12-40,17 5-51,-4-3-67,4-2-61,2 0-66,7-3-84,0 1-116,0 1-104,2-2-158,-1 0-603,0-1-1030</inkml:trace>
  <inkml:trace contextRef="#ctx0" brushRef="#br1" timeOffset="99904.725">31830 10103 246,'0'0'904,"0"0"-174,-12-4-59,12 4-129,0 0-39,0 0-106,0 0-44,8-8-76,-8 8-32,20-4-63,-6 3-25,3 1-43,1-3-13,0 2-48,1 0-57,0-1-92,-1-1-8,-2 2-89,0-2-50,-2 2-53,-3-1-52,0 0-68,-11 2-16,15-3-140,-15 3-301,10-4-424</inkml:trace>
  <inkml:trace contextRef="#ctx0" brushRef="#br1" timeOffset="100100.599">32023 10028 688,'0'0'629,"-16"-8"-36,16 8-19,-12-5-20,12 5-51,-11-5-9,11 5-54,0 0-46,-11-6-45,11 6-36,0 0-11,0 0 12,0 0 8,-9 5-3,9-5-24,0 11-24,0-11-19,1 20-28,2-8-29,-3 1-39,2 4-146,-2 0-10,2 1 0,-1 0 0,-1-1 0,1 1 0,-1 0 0,1 0 0,-1-2-288,2 1-82,-1 0-75,0-5-51,2 2-134,-2-2-83,0 3-201,2-6-464,-3-9-978</inkml:trace>
  <inkml:trace contextRef="#ctx0" brushRef="#br1" timeOffset="100535.334">32199 10031 252,'-3'-11'983,"1"2"-226,2 9-73,-5-14-121,5 14-61,-3-15-79,3 15-55,0 0-55,2-14-16,-2 14-22,7-8-17,-7 8-32,10-4-17,-10 4-26,15 2-17,-15-2-27,16 7-5,-8-1-39,-2 0 5,2 2-35,-4 1 5,-1 1-32,0 0 13,-3-10-28,1 19 16,-2-8-17,-2-1 13,0 1-25,-3-4 13,1 4-18,2-3 24,-1 1-52,4-9 0,-8 14-40,8-14-12,-5 11-12,5-11 8,0 0 5,-3 13-7,3-13-9,0 0 5,11 9-5,-11-9 4,12 5 1,-12-5 0,20 7 4,-10-5 6,1 1 9,1 2 4,2 0 10,-1 2 10,-4-3 10,5 1-5,-3 3 16,0-2 9,-3 1 14,0-1 39,-2-1 33,0 4 25,-6-9 12,6 10 7,-6-10 12,0 12 20,0-12-15,-8 12-7,2-6-35,-1 0 7,0-1-32,-3 1 7,1-1-40,-2-1 21,0 1-36,1-1 10,1 0-81,9-4-39,-19 4-55,19-4-67,-16 5-83,16-5-90,-11 3-133,11-3-88,0 0-179,0 0-550,0 0-938</inkml:trace>
  <inkml:trace contextRef="#ctx0" brushRef="#br1" timeOffset="100748.197">32626 10169 744,'0'0'951,"0"0"-113,0 0-91,2-9-75,-2 9-87,0 0-84,9-8-50,-9 8-40,18-5-68,-8 2-55,2 2-49,2-2-36,-1 1-49,1-1-36,0 3-19,0-3-20,-1 2-86,1 0-93,-14 1-68,20-2-83,-20 2-62,19-2-91,-19 2-91,16 1-90,-16-1-111,11 4-704,-11-4-1003</inkml:trace>
  <inkml:trace contextRef="#ctx0" brushRef="#br1" timeOffset="100904.099">32641 10299 430,'-11'6'782,"2"0"-128,9-6-31,-13 8-80,13-8-53,0 0-60,-4 11-66,4-11-82,8 6-41,-8-6-60,18 4-27,-7-1-40,2-3-66,-2 1-104,5-1-72,-4-1-107,4 1-90,-3-3-71,-1 1-106,1 1-657,-1-3-775</inkml:trace>
  <inkml:trace contextRef="#ctx0" brushRef="#br1" timeOffset="101314.843">33160 10067 573,'0'0'876,"-10"-9"-83,10 9-103,-11-6-60,11 6-60,-8-5-87,8 5-65,-8-4-62,8 4-39,0 0-20,-14-3-53,14 3-11,0 0-28,-18 4-23,18-4-14,-12 6-27,12-6-24,-12 10-24,12-10-20,-12 12-12,12-12-10,-6 15-12,6-15-10,-4 19-4,4-19 0,2 19-9,2-9-8,3 4-4,0-2 1,3 0-28,3 2-6,0-1 3,1 1 1,-1-2 12,2 1 4,-2 1-4,0-3 3,-3 1-9,-1-1-35,0-1 56,-4-1-1,0-1 6,-1 1 1,-4-9-2,4 14 3,-4-14-13,-1 13 8,1-13 5,-6 12 20,6-12-24,-10 10 2,10-10-2,-15 10 3,6-7-4,-2 1 3,0-2-7,11-2 1,-21 2-46,21-2-68,-24-1-75,12 0-54,0-1-58,1-2-61,2-2-114,0-1-103,1 1-101,-1 0-790,3-2-1089</inkml:trace>
  <inkml:trace contextRef="#ctx0" brushRef="#br1" timeOffset="101555.695">33169 10098 183,'0'0'970,"0"0"-150,0 0-91,7-9-84,-7 9-78,13-3-51,-13 3-75,21 0-6,-8-2-58,4 0 3,1-1-63,0 2-55,0-2-42,0 0-39,0 2-38,0-1-35,-2 0-12,-2 0-24,-1 1-9,-1-2-17,0 2-45,-12 1-95,18-5-98,-18 5-82,13-5-86,-13 5-77,8-6-129,-8 6-79,0 0-231,0 0-432,0 0-911</inkml:trace>
  <inkml:trace contextRef="#ctx0" brushRef="#br1" timeOffset="102823.88">31718 10967 767,'0'0'770,"-13"-6"-94,13 6-86,-11-6-29,11 6-61,-6-7-36,6 7-78,0 0-40,-3-13-46,3 13-38,9-12 1,-2 6-33,3 0-24,-1 2-37,2-1 13,2 2-26,0 1-19,1 2-40,-14 0-4,23 2-40,-10 1 9,-3 2-24,-2 2 10,0-1-23,-2 2 15,-4 1-33,-1 2 21,-3 1-7,-2-1 12,-2 1-32,-3-1 2,-2 1-2,2 0 0,-3 0 2,2 0-5,-1-2 17,1-1-26,1 0 9,1-1 2,1-3-10,1 2-11,6-7 9,-10 9-4,10-9 15,0 0-22,0 0 23,0 0-20,6 8 27,-6-8-14,14 3 9,-14-3-22,18 0 22,-18 0-24,24 1 27,-10 2-21,1 0 19,1 1-9,0 0 11,0 3-13,-2-2 20,0 2-12,-2 0 11,-1 1-21,-4-2 32,1 2-13,-8-8 35,5 15 2,-5-15 5,-1 14 8,-3-5-7,-4-2 8,1 1-1,-5-2-7,-1 2-8,-1-2-11,-2-1-6,0-1-6,-1 2-3,1-2-14,1-2-44,1-1-63,1 0-87,13-1-73,-22-1-111,22 1-72,-16-6-156,16 6-144,-8-8-903,8 8-1312</inkml:trace>
  <inkml:trace contextRef="#ctx0" brushRef="#br1" timeOffset="103199.65">31973 11097 360,'16'2'790,"-16"-2"-136,23 3-63,-10-3-95,5 1-67,1 0-67,0 0-63,4-1-51,-1 0-53,1 0-47,1 0-27,-1 0-21,-2 0-25,1 0-31,-2-1-59,-3 0-47,-2 0-21,-3-3-49,0 3-27,-12 1-39,17-7-30,-17 7-6,8-7-14,-8 7 19,0 0 4,1-14 60,-1 14 2,-5-12 63,5 12 18,-11-13 52,5 6 36,0 0 68,-2 0 45,2 1 69,-1-2 52,1 2 20,6 6 45,-13-11 11,13 11 3,-10-8-22,10 8-13,-8-5 18,8 5 24,0 0-6,0 0 33,-13 6-50,13-6-3,-6 15-18,6-15-18,-4 21-8,3-10-41,-2 1-9,2 5-109,0 0-97,-3-1 0,3 2 0,0 1 0,-1-3 0,2 2 0,-1-1 0,0-1 0,1 0 0,0-4-200,0 2-168,0-3-57,1 0-81,-1-11-86,3 20-86,-3-20-81,6 15-721,-6-15-1102</inkml:trace>
  <inkml:trace contextRef="#ctx0" brushRef="#br1" timeOffset="103468.478">32378 11076 661,'5'-9'812,"0"1"-109,2 0-82,0 4-69,3-3-46,1 4-50,0 1-69,2-1-27,-13 3-53,23 3-36,-23-3-26,18 5 30,-9 2 5,-4 0-47,-5-7-31,6 16-20,-6-16-15,0 23-17,-4-12-11,0 1-16,-2 1-24,1 0-21,0 0-12,-1 0-14,0-1-14,1 0-1,0-2-12,1-1-4,4-9-14,-3 18-20,3-18-39,1 14-68,-1-14-59,8 10-66,-8-10-53,14 4-65,-14-4-24,19 3-70,-19-3-40,23-3 41,-5 1 16,0 0-17,2-2-220,4-2-388,2 0-683</inkml:trace>
  <inkml:trace contextRef="#ctx0" brushRef="#br1" timeOffset="103636.374">32838 11133 53,'0'0'928,"0"0"-174,0 0-79,-9-7-103,9 7-73,0 0-70,0 0-52,0 0-64,0 0-54,9-7-38,-9 7-51,13-2-23,-13 2-45,17-1-9,-17 1-39,20-1-61,-20 1-75,21-4-56,-21 4-108,18 0-69,-18 0-68,14-1-58,-14 1-104,13 2-545,-13-2-708</inkml:trace>
  <inkml:trace contextRef="#ctx0" brushRef="#br1" timeOffset="103794.28">32814 11240 626,'-9'6'728,"0"-2"-103,9-4-38,-9 10-62,9-10-45,-5 7-52,5-7-58,0 0-82,6 12-40,-6-12-63,10 6-23,-10-6-48,17 4-33,-17-4-99,20 3-83,-20-3-103,22 0-85,-22 0-129,26-3-17,-12 3-93,-2 0-551,8-2-695</inkml:trace>
  <inkml:trace contextRef="#ctx0" brushRef="#br1" timeOffset="104120.073">33263 11112 281,'0'0'809,"-4"-14"-112,4 14-44,-3-16-78,3 16-47,-8-13-57,8 13-30,-6-10-72,6 10-30,-8-9-64,8 9-29,-8-6-50,8 6 5,0 0-35,-11 3-4,11-3-43,-4 10 22,4-10-55,-3 16 25,3-16-54,2 20 32,-1-8-55,2 2 33,0 2-54,3 0 34,1 1-35,0 3 58,0-3 23,0 1-22,1 2 1,-1-8-1,-1 5-11,0-2-3,0-1 8,-1 0 8,0-2-1,-1-1-3,0-2 2,-4-9-1,5 17 10,-5-17-68,2 14-12,-2-14 0,-1 12 0,1-12 0,-5 9 0,5-9 0,0 0 0,-10 6 0,10-6-44,0 0-201,-17-2-88,17 2-88,-10-13-78,5 4-115,-4-2-82,3 0-121,2-6-620,-1 0-1047</inkml:trace>
  <inkml:trace contextRef="#ctx0" brushRef="#br1" timeOffset="104274.977">33262 11030 684,'7'-7'825,"-7"7"-57,15-8-94,-4 4-46,1 1-38,1 1-38,1 0-84,1 1-18,-1 1-129,0-2-12,-1 2-130,1 0 0,0 0-60,-14 0 12,24 0-109,-24 0-68,17 0-96,-17 0-68,15 0-77,-15 0-50,0 0-113,16 2-93,-16-2-131,0 0-661,0 0-939</inkml:trace>
  <inkml:trace contextRef="#ctx0" brushRef="#br1" timeOffset="106643.711">31455 11971 204,'-4'-10'790,"4"10"-138,0 0-43,-3-13-25,3 13-78,-4-8-21,4 8-58,0 0-46,-7-7-46,7 7-14,0 0-5,-11 5-26,11-5-13,-12 12-13,7-3-46,0 1-13,-2 2-36,3 0-39,-1 3-8,1-1-30,1-2-8,3 1-29,0 0-3,1 0-13,2 2-1,2-2-19,3 0 10,1-1-16,1-4 4,2 1-17,3-3-18,-1-1-40,1-1-11,-1-2-23,3-2-12,-2-2-15,3-2-1,-2 0 14,0-2 5,-1-2 9,2-2 21,-1-1 12,-1 0 13,-2-4 5,-1 2 12,0-2 7,-4 4 6,0-2 10,0 3 41,-3 0 21,0 3 31,-5 7-9,10-14 11,-10 14-31,7-9 18,-7 9-27,0 0 30,0 0-2,0 0 1,5 11 6,-5-11-2,1 17-12,-1-17 0,0 22-23,0-8-8,0-1-7,2 3-6,-4 1-2,4 0-3,-1-1-35,1-2-79,1 2-65,1-1-85,-2-3-78,1 1-100,1-2-96,-2 0-102,2 0-66,0-2-819,-4-9-1131</inkml:trace>
  <inkml:trace contextRef="#ctx0" brushRef="#br1" timeOffset="106829.601">31816 12187 900,'0'0'740,"5"-8"-69,-5 8-76,14-8-96,-5 3-51,2 1-70,6 0-35,1 0-78,0 1-39,1 0-59,0 1-23,1-1-42,3-2-21,-5 3-82,1 0-44,-1 0-89,-1 0-53,-3 0-55,-2 0-72,-2-1-66,-10 3-113,18-4-111,-18 4-383,9-5-584</inkml:trace>
  <inkml:trace contextRef="#ctx0" brushRef="#br1" timeOffset="107039.468">32053 12025 461,'-5'-7'812,"5"7"-129,-10-13-39,10 13-59,-6-7-24,6 7-62,-6-7-68,6 7-49,0 0-37,-5-8-12,5 8 11,0 0 1,0 0-28,0 0-29,4 15-12,-4-15-16,3 19-23,-1-7-35,0 1-31,0 4-156,0-1-15,-2 2 0,1 1 0,0 0 0,-1-1 0,0 1 0,0 0 0,0-2 0,0 0-267,0 0-97,0-4-61,1 0-64,2-1-73,-3 1-81,0-13-88,2 21-763,-2-21-1121</inkml:trace>
  <inkml:trace contextRef="#ctx0" brushRef="#br1" timeOffset="107278.326">32205 12043 182,'4'-13'915,"-1"4"-148,-1-1-72,-2 10-81,6-14-70,-6 14-61,6-10-42,-6 10-18,0 0-14,11-4-16,-11 4-18,9 7-45,-4 0-34,2 1-25,-2 2-12,0 3-37,0 0-20,-1 2-32,0 1-31,1 1-78,-1 0-61,-3 0 0,1 3 0,-2-3 0,0-2 0,0 2 0,2 0-187,-2-3-115,1 0-83,-1-3-92,0 2-84,1-2-110,-1-11-142,2 21-708,-2-21-1152</inkml:trace>
  <inkml:trace contextRef="#ctx0" brushRef="#br1" timeOffset="107496.193">32641 12230 759,'0'0'953,"0"0"-92,-6-9-69,6 9-50,0 0-92,0 0-110,-4-10-66,4 10-84,0 0-52,0 0-50,0 0-28,9-5-44,-9 5-40,15 2-33,-15-2-34,18 1-19,-5 0-52,-13-1-72,20 3-89,-7-2-98,-13-1-82,19 2-78,-19-2-59,18 0-103,-18 0-63,14 2-29,-14-2-167,12 0-371,-12 0-784</inkml:trace>
  <inkml:trace contextRef="#ctx0" brushRef="#br1" timeOffset="107644.094">32669 12301 333,'0'0'712,"-11"9"-86,11-9-74,0 0-62,-5 7-75,5-7-43,0 0-55,0 0-51,6 10-49,-6-10-49,12 2-34,-12-2-42,15 3-71,-15-3-84,20-2-98,-20 2-101,22-1-85,-9 0-67,-13 1-669,22-3-701</inkml:trace>
  <inkml:trace contextRef="#ctx0" brushRef="#br1" timeOffset="107996.872">32973 12178 459,'0'0'774,"-1"-12"-81,1 12-49,-1-11-67,1 11-42,-3-11-25,3 11-22,-4-8-42,4 8-5,0 0-43,-5-10-55,5 10-54,0 0-39,-6-7-42,6 7-34,0 0-27,0 0-36,-12 4-17,12-4-19,0 0-15,-3 15-7,3-15-15,0 16-6,0-16-6,2 18-3,1-6-6,-1-1 12,2 0-19,2 4-1,-2-3-5,3 2-2,-2 0-2,0-2-1,2 2 0,0-1 3,-1 2 4,1-2-7,-1-2 4,0 1-3,1 1 4,-3-4-2,0 1 5,-2 0-5,2-2 8,-4-8-6,3 14 0,-3-14 5,1 14-1,-1-14 0,-3 11 1,3-11-5,-4 8 3,4-8-11,-5 7-50,5-7-53,0 0-98,0 0-97,-13 3-67,13-3-91,-7-8-76,7 8-74,-5-13-44,5 13-200,-5-16-373,5 4-835</inkml:trace>
  <inkml:trace contextRef="#ctx0" brushRef="#br1" timeOffset="108172.762">33046 12148 848,'0'0'742,"8"-11"-47,-8 11-73,13-7-37,-3 3-75,0 1-36,2 1-36,3-3-20,0 4-75,3 0 18,1-2-107,-2 1 5,2-1-46,-2 2-42,-2-2-36,-1 2-28,0 0-21,-2-1-79,-12 2-105,21-1-68,-21 1-92,14-4-89,-14 4-121,13-5-161,-13 5-155,0 0-651,8-8-1047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9:33:34.931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  <inkml:brush xml:id="br3">
      <inkml:brushProperty name="width" value="0.05292" units="cm"/>
      <inkml:brushProperty name="height" value="0.05292" units="cm"/>
      <inkml:brushProperty name="color" value="#FF00FF"/>
    </inkml:brush>
    <inkml:brush xml:id="br4">
      <inkml:brushProperty name="width" value="0.05292" units="cm"/>
      <inkml:brushProperty name="height" value="0.05292" units="cm"/>
      <inkml:brushProperty name="color" value="#FFA500"/>
    </inkml:brush>
    <inkml:brush xml:id="br5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16704 19012 4379,'-1'-55'68,"1"1"25,-2-1-24,0-1 7,0 0-21,0-2-6,0-9-9,-1-1-9,1-2-4,-1 0-10,0-2 7,1 0-8,0-2-2,0-1-5,0 0 24,-1 0-39,1 2 44,0-4-25,0 0 23,-2-1-25,1-1 27,1-2-17,-2 1 3,-1-2-7,1 1 17,0-1-1,2 3-10,-2-2-3,0 0-4,1 1 9,-1-2-6,1 0 4,-1-1-12,1 0 14,1 0-8,-1 0 9,2-1 2,-2-2 27,2-2-31,-2 1 15,1-3-28,1 1 17,-2-2-20,2 1 17,-3-1-19,3-2 30,0 0 22,-1 1-25,1-3 12,-2 2-10,2 0-7,0-1 5,-2-2-5,2 3-2,0-1-4,-2-1-10,0 3-5,2-2 2,-1 2 2,0-1 13,0 0 36,-1 4 9,1-1 37,1-2-36,-2 5 44,2-2-57,-2 2 28,1-1-17,0 2 0,0-2-13,-1 0-10,1-1-48,-1 1 44,2 2-39,-3-1 48,3 2-20,-2 0-6,1 1 21,0-1-28,0 1-3,0 0-1,0-2-3,1 2 0,-1 1-1,1-1-2,0 4 13,-2-3-13,2 1 17,1 0-20,-1 2 16,1-3 10,-2 4-13,1-3 1,1 3 1,-1-2 18,-2 4-33,3-2 22,-1-1-27,0 2 23,0 0-24,1-2 25,-2 2-35,2-1 33,-1 2-24,1-1 20,-1 0-6,1-1 7,-2-1-27,2 0 22,0 1-26,-1 1 33,1-2-24,-1 3 43,1 0-29,0-1 18,0-2 8,-1 4 0,-1-3-28,2 1 23,0 1-21,0-3 20,-1 1-28,1-1 18,0-2-22,0 1 25,-1 1 0,1-2-17,0 2 27,0-2-30,0 0 17,-2-1-13,2-3 21,0 3-35,-1-5-2,0 0-3,-1-4-50,1 2 21,0-1 12,1 0 30,-1 0-21,1 4 32,-2-3-31,4-2 38,-2 0-25,-2-2 27,2-3-46,-1 0 12,1 1-15,-2-2 14,0 0 19,2 1-10,-1-1 21,0-3-32,0 1-5,-1-20 1,1 18 3,0 2 29,-1-19-25,1 17-1,0-19 8,0 1-50,-2-3 40,2 5-47,-2-1 70,1-2 7,0 0-66,0-3 40,-2-2-44,1 0 6,1-2 64,2-1-8,-3-3-44,2 0 0,-2-2 0,1-2-7,1 0 16,-1 0 1,1-2 3,0-4-10,-1-1-25,1 0 32,1-3-22,-1-1 5,0 2-3,1-2-14,-2-3-14,2-5-8,0 0-22,0 0-10,0-3-25,2 0-45,-2-3-34,2 2-71,-1 0-32,3-5-29,0 10-20,3-4-38,0 5-111,1-4-586,3 144-722</inkml:trace>
  <inkml:trace contextRef="#ctx0" brushRef="#br0" timeOffset="38707.508">1486 985 6,'0'0'873,"0"0"-172,3-14-52,-3 14-74,0 0-45,3-14-55,-3 14-31,1-10-53,-1 10-46,2-12 1,-2 12-46,0-9-1,0 9-22,0 0-21,0-16 14,0 16-88,0 0 29,2-10-63,-2 10 23,0 0-73,0 0 26,0-13-70,0 13 42,0 0-72,0 0-5,0 0 1,0 0-2,0 0-2,0 14 5,0-14 19,-2 18-2,2-5 9,-3 4 7,0 0-5,0 2-25,1 4-24,-2 0 0,2 0 0,1 1 0,-1 0 0,0 0 0,2-4 0,0 0 0,4 3 0,-2-3 0,3-1 0,0 1 0,3-4 0,4 1 0,-2-2 0,3-2 0,2-2 0,-2-4 0,3 1 0,1-1 0,1-3 0,1-1 0,0-2 0,2-1 0,-1-1 0,-1-4 0,3 0 0,2-1 0,2-5-69,-2-2 10,-1-2-76,1-1 97,-3-3-78,6-5 18,-6-2-7,0-1 14,-1-2 13,-4-3 13,1 1 10,-4 0 9,-1 2 13,-2-3 8,-2 4-3,-3 6 1,2 0 5,-2-1 7,-1 5 49,-1 3-51,-1 0 42,0 3-39,-1 2 42,-1 10-49,-1-16 45,1 16-46,0 0 4,0 0 5,0 0 2,-14 5 8,7 6 0,2 2 9,0 1 3,-1 7 5,0 0 7,-1 3 0,4 1 3,0 5 2,-2 2 1,3-6-7,1 1 55,-2 0-70,3-1 60,0 0-72,2-1 54,0-3-58,0 0 57,3 2-64,0-3 75,1-1-102,-2-5-10,1 1-127,0-1-65,1-2-100,3-2-22,-2-1-93,3-1-80,-2-4-47,2 2-11,-10-7-147,14 5-287,-14-5-648</inkml:trace>
  <inkml:trace contextRef="#ctx0" brushRef="#br0" timeOffset="38943.354">2274 1230 452,'4'-11'729,"-2"1"-109,-2 10-35,4-15-41,-4 15-63,3-14-24,-3 14-68,1-10-54,-1 10-77,0 0-32,0 0-5,0 0 17,0 0 11,0 0-32,0 0-12,-4 12-24,4 0 45,0 0-83,2 5 38,-2 2-86,1 1 46,0 4-9,-1 2 19,3 1-29,-1 0-18,-1 1-64,2 4 36,0-5-77,-3 0 61,1 2-54,0 0 42,-1-3-63,0-1 6,3 1-89,-3-2 21,0-4-98,1 1-16,-1-2-97,0-1-83,0-4-87,0 0-90,0-14-93,-1 21-91,1-21-637,-3 11-969</inkml:trace>
  <inkml:trace contextRef="#ctx0" brushRef="#br0" timeOffset="39219.186">2288 1235 257,'0'-16'700,"0"-1"-126,6 3-55,-2-1-58,4 2-60,0 1-50,4-1-23,3 2-41,4 3-26,0 2-32,4 1-6,-1 3-21,0 4-20,2 0-8,0 5-19,-1-2-28,-2 5-7,-4 0-29,1 2-9,-4 2-6,-4-3-4,-1 2 1,-4-1 4,-3 0-10,-2 1-13,-3-1 6,-2 2-15,-3-2-11,-3 2-12,-3-1 15,-1-1-29,-2 0 17,-2-1-25,1-2 7,-1 0-63,1 1-34,2-5-61,0 2-85,3-2-100,-2 0-112,3-3-121,2 2-267,10-4-312,-15 3-762</inkml:trace>
  <inkml:trace contextRef="#ctx0" brushRef="#br0" timeOffset="39519.003">2751 1252 279,'5'-9'837,"-5"9"-79,7-15-69,-7 15-71,7-12-51,-7 12-60,5-10-54,-5 10-60,6-9-59,-6 9-55,0 0-57,7-8-46,-7 8-21,0 0 6,7 8-5,-3 1 17,1 4-73,0 3 66,0 2-86,1 7 91,-1 7-17,0 2 35,0 7-34,0 3-23,-1-1-64,0 1 30,-2 1-62,0-2 36,-2-5-59,0 1-13,-3-1 0,2-2 0,-2-2 0,1 3 0,-2-6 0,0 0 0,2-6 0,-2 0-31,1-7-135,2-1-45,0-1-57,-2-3-20,2-3-65,1-10-78,-2 12-95,2-12-38,0 0-55,0 0-135,3-10-503,-2-2-865</inkml:trace>
  <inkml:trace contextRef="#ctx0" brushRef="#br0" timeOffset="39779.835">2839 1371 393,'0'-21'609,"2"3"-75,1 1-62,2 0-51,4 0-44,1 0-17,3 5-21,4-2-24,3 3-26,2 3-31,3 0-45,2 6 0,0-1-10,1 6-5,0 1-19,-1 2-19,1 2-10,-1 3 5,-4 1-18,-5 2 11,-2-1-35,-3-1 25,-3 3-41,-4-2 18,-4 2-54,-1-3 20,-3 3-37,-5-1 21,-1 1-18,-3-1-6,-3 1-36,-4-1 28,-1-2-38,1-1 39,-3 0-62,-1-1-12,3-2-55,1-2-21,-1-1-70,2-2-64,2 1-98,2-4-121,0 0-117,0-1-168,4-3-552,9 4-907</inkml:trace>
  <inkml:trace contextRef="#ctx0" brushRef="#br0" timeOffset="40131.619">3284 1373 716,'0'0'756,"16"3"-58,-4-6-63,-1 1-65,4-1-68,3-2-45,-2 1-59,4-4-56,-1 1-44,2 0-21,-1-3-38,-1 1 17,1 0-94,-1-1 5,-3-1-49,1 1 25,-4 1-58,-1-3 35,-3 3-69,0-4 24,-5 4-48,1-1 48,-5 10-71,5-15 55,-5 15-69,-1-13 59,1 13-69,-9-8 61,9 8-66,-11-4 52,11 4-52,-17 4 53,7 3-59,0 0 73,0 5-71,-1 1 71,1 1-71,0 2 53,1-1-58,2 2 60,2-2-56,-1 1 50,2-1-50,2 0 54,0-2-9,4-2 1,-1 0-29,0 0-33,3-1-43,4-1-82,-3-2-43,2-1-75,2 1-54,3-5-87,-3 2-43,-9-4-20,24 1 32,-11-1-59,1-3-169,0-1-278,1-4-555</inkml:trace>
  <inkml:trace contextRef="#ctx0" brushRef="#br0" timeOffset="40417.439">3690 1256 399,'0'-13'686,"0"13"-106,0-22-32,0 22-45,1-16-39,-1 16-62,0-16-52,0 16-46,6-12-30,-6 12-45,12-10-18,-12 10-26,20-3-22,-20 3-5,25 3-6,-11 2-11,2 0 6,0 5-17,2 0-13,-3 2 2,0 0-46,-1 2 9,-1 0-38,-3-2 14,-1-1-22,-1 2 8,-3 0-27,0-3 32,-2 0-40,-3-10 31,1 19-29,-1-19 50,-3 14-12,3-14 58,-3 10-32,3-10 58,-7 7-15,7-7-55,0 0 66,0 0-58,-14-5 40,14 5-67,-4-12 44,4 0-58,0-1 38,3-3-61,0 0 49,2-4-66,1-1 51,2 1-56,-1 0 31,4 1-91,-3 1 20,3 0-115,-2 1-58,1 2-119,-1 1-96,0 1-141,5-1-175,-5 5-919,2-4-1349</inkml:trace>
  <inkml:trace contextRef="#ctx0" brushRef="#br0" timeOffset="41337.505">4917 1131 137,'1'-12'859,"-1"12"-176,1-10-64,-1 10-63,0 0-39,3-15-32,-3 15-39,0 0-58,1-12-30,-1 12-41,0 0-10,0 0-79,0 0-13,1-11-75,-1 11 19,0 0-20,0 0 74,4 17-64,-3-8 37,2 4-36,1 3 31,-3 3-63,2 0 36,-2 0-31,1 4-14,0-2-22,-1 0-10,2 0-22,-2-1-19,1 0-36,0-2 0,-1 2 0,2-2 0,-3 0 0,1-1 0,1-1 0,1-3-38,-2 1-125,2-2-13,-2 0-104,0 1-103,3-4-102,-1 2-51,-1-2-116,3 0-40,-1 0-826,1-1-1149</inkml:trace>
  <inkml:trace contextRef="#ctx0" brushRef="#br0" timeOffset="41738.255">5294 1429 60,'0'0'939,"0"0"-214,-9-7-49,9 7-94,0 0-81,-3-8-63,3 8-61,0 0-32,10-12-57,-1 5-12,1 2-55,2-3-3,3 2-42,-1-4 9,4 3-52,-1-3 1,1 0-40,-3 3 14,-2-2-37,0 1 19,-1-1-40,-1 1 25,0 1-38,-3 0 37,-2 0-42,-6 7 40,9-13-64,-9 13 57,5-8-72,-5 8 38,0 0-37,-9-7 42,9 7-54,-16 3 35,6 0-38,-3 2 37,-1 2-33,1 2 33,0 0-31,-1 4 31,1-1-31,1 1 43,1 2-3,2-2 14,2 0 4,2 0 3,2 2 12,0-4 6,3 3-23,2-3 1,2 0-10,1 1 3,2 0-15,2-2 4,3-1-8,2-2-11,0 0-22,4-1-51,-2-2-57,5-4-69,-1 3-58,2-3-82,2-4-52,3 0-94,-3-1-76,6-4-35,-2-1-178,1-1-437,4-4-816</inkml:trace>
  <inkml:trace contextRef="#ctx0" brushRef="#br0" timeOffset="42132.009">5865 1105 885,'0'0'677,"-12"2"-81,12-2-46,0 0-27,0 0-24,0 0-29,0 0-44,4 9-37,-4-9 3,23 0-64,-6-1 30,2 0-102,6-3 16,0 0-96,-1 0 23,2-3-89,-2 0 31,-1 0-76,-3-1 48,1 0-81,-1-1 52,-4-2-66,-1 4 53,-4-4-61,-2 2 52,0 0-54,-4-1 41,-2 0-57,-3 10 50,0-19-59,0 19 43,-9-15-58,0 9 57,-1 1-65,-1 3 70,-1 0-64,12 2 68,-26 2-52,12 1 45,0 3-58,0 4 62,0 1-64,-1 4 64,2 3-57,-2 4 56,3 2-57,1 1 62,2 1-52,0 3 55,3-6 2,0 6-15,2 2 18,1 0-2,0-4-5,3 2-12,0-3 6,1 3-17,2-4-3,-2 0-33,0 0-45,2-5-56,1 0-99,-2-3-75,1-1-85,-2-5-77,2 0-100,-2 1-98,-1-12-141,0 14-628,0-14-1036</inkml:trace>
  <inkml:trace contextRef="#ctx0" brushRef="#br0" timeOffset="42591.734">5701 1369 345,'-8'-5'937,"8"5"-179,-10-5-109,10 5-98,0 0-61,-2-10-47,2 10-74,14-7-36,-3 3-56,8-1-23,3-1-62,6 2-14,6-1-57,2 1-7,0-1-37,1-1 1,1 1-66,-3-1-40,2 0-81,-1 1-55,-1-2-14,2 2-64,5-3-62,-9 0-25,-2 2-45,-3-3 14,-6 2-1,-1-1 63,0-1 24,-5 0 80,1-2-8,-4 2 61,-1-1 10,-1 0 63,-2-2 12,-2 0 67,2 0 6,-4 0 57,1-2 28,-3 4 56,1-2 6,-1 2 41,0-2 29,0 3 26,-3 9 31,3-19-3,-3 19-5,2-14-19,-2 14-6,4-12-36,-4 12-27,0 0-36,3-11-19,-3 11 15,0 0 47,0 0-25,0 0 40,-4 16-59,2-5 53,0 5-79,-1 1 65,1 2-78,-2 5 37,0 0-15,0 3-18,1 2 1,-1 3-9,0-2-7,1-5-28,1 3-2,0 0-70,2-4-8,0 1 0,0-5 0,2 0 0,0-3 0,1 0 0,1-4 0,1-1 0,1 0 0,3-4 0,-1-2-84,1-1-39,3-2-25,1 0-14,2-3-86,0-1-55,2-1-70,0-1-66,0-2-97,-1-2-75,2-3-14</inkml:trace>
  <inkml:trace contextRef="#ctx0" brushRef="#br0" timeOffset="42788.612">6303 1296 196,'-31'5'963,"6"0"-190,2 1-104,4-2-110,3 0-39,5-1-50,11-3-36,-14 7-72,14-7-53,0 0-67,0 0-38,14 5-58,-1-6-11,3 0-43,5 0-2,5-4-40,3 3 5,-1-2-65,1 0-75,4 0-97,2-3-91,-1 2-163,1-2-148,-7 2-907,4 0-1116</inkml:trace>
  <inkml:trace contextRef="#ctx0" brushRef="#br0" timeOffset="43367.889">7641 1090 208,'0'0'723,"-1"-19"-84,1 19-30,-2-15-42,2 15-37,-1-14-24,1 14-30,-1-12-51,1 12-23,0 0-86,-3-14-19,3 14-28,0 0 76,0 0-103,0 0 49,-1 15-46,2-4 35,2 3-56,-2 6 26,0-1-30,1 5-93,-1 5-127,1-2 0,1 4 0,1-2 0,0 3 0,0-5 0,-2-1 0,2-2 0,1 1 0,0-1 0,-1 0 0,1-3 0,0 0 0,-1-3 0,1-1 0,0-2 0,-1-1 0,1 1 0,-1-5-283,0-1-92,1 0-25,-5-9-46,9 11-68,-9-11-69,9 7-43,-9-7-104,0 0-614,10 2-945</inkml:trace>
  <inkml:trace contextRef="#ctx0" brushRef="#br0" timeOffset="43752.659">7528 1438 414,'-10'-4'772,"10"4"-122,-11-7-73,11 7-115,-5-11-81,5 11-61,5-13-62,4 7-42,3-3-60,8-1 4,4 1-35,7-1-9,3 1 6,7-2-11,1 5-18,-4 0-18,1 4-13,0 0-5,0 4-14,-1 0-2,-2 4-14,-3 3 3,-2-1-10,-4 1 1,-2 3-9,-7 0 2,0 2 0,-3-2-3,-1 0-2,-3 1 1,0-2 1,-2-1 1,0 1-5,0-1 1,0-3 1,0-1 1,-1-1 4,4-2 8,-2 0-3,1 1-5,-11-4-6,21 1 3,-9-2-9,1-2 72,-2-1 11,3-1 11,-1-2 15,0-1-2,-3-1 24,0-1-14,-1-2 29,-1-1-47,-3-1 51,-1-2-72,0 1 53,-4 3-108,0-5 76,-4 4-57,-1 0 22,-3 1-57,-3 1 37,-1 2-53,-3 2 46,-2 1-55,-3 3 48,-2 3-60,-4 1-36,-2 5-93,-4 1-66,0 3-133,-5 4-184,7-2-185,-5 4-894,2 2-1274</inkml:trace>
  <inkml:trace contextRef="#ctx0" brushRef="#br0" timeOffset="44314.301">9036 1115 231,'4'-9'933,"-4"9"-135,5-16-54,-5 16-60,5-12-45,-5 12-10,4-9-126,-4 9-13,0 0-141,4-10-12,-4 10-105,0 0 61,10 4-50,-10-4 39,7 18-10,-3-5-29,-1 4-29,1 3-139,0 2-75,1 2 0,0 3 0,-1 2 0,0 2 0,1-1 0,-1-4 0,0-2 0,1 3 0,-3-4 0,2 0 0,-1-1 0,-1-2 0,1-3 0,1 1 0,-2-3-349,1-1-191,-1-2-118,2-2-118,0 0-187,-4-10-592,10 12-1194</inkml:trace>
  <inkml:trace contextRef="#ctx0" brushRef="#br0" timeOffset="44663.085">9428 1332 542,'0'0'707,"-11"-5"-100,11 5-45,-14 5-43,4 0-58,0 2-31,-2 1-49,1 4-32,0 0-54,2 4-37,-2-1-30,5-1-40,-1 1-26,3 0-29,-1-2-11,3 0-19,-1-1-10,6 0-4,-1-3-7,2 2-19,2-4-9,5 3-8,0-4 4,2-1-13,2-2-3,2 0-3,1-2-3,0-2-17,1-2 3,0 0-5,2-3 4,0-2 4,0 0-1,-3-1 33,1-3 30,-4 0 14,0-2 2,-2-1 3,0 1-5,-5-1-20,-2 0 4,-1 3-10,-2 0-10,-2 0-14,-2 0-73,-4 2 80,-2 2-79,-2-3 61,-4 6-57,1-1 60,-5 3-13,2 0-41,-2 3-40,0 0-93,-2 3-31,1 1-88,-3 4-90,2-1-125,0 0-172,2 3-136,4 0-675,0-1-1091</inkml:trace>
  <inkml:trace contextRef="#ctx0" brushRef="#br0" timeOffset="45222.742">9749 1420 402,'0'0'898,"0"0"-136,-3-11-107,3 11-81,0 0-87,-10-7-57,10 7-71,0 0-29,-11 3-43,11-3-8,-8 7-55,8-7-34,-5 15-24,3-6-5,2-9-1,-3 20-28,4-9-19,1 2-26,2-4-13,1 4-1,1-1-16,2 0-5,1-3-9,2-1 10,3-1-25,0-1-1,3-1-17,0 0 3,0-2 0,2-3-1,1 0-11,0-2 2,-1-1-11,4-2 12,-1-2-15,0-1 5,-2-1 3,-1-3-5,0 0-4,-3 0-11,0-2 15,-3 0-2,-1-1-25,-2 4 27,-2-1-26,-3 0 36,0 3-30,-5 9 24,7-14-25,-7 14 33,0 0-30,2-10 33,-2 10-34,0 0 27,0 0-5,-10 7 3,10-7 1,-5 12-10,5-12 7,-4 14-2,4-14-6,-3 18 3,3-18-6,1 16-5,2-6-12,-3-10-8,6 15 4,-6-15-14,14 12 5,-5-7-11,3 0-2,3-1 6,1-1 13,1-2 4,2 0 7,3-2 13,0 0 2,4-2 5,-3 1-2,-2-3 12,0-2 8,-2 0-3,-1-1 31,-3-1 13,-3 1 54,0-1-28,-4 1 32,-1-2-36,-4-1 7,0 3-45,-3 8 19,-1-19-35,-2 9 31,-2 2-43,-3-1 39,-2-3-52,0 5 33,-2 0-49,-2 2 93,0 1-99,-1 1 30,2-1-84,-2 3-41,2 1-81,-1 1-80,1-1-123,2 1-119,-2 5-82,1-2-192,3-2-486,9-2-890</inkml:trace>
  <inkml:trace contextRef="#ctx0" brushRef="#br0" timeOffset="45561.526">10597 1477 117,'0'0'1002,"0"0"-194,16-1-76,-16 1-92,9-4-65,-9 4-50,12-5-90,-12 5-55,16-7-48,-6 2-35,4-1-42,1 1-35,0-3-32,0 3-32,0-4-24,0 1-21,-1 1-16,-2 0 6,0 1-24,-1 0-10,-2-2-4,-1 1-17,0 2-13,-8 5 3,10-9 1,-10 9-21,5-9-2,-5 9-6,0 0-1,-5-8-11,5 8 4,-14 2-3,14-2 3,-17 5-2,8 0-3,-3 0 5,0 5-1,1-1-4,0 1 4,1 1 14,0 1-20,2 1-13,1-1 31,1 0-26,1 0 23,2 0-27,3-12 12,-3 20-19,6-10-39,-3-10-76,8 16-80,-1-11-67,2 2-66,1-4-60,0 2-55,1-3-26,-11-2-66,24 0-36,-11 0-69,-1-2-319,0-3-580</inkml:trace>
  <inkml:trace contextRef="#ctx0" brushRef="#br0" timeOffset="45850.349">10907 1460 1006,'5'-12'513,"0"0"-49,-1 3-15,-1-4-52,1 2-45,-2 0 26,2 1-5,0-1-15,0 1-74,1 0-40,1 1-36,0 1 6,3 1-40,1 2-8,-2 0-33,4 3-5,0 3-43,0 0 18,2 4-27,-1 3 27,0 0-34,1 1 22,-3 3-19,2 5-7,-1-4-12,-3 3-9,-2-2 4,-1 1-10,-2-1-8,0 0-6,-3-3 2,-1 1 2,0-12 10,-1 21 25,1-21-15,-6 17 29,6-17 15,-8 15 10,8-15-11,-9 7 33,9-7 12,-9 4-13,9-4-3,0 0-8,0 0 5,-11-6-35,11 6-12,-2-15-70,2 15 0,3-22 0,1 5 0,0 3 0,3-5 0,0 0 0,4 1 0,-4 1 0,2-2-139,2 4-172,-3-2-121,2 1-120,-1 4-132,0 1-168,1-2-800,1 3-1316</inkml:trace>
  <inkml:trace contextRef="#ctx0" brushRef="#br0" timeOffset="46522.464">11910 1400 765,'0'0'809,"-11"-5"-72,11 5-88,-7-6-49,7 6-85,-2-9-86,2 9-50,0 0-51,5-15 0,1 9-41,3 1 5,5 2-67,1 1 15,5 0-19,5 5-21,2 1-46,1 1-19,3 4-18,-1 3-21,5 2-24,-8 1-9,-3 0-8,1 2-18,-5 0-7,-4-3-4,-2 1-12,-3 0 5,-5-3-7,-2 0 1,-2 0-23,-2-12-3,-3 18-9,3-18-13,-9 16-17,9-16-8,-11 12-13,11-12-5,-11 9-24,11-9 2,-14 1 4,14-1-14,-8-8 6,8 8 7,-2-15 10,4 5 13,2-3 16,3-3-9,4-5 26,0 2-8,2-5 29,3 2-13,0-2 34,4 4-23,-1 0 38,0 2-3,0 3 55,-1 1-14,1 5 37,-5 1-21,4 4 29,-4 2-42,-1 2 63,3 2-20,-3 4-14,0 1-4,1 4-27,-3 2 3,1 2-29,-4 2 6,-1-1-15,-3-1 12,1 2-18,0 0 0,-2-1-13,-1 0 1,0-2-65,0-2-42,-2 0-65,0-2-53,0-10-57,0 19-72,0-19-87,0 13-77,0-13-60,-4 9-137,4-9-594,0 0-909</inkml:trace>
  <inkml:trace contextRef="#ctx0" brushRef="#br0" timeOffset="46828.278">12319 1272 153,'0'0'784,"0"0"-149,0 0-48,0 0-77,0 0-49,9-10-18,0 7-35,5-1-7,1 1-53,2-2 10,5-2-37,-2 0 29,3 0-83,-1 2 18,-2-5-96,0 3 37,-1-3-91,-2 1 43,-1 0-101,-3-1 63,-1 2-87,-3-2 62,0-1-81,0 5 49,-6-4-76,1 3 41,-4 7-65,0-14 50,0 14-72,-10-10 48,2 5-70,-1 1 34,9 4-66,-23-1 38,8 2-56,-3 1-18,-3 5-49,1 0-27,-1 3-24,1 2-17,3 2-61,-1-1-43,4 1-43,2 3-73,3 0-51,1 0-214,3 0-358,3 0-705</inkml:trace>
  <inkml:trace contextRef="#ctx0" brushRef="#br0" timeOffset="47442.893">13061 1509 795,'18'-8'676,"-5"-1"-103,1 0-28,-1-1-54,-4-1-46,1-3-38,-2 2-43,-3 0-43,-1 0-67,-2 2-32,-2 10-32,-2-22-27,-2 13-13,-3 1-11,-4 0 11,-3 2-24,-3 1 13,-1 3-24,-1 2 11,-1 2-31,-7 1 18,2 4-24,-4-2 24,0 7-14,2-3-11,4 0-16,3 1-24,0 1-3,3-1-31,0 1 38,5-1-58,2 0 23,3-1-10,3 1 2,4-10 2,-2 14-12,8-6-12,1-3 0,2 0-19,4-1-19,0-1-10,4-2 1,1-1-5,2-1 11,0-2-2,5-1 12,0-2-15,-3-1 26,3 1-15,-3-2 33,1 0-21,-5 0 27,2 0-10,-5 2 16,1 0-19,-3 3 41,1 0-36,-3-1 28,-11 4-14,23-1 22,-23 1-16,21 5 28,-11-1 8,-1 5 5,1 1 9,-1 2 2,-1 3 13,-3-1-10,1 3-1,0 4 25,-2 3 35,-2 0-12,0 2-22,0 7 28,0 3 26,1 2-21,-1 6-23,2 1-10,-4 0-33,3 1 12,0 0-22,-1 0 1,-2 0 1,2 0-13,-2-3-29,0-4 0,-2-2 0,0-2 0,-4-2 0,0-3 0,-3-3 0,-3-2 0,1-3 0,-6-1 0,3-7 0,-5-1 0,-2-4 0,0-2 0,-4-2 0,-4-5 0,0-2 0,-5-5 0,-8-6 0,-1-3 0,2-2 0,1-3 0,1-3 0,2 1 0,5-5 0,1-1 0,3 0 0,4-3 0,6 0 0,0-1 0,7 5-18,5-4-158,4 2-61,4-3-80,4-1-84,7-4-49,4-1-77,7 2-66,6-4-6,7 0-29,3 4-107,4-1-362,2 2-715</inkml:trace>
  <inkml:trace contextRef="#ctx0" brushRef="#br0" timeOffset="48133.468">13479 1249 670,'4'-10'611,"-4"10"-36,0-16-41,0 16-53,2-13-33,-2 13-30,0-12-56,0 12-60,0 0-65,-2-11-35,2 11-1,0 0-14,0 0-15,-4 7-9,4-7 14,0 19-20,-4-4-8,4 4-34,0-2 20,0 10-29,-1-1-9,1 3-12,-2-2-11,0 2-14,2-2-8,-2 0-15,0-1-2,2-2-33,-2-4 27,2-1-28,-4 0 10,4-4-13,-2-1 26,2-3-19,-2 0 18,2-11-3,0 17-8,0-17-29,0 0 24,-2 10-24,2-10-31,0 0 17,0 0-26,2-9 10,-2 9-2,4-17 6,0 5 13,-2-3 3,4-2 4,-1 2-8,1-2 25,-1 3-21,4-3 25,-4 2-9,3 1 20,-1 2-14,-1 0 8,2 2-15,-2 1 25,1 3-24,1 1 43,-8 5-25,15-6 33,-15 6-6,18 2 24,-9 3-30,-1 1 19,1 4-8,1-2-7,0 5 0,-1-1-7,1 1-4,-1 0-3,-1 0-5,-1 0-4,3-1-25,-2 0-2,-1-2-69,3-1-9,-2 1-48,1-3-10,0 0-50,2-3-21,-2-2-36,5 1-14,-1-3-3,0 0-15,3-3-15,-2-3-25,4-2-2,0-1 24,0-3 14,2-4 82,1-2 28,-4-3 31,2-1 31,-2-1 9,-1 0 69,-1-4 4,2-4 78,-4 2 39,-1 3 69,-1-3 18,-1 5 19,-4 0 19,2 3 27,-3 2 32,-1 2 8,0 1 7,0 2-25,-3 3-31,-1 1-35,0 10-26,3-16-7,-3 16 7,-3-10-21,3 10-9,0 0 0,0 0 7,-13 5 19,8 4 17,1-1 22,0 7-30,-2-1 47,2 5-65,4 1 50,-2-2-21,0 3-32,2 0-22,2 2-44,0 1 10,0-2-16,5-1-12,-4 0-9,3-4-12,-1-2-4,3 4-1,4-4-13,-1-1 0,0-3-7,3-2-6,-3 0-29,3-2-28,1-2-56,-1 0-68,-1-5-82,1 3-85,-1-6-63,-2-1-127,1 1-119,-1-4-151,0-1-661,-2-1-1083</inkml:trace>
  <inkml:trace contextRef="#ctx0" brushRef="#br0" timeOffset="48299.361">13874 1351 28,'-18'3'1028,"5"-2"-227,13-1-77,-15 1-92,15-1-56,0 0-92,0 0-72,0 0-82,13 0-35,2-1-81,3-2-17,3 0-61,4-2-8,-1 3-74,1-2-77,0-1-116,-1-1-134,-1 2-203,-3 3-217,0-3-717,-2 2-1014</inkml:trace>
  <inkml:trace contextRef="#ctx0" brushRef="#br0" timeOffset="49794.119">1690 2929 211,'14'-1'697,"-14"1"-109,14-4-51,-14 4-41,15-5-45,-6 0-12,2 1-54,-4-1-14,2-1-39,1 1-3,-2-1-35,1-2 3,-1 1-39,1-1 18,-3 2-44,1-3 12,-2-2-88,0 4 31,-2-3-76,-3 10 44,2-18-88,-7 9 44,2 0-65,-3 1 42,-2 0-71,-3 2 49,-3-1-68,-2 5 60,-4-1-64,1 3 48,-2 3-63,-4 1 58,2 3-56,-6 3 59,0 1-68,4 3 64,0 2-65,3 1 62,2 1-2,1 1-13,4-5-4,6 3-10,-1 0 5,4-2-8,4 0 2,2-1 1,4-2-9,2-2-14,3 1-7,2-2-15,5-2-35,0-2-9,1-1-22,4-4-27,1 0-16,3-2-15,-1-3-35,4 0 14,0-4-28,0-2-7,0-1 6,-1-2 15,4-5-21,-3-2 9,-1-2 13,-2 0 26,-2 0 15,-5-1 29,-1-1 24,-2-1 16,2-5 16,-7 2 19,0-1 9,-2-1 29,-3 1 25,-1-1 20,-1 5 31,-2-1 15,-1 3 15,-1 0 8,-1 5 16,-1 2-5,0 0-19,-1 1 14,-2 3-4,1 4 1,-2 0-13,1 2 19,6 7-15,-14-1 11,4 5-10,2 1 18,-3 7 3,1 0 18,0 6-29,1 3 36,-2 3-30,2 1 41,0 3-55,4-1 44,0-1-64,1 1 34,4 0-63,0 0 57,4-1-32,2 3-14,2 0-13,1-4-8,5-1-11,1-1 0,4-1-12,2-2 3,2-4-18,4-1 8,2-1-27,0-2-29,1-6-22,0 1-13,-3-2-11,0-4-15,-6-1-8,4-1-6,-1-5 13,-1 2 6,-5-6-6,1 0 14,-2-4-3,-3 2 19,-4-5-1,0 1 35,-2 0 0,-3 2 22,-2-1-9,-1 1 36,0 2-12,-2 12 20,-2-20-15,2 20 19,-4-16 5,4 16 3,-5-10-5,5 10 28,0 0-21,-13 0 32,13 0-24,-10 9 26,10-9-21,-6 15 22,2-6-26,3 2 16,-1 1-20,1-1 17,1-11-29,1 22 15,1-10-3,0-1-6,2-1-4,-1 1-6,2-4-8,-1 3-17,3-4-18,-7-6-39,12 11-43,-12-11-43,15 5-45,-15-5-44,14 0-66,-14 0-56,19-5-39,-10-1-22,4-3-194,4-4-466,-2-1-705</inkml:trace>
  <inkml:trace contextRef="#ctx0" brushRef="#br0" timeOffset="50106.926">2319 2595 391,'-13'10'639,"3"-1"-50,0-2-64,2 1-93,3-1-64,5-7-28,-7 12 1,7-12-28,2 11-35,-2-11-11,6 7-34,-6-7-1,14 4-27,-14-4 10,21 0-36,-10-2 10,3 0-38,-1-1 21,2 0-41,-2-2 25,1-1-52,-1 1 15,-3-5-53,2 3 27,-2-3-43,-2 0 32,-1 0-47,-2-2 35,-1 3-47,-1 0 25,-3 9-40,-2-17 26,2 17-55,-6-15 59,-1 10-56,7 5 42,-16-7-48,16 7 25,-23 0-53,10 4 0,-1 1-49,-1 2-3,-3 1-48,1 4-21,1 0-58,2 0-65,0 2-76,2 0-85,-1 2-79,4 1-215,3-3-446,1 1-806</inkml:trace>
  <inkml:trace contextRef="#ctx0" brushRef="#br0" timeOffset="51402.12">2788 2855 333,'13'-13'690,"-2"1"-83,-1-1-28,-1 0-79,0 0-39,-1 1-6,-3 0-43,-3 2-73,2 0-46,-4 10-35,-1-16-65,1 16 0,-6-12-43,6 12 25,-17-6-34,17 6 27,-21 1-35,8 2 18,-3 1-31,0 1 8,-2 4-56,-1 0 18,2 2-48,2-2 15,2 0-40,0 0 31,3 2-8,0-3-6,3 3-5,2-3 0,5-8 4,-4 14-10,4-14-12,4 12-3,-4-12 5,10 8-1,-10-8-3,21 2-11,-10-2-9,3-1-38,2-4 14,0-1-47,0 0 12,1-2-25,3-2 23,-4-2-14,2 0 21,-2-2-13,0 1 33,-2-1-11,-1 1 30,-3 2-13,-1 1 26,1-1-6,-3 3 27,-1 0-16,-6 8 21,9-10-24,-9 10 20,9-4-24,-9 4 27,0 0-22,8 4 23,-8-4-24,2 12 23,-2-12-22,4 17 25,-1-7-23,-1 2 17,2 1-21,1 0 24,-1 2-21,2-3 12,1 1-18,-1 1-41,3-4-50,-1 3-60,2-4-39,1 0-28,1 0-14,0-1 23,1-3 9,2-1 15,0 2 27,2-5 19,3-1 30,2-1-26,2 1 22,2-5 14,8-1 36,0-2 2,10-2 24,-1-2 9,0-1 11,-1-1 1,-3-1 10,-3-1 26,-7 4 48,-3-3 37,-4 1 20,-6 1 53,-1 1 24,-4 0-32,-3 2 3,-5 1-24,-3 9-3,0-15-2,-5 9 10,-2 1-14,-5 2 41,-1 2-5,-3 1 29,-2 1-13,-6 1 30,-2 3-19,-1 0 27,2 0-31,0 3-19,2 0-44,0 0-22,3-1-22,3 3-13,2-3-11,2 0-26,3 2 2,2-3 2,3 3-10,5-9-3,-2 12-2,2-12-5,9 13-19,-1-9 13,3 1-15,0-2-13,5-1-8,-2-1-18,2-1-2,1-1-29,1-1 23,0-1-7,-2-2 26,2 1-14,-4 0 28,1-2-13,-2 1 27,0 2-25,-3-2 32,1 1-21,-11 4 26,16-7-17,-16 7 24,13-2-27,-13 2 29,0 0-25,16 4 27,-16-4-26,10 12 29,-5 0-23,-3 0 25,2 4 0,0 5 62,-2 8 55,2 5 21,3 9-30,-1 4-19,2 1-22,2 4-14,-2 0-16,1 9-5,2-1-9,-2 3-1,1-1-15,2-3-8,-3-9-11,-2 2 1,1-2 0,-2-5 0,-3 0 7,-2-9-1,-2-3 3,-3-2-1,-3-3-4,-4-3-7,0-2 4,-6-3 5,2-5-8,-4-2-2,-2-4 7,-2-1-8,-3-3 2,0-5 3,-2-5-6,-4-1 2,-5-7 7,-2-4-13,2-5 7,1-4 0,-3-8 3,1-3-13,3-1 8,7 2-23,3-1 2,5-1-10,1-1-17,7-5-30,3 1-27,5-3-39,4-1-67,7 0-31,5 0-25,8-8-49,4 3-18,7 2-34,3 2 23,6 2 32,2 5 45,7-1 39,1 5 36,1 2 37,0 3 28,0 4 27,-10 6 24,-1 3 11,-4 2 22,-8 4 29,-2 1 21,-5 3 9,-5 1 16,-2 4 29,-3 1-5,-11 3 6,15 0 0,-15 0-6,8 10 29,-8-10-22,3 17 18,-1-8-16,-2 5-5,0-1-15,1 1 8,0 2-9,2 2 9,0-1 7,1-2-13,3 2-5,-1-5-1,2 2 30,2-1-35,3-1 5,1-2-2,3 1 18,0-3-25,4-1 21,-3-2 14,3-2 4,0-2-34,1-1 30,3-2-6,-2-3 6,-1 0-2,0-2 11,-3-3 2,-2-1 7,-1-2 4,-3-1-8,-3 2-2,-4-1 16,-2-1-15,-4 3-17,-1-1-32,-4-1 16,-4 1-27,-1 2 22,-3 0-2,-4 0-6,1 3-5,-5-2-28,0 5 19,1 0-29,-1 1 28,0 1-30,0 2 21,1 2-75,1 1-22,1-1-71,0 1-73,4 0-89,0 2-89,1 2-80,3-3-129,1 4-726,9-8-944</inkml:trace>
  <inkml:trace contextRef="#ctx0" brushRef="#br0" timeOffset="51825.859">4316 2868 610,'0'0'711,"11"-8"-69,-11 8-46,7-5-73,-7 5-81,0 0-78,8-8-73,-8 8-59,0 0-47,0 0-8,11 3-19,-11-3-24,9 9-20,-9-9-4,8 14 11,-3-5-18,0 2-19,-1-2-21,2 3-1,-2-3-21,1 5 3,-2-5-17,-1 1 16,1 0-23,-3-10-9,5 17 5,-5-17-9,4 13 7,-4-13 1,3 10 0,-3-10 0,0 0-4,3 9 4,-3-9-4,0 0 11,0 0-4,0 0 12,0 0-12,0-13 13,0 13-1,5-17-1,-1 7-2,1-6-9,2 2 1,1-4 24,1 1-14,2 0-1,3 0-10,-1 1 24,3 2-17,-1 0 33,5 2 2,-2 1 17,2 2 8,2 2-4,-6 1 23,3 3 6,0 3-5,-3 0-14,2 2 2,-3 3 10,-1 0-12,-1 3-12,-3 1-9,0 1-13,-2 2-9,-1 2-10,-2-1-10,-2 1-9,0-2 1,-3 2-9,1 0-41,-1-1-60,-1 1-98,1-3-92,-1 2-115,-1-2-96,0 0-161,2-11-85,0 20-852,0-20-1240</inkml:trace>
  <inkml:trace contextRef="#ctx0" brushRef="#br0" timeOffset="52607.375">5227 2937 71,'7'-14'793,"-1"3"-151,-2-1-74,0 2-53,-3-2-27,0 2-34,-1 10-60,-1-21-66,-2 12-12,-2-2-59,-1 4-5,-1 0-52,-2-1 15,-1 3-30,-1 1-36,-1 2-19,-2 1-3,0 1-46,0 2-11,-1 2-15,-2 2-2,0 4 0,0 0-5,1 3-12,0-1-3,2 2-5,1-1-4,1 2 20,3-2-29,1-1 2,2 1-6,1 1-1,3-3-3,2-11 0,1 22-4,-1-22-3,6 17-6,2-9-1,1-1-17,0-1-6,1-2-14,4 0-10,-1-2-14,1-1-13,1-1 3,3-3-24,-1 1 8,1-4-7,2 0 19,-2-4-11,0 0 6,-1-2 11,-1-2 13,0-1 7,-2-2 20,-2 0 6,1-2 2,-1 0 15,-3 2-2,1-3 10,-3 2-2,-1 2 19,-1 0-1,1 3 24,-2-2 21,-2 4 1,1 0 13,-3 11-8,3-16 2,-3 16-24,1-14 5,-1 14-24,0 0 15,-3-10-20,3 10 19,0 0-18,0 0 12,-10 7-11,10-7 12,-6 12-23,3-3 19,1 2-4,-1-1-4,3-10-1,-1 22-1,2-8-1,0-2-6,2 0-5,-1 0 4,4 1-2,0-2-2,-1 1 3,3 0-7,-1-3-25,2-1-6,-1-1-31,1-1-3,2-2-23,-2 0-19,3-1 16,-12-3-9,25-2 8,-8 0-11,0-3-15,-1 0 0,3-2-8,-1-3 1,-1-1 15,1-1-6,-2-4 18,2-1 8,0-4 22,-2 0 5,0-2 15,0-2 2,-3-1 13,-1-3 8,1 3 28,-4-4 13,-2 3 58,-1 4 5,-3-1 31,1 3-17,-3 0 34,-2 3 2,0 1 5,-3 2 6,0-1-4,-1 3-2,0 0 3,-3 2 2,1 3-2,0 1-11,0 2 26,7 5-2,-18-2 37,10 6 7,0 4-16,1 2 2,-3 6-8,3 4 4,1 2-14,1 2-16,2 2-14,2 2 8,1 1-34,1 3-7,3 0-60,1 0-39,1-1 0,2 0 0,1-1 0,1-5 0,1-2 0,0-4 0,-1-2 0,2 0 0,-1-5 0,1-3-109,0-1-153,3-4-96,-2 0-81,0-3-138,0 0-176,2-2-223,2-4-520,4-3-1124</inkml:trace>
  <inkml:trace contextRef="#ctx0" brushRef="#br0" timeOffset="73201.897">2185 1905 572,'-13'1'439,"1"1"-17,2 0-55,-1 1 24,11-3-36,-22 3-34,9-1-33,3 2-7,-2-1-22,1-1 0,1 1-11,-3-1-18,13-2 2,-19 5-25,10-3-20,9-2-17,-19 7-11,19-7-8,-16 5-12,16-5 10,-10 5-29,10-5-4,-10 7-30,10-7 16,0 0-26,-8 10 10,8-10-23,0 0 13,8 12-25,-1-8 17,4 0-15,5 1 14,8-1-38,10 0 40,4 1-45,13-2 32,7 0-11,15-1-36,8-1 29,6 0-35,8 1 32,6-2-8,4 0-7,4 1 8,5-1-9,23 2-7,-2-1 3,0 0 8,0 0-12,-3 1 12,-21-1-16,20 1-1,-20 1 2,0-2 6,-2 2-1,-4 0 9,-1-1-22,-6 1 29,-2-1-16,-5 1 25,-7-1-13,-5 2 8,-16-1-11,-8-3 8,-5 3-18,-12-2 13,-7 0-7,-3 1 27,-7-1 1,0 0 0,-5-1-12,-2 0-2,-14 0-8,18 0-8,-18 0-6,0 0-30,13-1-64,-13 1-52,0 0-104,0 0-101,0 0-110,0 0-138,0 0-182,-1-11-878,1 11-1313</inkml:trace>
  <inkml:trace contextRef="#ctx0" brushRef="#br0" timeOffset="74037.441">8047 2062 102,'0'0'526,"-13"-6"-97,13 6-49,-11-5-35,11 5-45,-10-3-23,10 3-27,-11-3-16,11 3-6,-11-2-19,11 2 5,0 0-50,-11-5 14,11 5-37,0 0-6,-13-1-25,13 1 6,0 0-12,0 0 2,0 0-5,0 0 26,0 0 21,0 0-5,0 0-6,18 0-10,-5 0-15,8 0-22,6 0-13,11 0-8,15-1-10,6-1-6,18 2-9,9 0 6,10 0-6,7 2-8,8-1-14,26 3 6,9 1-14,5 0-1,2 2 5,3 0-11,5 3 14,2-1-16,4 1 1,5 1 13,3-1 19,3 1 24,1-2-4,6 3-3,-1 0-4,0-2 3,-2 0 18,0 0-16,-5 0 1,-4 0 5,-4-1 15,-8-1-11,-5 0-8,-6 0-7,-10-4 12,-10 1-13,-27-2-6,-6-1-11,-7-2 12,-9 0-28,-18 0 2,-5 0-1,-8-1-4,-12 1 6,-7 0 2,-4-3-44,0 1-48,-8-2-102,-4 2-86,-4-3-85,0 3-85,-11 2-94,13-7-69,-13 7-147,0 0-572,5-9-915</inkml:trace>
  <inkml:trace contextRef="#ctx0" brushRef="#br0" timeOffset="74869.764">2430 3425 603,'-22'0'481,"3"3"-51,1-1-21,3-2-37,1 2-77,0-1-35,1 0-43,13-1-10,-21 3-14,21-3-14,-16 1-24,16-1 7,-14 1-24,14-1 10,0 0-5,-10 6-3,10-6-33,0 0 19,0 0-17,12 9 0,-3-7-10,4 1-5,6 1-8,8-1-4,10 2 3,14-3-8,7 2-9,17-1-4,11-1-12,5-1-2,8-2 1,11 0-11,28-2-5,8 0-11,2 1-6,7-3 8,1 0-13,2 1-3,0-3 0,-2 2 6,-4 0-14,-2 1 10,-2-1-8,-1 0 21,-5 2 15,-3-2 19,-2 1-10,-4 0 8,-25 0-2,-2 0 10,-3 0 5,-6 0 0,-6 0 6,-5 0-13,-9 0 10,-17 1-21,-7 1 0,-13 0-8,-3-2-4,-8 1 16,-3 3-35,-6-3-2,-1 2-43,-5-2-34,-3 1-53,0 0-69,-11 2-80,15-4-120,-15 4-107,0 0-103,10-7-215,-10 7-491,0 0-899</inkml:trace>
  <inkml:trace contextRef="#ctx0" brushRef="#br1" timeOffset="81101.588">1930 4725 871,'0'0'763,"0"0"-94,0 0-79,-15-1-40,15 1-52,0 0-53,0 0-64,0 0-39,-12 3 0,12-3 16,0 0-21,0 0-11,0 0-21,4 13-27,-4-13-37,11 6-16,-11-6-34,16 10 3,-6-5-32,2 0-39,2-1-123,1 1 0,2-2 0,1 1 0,-2-1 0,3 1 0,-2-3 0,2 2 0,-2 0 0,2-2 0,0 1 0,-2-1 0,-2 0-61,-1-1-352,0 1-108,-14-1-165,26 0-183,-26 0-912,22-1-1478</inkml:trace>
  <inkml:trace contextRef="#ctx0" brushRef="#br1" timeOffset="81550.113">2946 4548 334,'0'-19'1011,"0"19"-127,1-17-101,-1 17-32,0-12-34,0 12-99,2-12-77,-2 12-78,0 0-74,1-13-60,-1 13-28,0 0-13,0 0-5,0 0-25,8 12-17,-8-12-241,5 22 0,-3-8 0,1 2 0,-1 1 0,1 1 0,-2 1 0,2 1 0,-2-3 0,2 3 0,-2-2 0,0 0 0,2-1 0,-2 0 0,0-1 0,2-3 0,-2 1 0,0-2-116,-1-12-371,3 18-88,-3-18-97,1 16-137,-1-16-938,0 0-1437</inkml:trace>
  <inkml:trace contextRef="#ctx0" brushRef="#br1" timeOffset="81766.4">2923 4480 533,'3'-10'919,"-1"-1"-124,5 1-55,0 1-75,2-2-71,4 2-62,1-3-58,4 2-34,1 0-56,3-1-49,0 2-39,-1 0-49,2 1-46,0-1-35,0 4-46,-2-2 0,-2 5-46,1-3-10,-3 3-33,2 1-56,-2-2-81,-2 3-94,-2 0-82,1 0-95,-2 1-61,0 3-128,-12-4-79,13 8-190,-13-8-516,6 12-953</inkml:trace>
  <inkml:trace contextRef="#ctx0" brushRef="#br1" timeOffset="81957.391">3037 4572 621,'0'0'952,"-5"10"-127,5-10-82,0 0-93,7 8-68,-7-8-82,17 3-49,-7 0-56,3-3-51,4 0-46,2 0-64,0 0-29,1-1-55,1 1-25,-1-2-28,2 1-8,-2 1-37,0-1-67,-1 0-59,0 1-86,-4 0-69,1 0-52,-4 0-65,0 1-103,-12-1-45,18 4-45,-18-4-98,8 5-658,-8-5-898</inkml:trace>
  <inkml:trace contextRef="#ctx0" brushRef="#br1" timeOffset="82153.701">3062 4787 178,'-13'6'807,"1"2"-126,4-2-37,0-2-81,1 3-27,7-7-66,-5 8-43,5-8-63,0 0-31,5 12-61,-5-12-36,19 3-48,-6-3-30,3 0-37,5 0-20,1-2-29,3 1-6,2-2-18,2 0-8,6-1-102,-1 1-86,2-1-92,1 1-40,-1-3-61,-3 3-56,0-2-28,-1-2-27,-1 2-14,-7-3 14,-1 2-98,-2-4-240,-2 3-311</inkml:trace>
  <inkml:trace contextRef="#ctx0" brushRef="#br1" timeOffset="82410.06">3722 4625 1518,'-8'-8'268,"2"2"17,6 6 24,-12-8 23,12 8 11,-10-8 41,10 8-25,0 0-18,-6-7-23,6 7-45,0 0-47,0 0-28,0 0-7,0 0-20,0 0-15,0 0-17,2 12-1,-2-12-18,9 16-20,-4-7-15,0 1-18,1 2-16,-1 1-6,0 1-11,1 0-7,-1-2-2,0 1 1,0 1 3,1-3-4,-2 0-1,0-1-3,0-1 3,0 1-11,-4-10 22,7 12 24,-7-12 56,6 10-4,-6-10-1,7 6-15,-7-6-12,0 0-21,13-2-11,-13 2 3,11-9-21,-4 3 3,0-3-16,2-1-16,-2-1 7,3-2-34,-1 1-49,0-1-55,3-3-80,-2 0-58,3 2-51,2-2-52,-1 2-130,3 2-84,-2-1-94,1 2-726,-2 2-1005</inkml:trace>
  <inkml:trace contextRef="#ctx0" brushRef="#br1" timeOffset="83585.854">4141 4703 707,'0'0'685,"0"0"-72,0 0-37,0 0-88,0 0-30,0 0-52,17-4-46,-17 4-46,11-8-38,-2 5-29,-1-4-35,-1 1-29,1-1-20,3-1-17,-3 2-13,0-3-12,2 1-18,-4-1-12,2 2-11,-3-1-7,2 0-8,-7 8-3,8-13-3,-8 13-2,6-10-13,-6 10-12,0 0-6,-3-9 39,3 9-58,0 0 11,-16 2-15,16-2 14,-17 9-17,6 0 2,-1 1 4,-1 3 1,-1-1-3,1 2-3,1 1 29,1-1-31,1 3-3,0-5 4,3 3-3,1-2 1,1 0 9,1-1-3,2-2-5,0 2 1,2-12-1,5 18 3,-1-9 17,1-2-22,2 0-1,0-2-2,5-1-3,-2-1-17,0 0-16,4-2-19,-1-1-30,2-1-13,1-2-26,2-1-1,-2-1 3,4-3 28,0 2-7,-3-3 12,2-2-8,1 1 28,-3-4-19,1 2 31,-3-3 3,-1 1 11,-1-1 18,-3-1 7,-2 3-1,-2-1-3,-2 4 24,-1 0 5,-2-2-7,-1 12 19,0-17 11,0 17 0,-4-14 6,4 14-6,-5-11-1,5 11-9,-5-8 3,5 8-5,0 0 8,0 0 9,0 0 11,0 0 13,-12 6-9,12-6-2,-1 13-5,1-13 0,0 19-11,-1-7 7,1 0-10,0 0 13,0 2 12,0 2 44,1-1-21,-1 3-2,1 1-16,2-1-1,-1 0-15,3 0-3,-1-1-14,3 0 2,-2-2-2,3 1-7,0-4-7,3 0 2,-1-3-15,3 2 0,-2-5-26,3 0-10,-4-4-26,3 1 7,-13-3-8,26-3-19,-12 1-4,-1-3 6,1-1 12,-3-2 29,1-2-3,-2 1 25,0-3-9,-2-1 17,-2 0-14,2 1 22,-2-2 6,-2 4-4,0 0 25,-2 1 18,2 0 11,-4 9 4,4-13-10,-4 13-7,0 0-4,0 0-3,0 0 6,0 0 12,0 0 10,0 0-3,0 0-3,-5 9-11,5-9 4,-3 16-9,3-16-4,-1 21 7,0-11-25,1-10 2,-1 21-4,1-21-4,1 20 1,-1-20-9,2 16-1,-2-16 5,8 13-15,-8-13-9,9 12-29,-9-12 1,12 7-14,-12-7 2,15 5-35,-15-5 7,19 0 16,-6-3-2,-2 1-12,3-2 27,0-3-5,2-1 28,-1-1 1,2-3 10,-2 1 8,2-3 4,-3 1 2,1-1 2,-5 3 11,1 0 17,-3 0 23,0 1 18,-3 3 9,2-1 17,-2 1 12,-5 7-6,9-12-11,-9 12-17,0 0-6,0 0-2,0 0 13,0 0 11,0 0 0,5 12-23,-8-2 3,2 2 5,-2 5 13,-2 4-4,2 2 48,-1 8 15,0 0-6,0 3-29,0 1-6,-1 7-19,0 2-2,0 0-8,1 2-8,0 0 0,0 0-11,-1 0-7,0-3-9,-1 1-5,1-4 1,-1 0-10,1-6 1,0 0-8,0-3 3,-1 0-4,1-8 1,-1 0-1,0-1-1,-2-2 0,0-4 1,0-1-5,0-1 4,-1-4 6,-1 0-18,0-3 21,-2 0-13,1-4 6,-2-1-7,-2-1 0,-2-4-3,-5-2 5,-1-4 0,-5-4 5,3-2-5,-6-6 3,3-3-1,2-2 0,2-4-10,2 0 0,3-3-2,5-1 6,5 5 2,2-2 0,5-1-10,4 3 2,4-2-5,4-1 3,8 0-21,2-1-28,9 1-44,1 1-69,10-4-73,5 2-70,-1 1-73,5 1-137,-1 5-143,2-1-240,4 1-530,3 3-1046</inkml:trace>
  <inkml:trace contextRef="#ctx0" brushRef="#br1" timeOffset="84383.145">5632 4824 327,'0'0'792,"16"3"-127,-16-3-38,25 0-110,-11-1-47,4-1-61,2-1-43,2-2-62,1-1-49,0 1-36,1-1-34,-2-1-31,1-2-21,-1 1-20,-3 0-7,0 0-3,-4 0-14,-2 2-11,0-3-7,-3 2 6,-2 0-15,-2 0-2,0-1 12,-6 8-37,3-12 14,-3 12-31,-5-9 21,5 9-23,-13-7 14,13 7-21,-21 0 17,9 3-29,-3 3 32,0 0 0,-2 5 23,0 0 16,0 2 28,0 1 19,2 2 9,2 0 7,0 1-17,3-2-11,3-1-21,2 0-12,0 0-14,5-2-6,2-1-13,2-3 10,3 2-18,2-4-5,6 3-17,3-1 5,6-1-39,4-2-67,6-2-37,3-1-47,0 0-34,4-2-37,-2-4-31,7-1-15,-2-2-26,-1-3-41,-1-1-4,-5-4 25,-1 1 44,-2-4 40,-9 2 5,-1-2 56,-3-1 44,-5-1 59,-2 3 58,-3-3 72,-2 2 68,-3-2 20,-4 2 61,-2 2 13,0-3-24,-1 2 55,-4 0 0,3 0 31,-2 1 24,-1 2-16,-1 1-24,3 2-4,-3 0 29,2 1-25,0 1-37,4 9-29,-5-8 3,5 8 8,0 0-1,0 0-6,-10 5 4,10-5-27,-1 16-160,2-3 0,-1 4 0,2 0 0,0 2 0,1 6 0,0-2 0,0-1 0,0 3 0,0-1 0,1 0 0,0-3 0,0 2 0,-1-1 0,1-1 0,1-1 0,0 0 0,1-4-370,-1-1-136,2-2-65,-2 0-125,3-1-98,-2-2-868,-1-3-1329</inkml:trace>
  <inkml:trace contextRef="#ctx0" brushRef="#br1" timeOffset="84714.461">6704 4846 390,'0'0'837,"9"-3"-150,-9 3-48,14-5-99,-5 2-62,0-1-45,4 0-37,1-2-64,1-1-35,2 2-46,2-3-34,-1 0-25,0 0-28,-3 3-31,1-4-20,-2 1-24,0 1-16,-4 0-6,1-1-1,-3 1-27,0 1 16,-3-1-22,-5 7 14,6-13-30,-6 13 15,0 0-22,-2-10 10,2 10-22,-11-3 25,11 3-15,-15 3 20,5 2 2,0 0 29,-1 4 5,-1-1 21,1 3-1,1 2-1,0-1-7,2-1-19,1 1-3,-1 1-20,3 0 1,1-2-24,2 0-11,2-11-46,-2 20-64,2-20-73,5 15-73,1-8-68,-6-7-95,13 10-77,-4-3-32,0-2 27,7-1 61,-1 1-64,3-1-142,2-2-272,-2-2-486</inkml:trace>
  <inkml:trace contextRef="#ctx0" brushRef="#br1" timeOffset="85274.364">7109 4838 589,'3'-11'711,"-3"11"-83,4-16-70,-4 16-21,1-11-44,-1 11-62,0 0-56,4-13-58,-4 13-12,0 0-19,0 0-25,0 0-22,7 6-33,-7-6-19,6 16-23,-4-7-28,1 1-23,-1 3-19,1-2-20,-2-1-11,2 2-13,-1-2-2,-1 2-13,-1-12-10,2 20-6,-2-20-3,0 14-8,0-14-5,0 13-1,0-13 0,0 0-12,-2 14-1,2-14-12,0 0-1,0 0-2,0 0 8,0 0-17,0 0-3,-4-10 0,4 10 6,1-15 1,1 4 3,3-2 3,-1 0 4,1 0 9,3-2-2,-2 3 1,5-2 2,-2 4 0,1 0 4,2-1 16,0 3-18,2 1 22,-2 2-17,2 2 23,-3 1-6,2 2 38,1 3-13,-2-1 24,0 1-11,1 4 14,-1 0-15,-1 0-3,-2 2-4,0-1-11,-2 0-16,0 1 8,-2-1-23,-5-8 23,8 15-6,-8-15 7,4 13-23,-4-13 22,0 12-21,0-12-9,0 0-25,-4 12-11,4-12-8,0 0 2,-8 8-3,8-8-5,0 0 2,0 0 2,0 0 11,-14-3 3,14 3 18,-5-10-16,5 10 7,1-16 4,-1 16 6,5-20 0,0 10 6,1-2 21,0 1-21,3 0 22,1-2-21,-1 3 30,3 2-8,2-1 28,-3 4-5,3-2 30,-1 4 0,0 1 46,1 2 31,0 2 8,2 2 50,1 2-12,1 1-14,-2 1-35,-3 1-18,1-1-22,-3 3-19,-2-1-22,-1 0-56,-4-1 0,1-1 0,-2 1 0,-3-9 0,4 17 0,-4-17-48,0 15-130,0-15-93,-3 12-67,3-12-76,-6 12-103,6-12-143,-13 9-119,13-9-800,-14 7-1227</inkml:trace>
  <inkml:trace contextRef="#ctx0" brushRef="#br1" timeOffset="85961.136">7766 4870 752,'0'0'778,"19"-4"-33,-6 1-105,-3 0-39,2 0-30,1 1-67,-2-1-56,4-3-60,-2 3-47,3-2-64,-4 1-41,2-3-53,-1 1-33,0 1-30,-2-2-15,-2 2-28,0-2 31,-2 2-74,-1-3 6,-6 8-7,7-11-10,-7 11-12,1-10-5,-1 10-3,0 0 1,-8-9-4,8 9 7,-13-1-2,13 1 3,-16 5-10,7-2 9,0 3-4,0 2 7,0 0 1,1 1 5,-1 1 7,3 0-10,1 1 3,0-2 3,2 0-13,0 2 0,3-11-4,-2 15-50,2-15-40,4 15-55,1-7-61,0-2-46,3 1 36,4-1-25,3-2-86,2 3-56,1-4 55,5 2-37,-1-3-60,-1 0-31,-1-2-11,0-2 54,-2 0 81,-1-4 107,-3 0 94,0 1 100,-2-5 60,-3 1 71,1-1 68,-5 2 45,0-1 58,-1 0 3,0 1 53,-4 8-13,7-13-3,-7 13-38,5-10-42,-5 10-2,7-6 15,-7 6-8,0 0-12,10 2-23,-10-2 7,10 10-56,-5-3-13,-5-7-20,9 17-15,-5-10-33,0 3-3,1-2 4,-5-8-29,5 16-5,-5-16-7,4 17-10,-4-17-4,4 12-10,-4-12 8,1 10-9,-1-10-3,0 0-1,1 11 10,-1-11-20,0 0 9,0 0-15,0 0 13,0 0-18,0 0 9,0-12-8,0 12 8,2-17-15,0 5 13,1-2-13,1-2 18,3-4-13,0 0 11,2-3 0,5 0 2,0 0-1,2-1 0,1 4 5,3 3 0,-2 0 7,4 0 0,-2 6 21,1 2 10,-2 3 34,0 3 31,1 1 13,-1 4 14,0-1-11,1 6 10,-1 2 9,-1 0-12,-1 2 18,-2 3-47,-2-1-96,-3 2 0,-1-2 0,-3-1 0,0 3 0,-2-1 0,-2-1 0,-1-2 0,1-1 0,-2-10-54,-2 20-258,2-20-80,-2 17-78,2-17-140,-7 15-124,7-15-180,-6 10-578,6-10-1120</inkml:trace>
  <inkml:trace contextRef="#ctx0" brushRef="#br1" timeOffset="86233.973">8786 4484 734,'6'-17'813,"-2"4"-94,-1 2-69,-1 0-50,2 3-49,-4 8-90,5-14-56,-5 14 14,0 0-13,0 0-13,0 0-38,14 6-34,-11 3-22,-1 4-31,2 4-22,-1 1-21,-1 4-15,1 1-94,-2 3-116,2 0 0,-1-3 0,1 2 0,-1 0 0,1 0 0,-1-2 0,2 2 0,0-4 0,0-4 0,1-1 0,1-2 0,2-1 0,-2 0 0,4-2 0,0-3 0,-1-2 0,0-2-128,-9-4-218,20 2-65,-10-4-53,2-1-115,-1-4-135,1-1-142,2-4-633,-1-4-1114</inkml:trace>
  <inkml:trace contextRef="#ctx0" brushRef="#br1" timeOffset="86386.873">8726 4593 348,'-17'3'851,"6"1"-136,1 0-53,10-4-85,-10 7-119,10-7-59,0 0-96,3 9-70,-3-9-49,18 5-42,-5-2-45,3-1-86,2 0-136,4-1-154,0 1-78,5 0-175,3-2-625,1 1-772</inkml:trace>
  <inkml:trace contextRef="#ctx0" brushRef="#br1" timeOffset="86814.535">9674 4630 553,'0'0'975,"4"-14"-142,-4 14-160,0 0-48,2-11-85,-2 11-20,0 0-60,0 0-25,0 0-25,-1 15-38,1-15-46,-3 19-60,2-7-48,-1 1-44,0 1-37,1 1-26,1-2-22,0 2-18,1-2-35,2 2-39,1-1-52,0-2-57,2 0-54,2-3-89,-1 0-76,1-3-48,0 0-112,1-2-96,-9-4-63,16 4-154,-16-4-457,17-2-868</inkml:trace>
  <inkml:trace contextRef="#ctx0" brushRef="#br1" timeOffset="87097.731">9593 4524 556,'0'0'689,"-7"5"-63,7-5-44,0 0-65,0 0-52,9 10-69,-9-10-19,18 3-58,-6-2-3,4-2-40,0 0 7,3-1-31,0-1-8,-2-1-51,2 0 9,-2-1-16,0-1-18,-3-1-11,0 1-19,-4-3-16,-1 1-8,-3 1-1,-1-3-20,-5 10-6,6-16-18,-6 16-6,-3-14-12,3 14-6,-10-13-20,10 13-2,-16-10-7,16 10 2,-19-1-13,8 2-33,-1 3-60,2 0-71,-2 3-54,0 3-95,2-1-72,2 3-121,-1 0-121,5 2-103,2 4-786,3-2-1139</inkml:trace>
  <inkml:trace contextRef="#ctx0" brushRef="#br1" timeOffset="87465.123">10028 4750 252,'13'1'856,"-13"-1"-157,0 0-33,0 0-67,0 0-73,0 0-45,0 0-100,0 0-63,0 0-45,0 0-11,0 0-47,-6 15-3,6-15-51,-1 14-3,1-14-52,-2 16 1,2-16-45,0 21 4,0-21-32,-1 21 18,1-21-32,-2 17 12,2-17-21,-1 12 19,1-12-28,-1 13 26,1-13-28,0 0 18,-4 12-24,4-12 19,0 0-20,0 0 17,0 0-11,-7-8 3,7 8-13,-2-13 22,2 0-30,1 0 31,2-3-24,2-4 17,0-1-17,5-1 22,2-2 15,3 2 15,3-2 5,6 1 21,4 1 28,3 4 20,-3 5 20,3 4 18,2 1 4,-4 5 3,1 4-9,3 4-2,-2 5-16,-2 2-12,-4 2-86,-4 3-34,-2 1 0,-2 3 0,-7-2 0,-4 2 0,0 2 0,-4-1 0,-3 0 0,-2 1 0,-1 1-146,-2-2-331,0 0-172,-6 2-241,4-6-1010,-1-2-1628</inkml:trace>
  <inkml:trace contextRef="#ctx0" brushRef="#br1" timeOffset="87857.984">11372 4512 700,'0'0'894,"4"-16"-111,-4 16-87,2-12-20,-2 12-39,2-11-66,-2 11-74,0 0-66,0 0-2,0 0-39,0 0-30,0 0-20,0 11-22,0 1-33,0 1-101,-2 4-184,0 2 0,1 2 0,1-1 0,0 2 0,1 0 0,1 3 0,0-3 0,0 1 0,1-1 0,0-3 0,0-1 0,1 1-124,1-2-226,2 0-87,-2-1-116,-1-1-134,1-2-123,-3-2-844,-2-11-1321</inkml:trace>
  <inkml:trace contextRef="#ctx0" brushRef="#br1" timeOffset="88578.039">11029 4732 722,'-15'-5'822,"4"0"-135,2 0-123,9 5-63,-12-6-91,12 6-39,0 0-74,0 0-45,9-12-67,5 8-13,3 0-47,7 1-8,6 1-41,4-3 4,3 1-34,4 2 1,4-2-29,2 0 19,-1-2-33,3 2 9,-4-2-54,-7 0-2,-1 0-28,-4 0 22,-1-2-13,-5 0 33,-5 0-10,-3-1 16,-4 2-3,-2-2 28,-4 2-7,0 0 26,-9 7-9,9-14 36,-9 14 5,4-10 24,-4 10-29,0 0 3,0 0-7,0 0 54,0 0-31,-12 4 25,8 6-13,0 1 31,2 2-28,-2 3 10,3 1-35,-2 3 13,3-1-36,1 0 12,1-1-30,1 1 20,-1-1-28,3-2 20,2 1-23,-3-2 18,5-3-26,-2-1 18,2-2-33,0 0 6,0-3-19,2-3 17,1 0-31,-12-3-7,22-2-14,-11 0 8,3-4 3,-3 1 8,2-5 5,-1-1 25,-1-2-11,1-3 19,-1 0-15,-1 0 20,-3 3-12,0-1 38,0 1 5,-1 3 37,-3 0-6,1 2 6,0-1-31,-4 9 14,0 0-3,7-6 45,-7 6-17,0 0 9,5 11-13,-5-11 5,3 15-30,-1-4 10,1-3-25,0 2 7,-1 0-22,1-1 6,1 0-10,1 0 8,-1-1-14,2-1-4,1 1-62,3-3-8,1-1-21,-1-1-45,4-1-55,0 0-16,4-2-16,-1-4-21,4 1-27,4-4-10,-5 0 17,6-5 17,-2-1 35,-2-1 27,-6 0 31,2 0 47,-5 1 54,-2 0 46,-2 2 33,0 0 26,-2 2 48,-7 9 19,7-15-5,-7 15 6,4-9 21,-4 9-8,0 0 27,0 0-9,0 0 23,0 0-37,2 15-3,-2-15-36,1 12 27,-1-12-32,4 16-15,-4-16-18,4 17-4,-4-17-13,8 16-8,-4-7 2,-4-9-13,9 13 0,-9-13-8,9 12-6,0-7-11,-9-5-43,15 4-37,-15-4-46,23 2-54,-23-2-36,23-2-68,-10-2-50,-2 0-74,3-3-82,-1 0-154,1-4-376,3 0-631</inkml:trace>
  <inkml:trace contextRef="#ctx0" brushRef="#br1" timeOffset="88857.588">12221 4388 208,'-20'6'712,"8"0"-110,-1 1-56,6 0-58,7-7-38,-9 13-36,9-13-37,3 11-21,-3-11-62,12 11-19,-3-7-49,3-1 15,1 0-44,1-1 20,-1-2-29,1 0 11,1-2-31,-2-1-9,4 0-20,-1-4-11,-3 3-31,-3-4-9,3 1-12,-3-3-12,-1 0-10,1-2-4,-4 2 18,-2-1-41,-1 0-7,-3 11-6,2-20-6,-2 20 8,-2-13-42,2 13-22,-7-10-50,7 10-27,-11-4-50,11 4-64,-16 4-40,16-4-90,-18 10-116,12-3-139,-3 3-224,2 2-365,3 0-823</inkml:trace>
  <inkml:trace contextRef="#ctx0" brushRef="#br1" timeOffset="89225.892">12904 4649 798,'22'-6'807,"-2"1"-71,-2-3-78,-2-1-78,-5-1-11,2-1-99,-3 1-57,-4-2-59,1 0-24,-5 2-67,0-1-26,-2 11-30,-2-19-45,-4 11-24,1 0-25,-3 3-25,-4 0-23,1 0-20,-3 2-3,1 3-9,-3 0-6,3 0-2,0 3-4,1 1-12,-1 2-11,3-1 2,3 3-8,1 1-6,1 2 6,3-1-25,2 2 15,2 0-19,3 3 5,1-1-29,3 3 2,3 2 5,-1-2 8,3-3 8,-3 4 10,0-4 8,3 1 2,-6-3 35,-1-2 46,3-1 48,-6 0 29,3-1 35,-7-8 16,6 12 10,-6-12-5,0 0-13,-4 15-22,4-15-122,-13 5-39,3-3 0,-1 0 0,-5-2 0,-1-2 0,-4 1 0,-4-2 0,1 0 0,-9-3-386,0 2-160,-1-1-259,-3-7-356,5 5-513,1 1-1344</inkml:trace>
  <inkml:trace contextRef="#ctx0" brushRef="#br1" timeOffset="90670.17">3036 6146 353,'0'0'581,"-8"-11"-66,8 11-43,-7-10-41,7 10-39,-7-14-21,7 14-11,-1-15-19,1 15-15,0-17-33,-2 5-45,2 12 6,2-19-19,-2 19-28,0-21-10,0 21 1,-2-17-15,2 17-12,-2-18-19,-3 10-23,0-1-20,-2 2-16,-3 2 0,0 1-4,-3 0-9,-1 2-10,-3 2-13,1 2-7,-6 4 3,-1 0-12,1 5-10,-2 1-6,0 4-17,1 0 18,2 3-6,2 0-3,1 0 1,5-2-6,2 0-3,1 2-5,3-5 6,2 0-5,3-2-3,3 1-5,1-3 2,5 1 4,3-2 1,4-2-10,0-2-33,5-3-39,2-2-18,-1 0-25,7-4-12,0-1-5,4-3-20,-2-2-4,2-3-10,-2-2 1,2-2 14,-2-2-8,-2-3-21,0 0 16,-4-2-4,0-5 39,-3 1-25,1-3 23,-3-1 14,-3-1 32,-2 1 10,-3 3 28,-3 1 25,-3 1 60,0 3 8,-2 0 27,-4 5 2,1 1 41,-2 1-36,-1 1 40,-1 1-17,0 3 20,-2 5-17,-1 0 5,0 2-3,-3 2 25,11 3 0,-21 6 8,9 0-6,-1 4 10,-1 4 8,1 3-27,0 0-4,-1 6-13,3 2 2,-2 1-8,4 1-12,1 1-26,3 0 8,0-1-8,5 0-6,2-1-9,5 3-4,1-2-9,3 0-4,6-3-6,2-2-7,1-2 0,3-1 0,3-3-8,1-3-11,1-2-38,1-3-19,-4-2-52,1-1-16,1-4-23,1-1 4,-2-2-10,-2-2 7,0-2 23,-3 0-1,-1-3 21,-3 0-1,0-3 27,-3-1 8,-3-1 11,-1-2 7,-3 1 11,-2 1 14,-1 1-16,-2-1 41,-2 14-10,0-21 30,0 21-6,-5-16 13,5 16 0,-7-10-5,7 10 6,0 0 11,-15 3 6,15-3 15,-7 10 8,0-2 1,7-8 4,-6 20 6,5-10-22,-1 2 6,2 0-11,2 0-2,-1 0-9,3 0-2,-2-2-11,5 1-3,-1-2 0,0 0-8,2-2 3,1 0-13,-1-1-33,1-1-30,0-1-42,-9-4-25,19 3-20,-19-3-26,19-1-67,-19 1-97,19-5-66,-9 1-46,3-3-182,1-1-467,0-6-717</inkml:trace>
  <inkml:trace contextRef="#ctx0" brushRef="#br1" timeOffset="90980.886">3492 5840 152,'-14'12'702,"4"-1"-98,2 0-47,3 0-43,1-2-84,4-9-22,0 16-43,0-16-36,10 13-41,-2-7-44,2-1-26,0-3-26,3 1-15,2-2-18,1-1-20,2-1-14,-1-2-4,0-1-3,0 0-9,-2-1 3,0-1-9,-2-1-12,-1 0-6,-1-3-8,-3 1-6,-2-1-13,-2 0-12,-3 0 1,-1 10 28,-1-24-38,-1 15-11,-4-1-2,0 0-7,-2 1 5,-3 1-12,1 3-2,-2 0-7,-1 3 18,0 2-15,-2 1-3,0 3-19,-2 1-47,3 3-45,-1 1-50,1 1-76,1 1-66,3-1-132,0 6-100,1-2-151,4 0-695,1 1-980</inkml:trace>
  <inkml:trace contextRef="#ctx0" brushRef="#br1" timeOffset="92230.612">4129 6084 490,'0'0'748,"-1"-21"-115,-1 11-27,-4 1-97,0-1-66,-1-2-44,-2 4-33,-2-2-49,-1 3-61,0 2 0,-1 1-33,0 1-21,1 2-26,-2 2-24,-2 2 0,1 1-20,1 3 1,0 0-33,1 1 3,0 0-40,3 4 9,1-2-22,2 1 6,1-1-12,3-1-1,3-9-24,-2 18 15,2-18-19,5 16 17,-5-16-31,12 12 14,-3-7-14,1-2 13,1-1-20,2 0 8,1-2-40,2-3-5,1-1-40,0-1-25,4-4-9,-1-1-2,-1 0-7,0-2 42,-1-1-5,0 0 19,-1-1 9,-4 2 14,-3 3 12,0-2 34,-1 3 22,-3 1 23,1 0 21,-7 7 0,10-10-11,-10 10-8,0 0-2,0 0 11,0 0 9,11 0 13,-11 0-31,3 12 4,-3-12-20,3 17 16,-2-7-22,2 2 10,-1 0-21,3 3 19,0-2-29,0 0 13,0 2-32,3-4-7,2 1-67,1-1-41,-1-2-48,4 0-29,-1-1-21,2-2-8,2 0-10,0-1 52,5-2 14,3 2 54,1-1 11,5-2 38,2-2-9,5-2 21,1-3 13,-2-1 0,-3-2 6,5-4 13,-5-2 5,-2-2 20,-1-3 27,-7 2-1,-2-2 26,-3 2 31,-6 2 18,-1 1 27,-5 0-23,-5 2 29,-2 12-9,0-20 1,-5 12 8,5 8-1,-15-10-2,5 4-21,-3 5 17,-2 0-7,-1 1-17,-3 1 9,0 2-30,2 2-4,-2 0-11,4 0-10,-2 2 8,3 2-28,2 0 9,1 2-24,2-2 16,2 2-25,2-1 18,2 0-21,3-10 21,-1 18-29,1-18 25,4 17-27,-1-7 20,-3-10-29,13 14 23,-5-8-61,0-2-12,3 0-34,-1-1 18,-10-3-18,23 2 23,-11-3-22,-1 0 36,2-2-13,-1 2 36,0-4-12,-2 1 29,1 0-10,-11 4 19,18-7-11,-18 7 20,12-2-24,-12 2 33,13 1 5,-13-1 35,8 8-7,-8-8 36,6 17-16,-4-5 16,0 6 21,1 6 102,2 8-36,2 8 6,1 2-50,1 4-8,1-1-23,0 6-2,-1 0-14,5 8-9,-2 1 2,1-2-19,-3 3-6,-1-10 1,-3-1-12,2-2-6,-4 1-4,-2-4-11,-2-5 9,-1-5-14,-3-1 24,-1-2 27,-4-3 5,-1-2 1,0-4-15,-3-3-4,-1-4 2,-3-2 4,2-1-6,-6-5 8,1 0-7,1-4-4,-3-4 2,-2-3-5,-2-3-6,-4-5-10,-4-7-3,3-6 0,-3-4-4,0-10-1,2-2-5,2-3 34,10 2-36,3-2-5,5-3-6,4 1 5,5-2-29,5 3 6,4-2-16,5 1-26,5 1-28,6-9-20,6 5-35,2 1-11,4 2-11,3 2 11,2 3-14,2 1 34,3 2 6,0 2 45,2 3 0,-1 3 38,-8 5-7,-1 0 34,-4 6-23,-5 1 39,-4 3 3,-5 2 22,-1 2 20,-4 2 29,-1 0-24,-5 3 12,-7 5-27,9-7 12,-9 7-21,0 0 13,0 0-25,0 0 21,0 0-26,-1 12 21,1-12-17,1 12 17,-1-12-13,3 17-1,1-8 28,1 0-20,2-1 21,1 2-17,4 0 20,-2-3-16,1 0 28,3 1-27,-1-4 24,2-1-25,-2 0 17,0-2-24,2-1 23,0-1-20,-1 0 29,-2-3-15,0 1 17,-2-2-10,0-2 21,-1 2 3,-2-2-6,-2-1-13,-3-1 4,-2 9-6,0-20-8,-2 11 6,-2-1-13,-3-1 14,-3 0-10,0 2-2,0 1-9,-4-1 4,1 4-15,-2-2 6,1 2-9,-3 3-24,3 1-82,0 1-43,0 0-114,-1 0-108,-1 3-190,2 2-169,3 0-830,0 0-1201</inkml:trace>
  <inkml:trace contextRef="#ctx0" brushRef="#br1" timeOffset="93033.091">5558 6074 301,'5'-11'899,"-5"11"-124,0 0-108,4-10-95,-4 10-113,0 0-39,0 0-59,0 0-10,0 0-54,4 9-21,-4-9-58,1 15-13,-1-15-55,3 18 0,-2-8-46,3 1 2,-2 1-39,3 0 6,1 0-28,-1 0 8,2 0-30,0-2 13,2 2-27,-2-4 19,3 1-25,0-4 21,0 2-27,1-5 20,-1 3-22,2-5 19,-12 0-25,24 0 24,-10-2-23,-1-3 21,2-2-23,-2-3 18,4-1 1,-3-2-6,0-2 4,0 0-1,-2 0-13,0-1 26,-3 4 18,0 0 56,0 1 19,-1 0 27,-3 4-1,1-2-19,-6 9-25,10-10-22,-10 10-7,9-5-12,-9 5-17,0 0-5,11 4-2,-11-4 22,5 9-39,-5-9 32,10 14-40,-5-5 0,0 1-11,0-3-55,4 5-53,-1-2-76,1 0-45,2-1-84,0 1-27,1-1-57,2-1-50,1 0-12,4 0 83,4-2 32,-2 1-37,5-2 15,-2-3 13,-1-2 98,-1 0 78,2-2 108,0-3 48,-1-2 64,-2 0 56,-1-3 37,-1-4 26,-3 1 14,-2-2 43,-3-1 3,0 0 17,-4 2-6,-3 1 9,-1 2-50,-3-1 16,0 12-27,-7-17-9,0 8-2,-1 6 31,-1-1-41,-1 1 9,-3 2-34,1 2 19,-1 3-21,0-1-1,-3 4-11,4 1-8,-1 0-13,0 1-22,3 1-11,0 1-14,2-1 2,2 2-16,2-1 8,0-2-15,4-9 5,0 18-20,0-18 13,5 16-12,-5-16 6,12 11-13,-4-5 11,1-2-16,-9-4-4,21 3-38,-21-3-5,22-3-35,-10 1 17,1-3-28,1-2 29,-2 0-16,-1-2 35,1 0-11,-3-3 32,1 0-17,-1 0 37,-3 0-22,1 0 42,-2 2 0,-1 1 42,2 0-6,-6 9 13,7-13-29,-7 13 6,0 0-14,7-7 23,-7 7-3,0 0 16,5 9 3,-5-9 9,3 13-18,-3-13-14,2 21-4,0-10-4,-1 0-9,2 0-3,0 2-10,0-3 0,-1 1-3,2 0-33,0-2-17,1-2-77,0 1-20,-5-8-78,13 9-30,-13-9-65,13 6-64,-13-6-26,14 0-23,-14 0-17,15-7-22,-7 2-32,4-4 81,1-3-114,4-4-267,-2-3-320</inkml:trace>
  <inkml:trace contextRef="#ctx0" brushRef="#br1" timeOffset="93214.904">6694 5924 861,'8'-31'489,"-2"-1"-30,-1 1 20,-1 1-1,0 5-2,0 3 1,-3 3 19,1 1-52,0 3-67,-2 3-44,0 12 53,1-11 4,-1 11-21,0 0-3,0 0-22,1 21-7,-1-7-4,2 6-36,-2 4-297,0 3 0,0 2 0,1 4 0,-1 2 0,0 0 0,0-1 0,0 1 0,-1-1 0,1 0 0,0-5 0,0-2 0,0-2 0,1-2 0,0-2 0,0-4-332,1 3-615,-1-3-269,3-3-582,1-2-1499</inkml:trace>
  <inkml:trace contextRef="#ctx0" brushRef="#br1" timeOffset="94101.647">7918 6028 153,'0'0'922,"-2"-10"-173,2 10-48,-3-11-62,3 11-73,0 0-35,-4-12-96,4 12-45,0 0-76,0 0-18,-11-3-20,11 3-25,-7 9-23,7-9-40,-7 17 11,4-7-80,0 3-16,1-1-15,2 2 19,4 1-53,0-1-14,1 1-7,3-1-1,4 1-8,1-1-4,1-4-8,4 0-16,1-1-33,-1-6-21,1 2-19,-1-3-9,3-2-5,0-2-3,0 0-8,-1-2-5,2-3 13,-2 0 9,-2-4 5,1 2 9,-4-3 8,0 1 12,-5-1 9,-1-1-6,-1 1 30,-3 0-12,-1 3 32,-1 1-18,-3 8 34,2-14-23,-2 14 21,0 0-21,-4-12 22,4 12-17,0 0 40,0 0-16,0 0 17,-8 8-4,8-8 6,3 11-11,-3-11-5,5 12-6,-5-12-3,11 15 4,-2-10-5,0 0-1,4 2-9,4-3 1,-2 1-2,3-2-2,1-1-1,-1-2 2,1 0-4,1-2 2,-2 0 4,0 0-6,-1-2 7,1-3-2,-4 2 5,0-2 24,-3-2-11,1 1-1,-6-1-2,1 1 13,-3-1-8,-1-1 13,-3 10-16,0-18 4,-2 9 8,2 9-19,-8-17-6,2 9-8,-4 1-4,2 1 6,-1 3-60,-1-2-37,10 5-119,-21-3-88,21 3-163,-20 4-183,11 0-236,9-4-495,-17 7-977</inkml:trace>
  <inkml:trace contextRef="#ctx0" brushRef="#br1" timeOffset="94330.765">8797 6021 373,'0'0'843,"0"0"-120,8-7-54,-8 7-98,0 0-39,0 0-62,0 0-44,-10 7-85,10-7-21,-10 12-42,5-4-40,-1 1-40,3 2-34,-1 0-31,0-1-31,1 2-18,3-12-34,-1 22-6,2-13-13,-1-9 19,4 20-41,1-11-9,0-2-72,2 1-31,2-3-67,0-1-35,1 1-66,-10-5-80,22 2-50,-22-2-46,21 0-107,-9-2-162,-2-4-331,4 0-664</inkml:trace>
  <inkml:trace contextRef="#ctx0" brushRef="#br1" timeOffset="94621.106">8627 5889 738,'-14'6'635,"2"1"-61,4-3-21,3 3-85,5-7-38,-4 11-58,4-11-29,6 12-60,2-7-34,5 0-63,1-1-3,4-1-47,0 1 12,3-3-27,1 0 29,-1-2-22,-1 1 13,0-3-32,-3 1 11,0-1-30,-3-1 15,-2 0-32,-3-2 5,-1 2-30,0-4 6,-8 8-23,3-12 6,-3 12-21,-6-13 4,6 13-10,-13-13 14,4 10-23,-3-2 18,0 3-18,-3 0 17,0 2-28,-3 2 17,1 0-60,-2 3-30,2-2-73,-3 5-66,5 0-108,-2 1-141,2 3-124,4-3-191,5 0-475,1-1-870</inkml:trace>
  <inkml:trace contextRef="#ctx0" brushRef="#br1" timeOffset="94856.665">9056 5896 453,'3'-8'942,"-3"8"-130,8-14-102,-8 14-53,4-10-105,-4 10-77,0 0-79,0 0-7,0 0-2,0 0-54,0 0-50,8 10-22,-8-10-38,1 17-18,-1-5-30,0 1 16,0 0-85,0 2-17,0-1-22,0 3 19,0-3-51,1 1 12,0 0-105,1 0-19,0-3-122,1-1-79,-1 2-107,2-4-104,0 2-122,-4-11-106,6 17-885,-1-11-1255</inkml:trace>
  <inkml:trace contextRef="#ctx0" brushRef="#br1" timeOffset="95080.777">9325 5745 367,'3'-14'1030,"-1"4"-202,1-1-138,-3 11-101,2-10-17,-2 10-52,0 0-20,0 0-31,3 16-26,-2-5-40,-1 6-45,-1 1-29,1 2-39,-2 3-38,-1 1-6,2 1-80,-2-1-27,0 1-139,1 1 0,-2 4 0,0-4 0,2 2 0,-2-3 0,0 2 0,-1-3 0,1-2-217,0 1-288,-1-1-203,1-4-254,3-1-868,0-1-1538</inkml:trace>
  <inkml:trace contextRef="#ctx0" brushRef="#br1" timeOffset="96125.619">10001 5891 16,'-1'-12'974,"0"2"-171,1 10-66,0-18-45,0 18-54,0-14-45,0 14-105,-2-14-50,2 14-96,0 0-44,0 0-13,0 0-5,0 0-22,0 0-12,2 16-12,-4-3-30,2 4-11,-1 2 13,1 1-44,-1 4-58,1 1-104,0 0 0,0 0 0,1 1 0,0-3 0,2 0 0,-2-1 0,3-1 0,1-2 0,-1-3 0,2 1 0,1-3 0,1-2 0,0-1 0,3-2 0,1-2 0,1-2 0,0-5 0,1 2-47,0-4-112,4-2 8,0-2 10,1-3 24,3-1 8,-1-7 24,0 2 65,0-4-36,-1 0 14,-2-1 6,-1 1 14,-4 2 4,1 0 21,-2 2 30,-4 4 15,2-2 11,-3 3 4,0 3-17,-7 7-10,12-12-1,-12 12-3,9-3 11,-9 3 18,8 6 3,-8-6 34,8 12-39,-3-2 20,-3 0-41,2 1 24,0 0-45,0 2 34,-1 0-42,0 1 0,1-2-4,0 3-5,2-3-38,-1 0-45,2-1-54,1-2-34,0 2-40,4-3-24,0 1-8,3-1-54,-1-1 8,4-3-23,1 0-30,0-2 17,2 0-9,-2-4 18,1 0 3,3-3 14,0-2 35,-2-3 51,0-1 40,-2 0 35,-1-2 71,-1-2 63,-4 1 65,-1-2 39,-1 1 44,-5 0 23,-2 3-4,-1-2 45,-5 4 0,1 0-20,-3-2-3,-1 2-5,-3 3 8,-3 0-9,-1 2 14,-1 1-28,0 3 29,-2-1-25,0 4 5,-2 0-21,1 2-19,0 2-19,0 1-18,3 0-17,-1 1 31,3 2-67,1 0 17,2 1-35,1-1-10,4 0 4,0 0-5,3-10-5,1 17-7,-1-17-13,9 14-25,-1-6-25,1-4-12,0 0-39,1-1-17,3-2-18,-13-1-31,22-1-2,-8-3 1,-2-1 18,2-1 27,-2-2 22,1-1 9,-3 0 38,-1-3 4,-1 3 50,0-1 5,-2 2 58,-1 0 12,0 0 59,-5 8-18,9-12 14,-9 12-45,5-6 19,-5 6 10,0 0 22,0 0-1,7 4-11,-7-4-3,4 11 32,-4-11-75,3 16 37,-3-16-67,5 18 36,-4-8-61,2-1-3,1 1-21,-2-1-61,2 2-83,-4-11-67,4 14-65,-4-14-82,6 11-74,-6-11-64,8 10-61,-8-10-116,8 6-475,-8-6-775</inkml:trace>
  <inkml:trace contextRef="#ctx0" brushRef="#br1" timeOffset="96406.485">11013 6034 636,'4'-12'612,"0"4"-58,1 1-19,-5 7-85,6-15-17,-6 15-55,7-8-77,-7 8-4,0 0-29,12-2-21,-12 2-51,13 8 8,-4 1-12,0-1-4,0 6-30,4 0 50,-2 1 21,5 2-32,-1 0-35,-1-1-25,-1 1-17,-2-1 1,3-2 1,-1 0-20,-1-3-1,-2 1 17,-1-3 2,0-2 23,-2-1 10,1-1 4,-8-5-6,14 5-3,-14-5-95,13 0-53,-13 0 0,14-8 0,-6 2 0,-2-2 0,2-3 0,0-3 0,2-3 0,-1-1 0,-2 1 0,2-1 0,-1 1 0,0-2 0,-2 4 0,1-4 0,2 3-185,-1 3-299,4-3-99,-5 5-145,1 1-126,1 1-839,2 1-1370</inkml:trace>
  <inkml:trace contextRef="#ctx0" brushRef="#br1" timeOffset="96750.135">11698 6043 170,'0'0'847,"15"-4"-158,-4 1-15,-1 0-76,3-4-102,-2 2-28,3-5-61,-1 3-51,0-4-58,1 1-33,0-3-65,-3 0-12,1 0-61,-5 1-2,1 0-44,0-1 3,-6 2-39,2 1 16,-4 10-35,2-14 15,-2 14-28,-4-11 11,4 11-26,-12-2 23,12 2-21,-17 5 18,6 2-22,-3 0 21,1 8-9,0-1 55,-1 2 32,3 1 48,1 1-11,2 2 64,2-2-52,3 0 55,1-1-38,4 0 35,-2-2-42,4 1 33,3-3-22,0 0-150,3-2-15,2-2 0,2-2 0,0-1 0,4-2 0,-1-1 0,1-1 0,0-2 0,3 0 0,-1-1 0,-3 0 0,1-3 0,1 1 0,-4-1-44,0-1-450,0-1-132,-6 1-159,2 0-234,-2-1-634,-3-2-1316</inkml:trace>
  <inkml:trace contextRef="#ctx0" brushRef="#br1" timeOffset="98053.678">3144 7140 488,'5'-11'729,"-5"11"-119,7-14 1,-3 6-115,-1-1-22,3-1-46,-1 0-32,-2 1-54,0-1-37,0 1-11,-1-1-2,-2 10-46,1-16-7,-1 16-31,-1-15-2,1 15-32,-6-13-21,6 13-27,-12-8-20,12 8-11,-16-6-18,16 6 4,-23 4-24,8 1 3,2 0-27,-2 2 17,1 3-21,0 1-5,0 0-10,4 1 2,0 1-11,1 1 6,4-2-8,1 4-2,1-3 2,3 0 1,3 1-1,2 3-4,3-3 1,4 1-6,1 0 4,5 0-4,1 1 7,4 0-9,0-1 4,2-2 2,-1 2 3,-1-2-3,1-1 6,-5-2-5,-1 0-1,-2-1-4,-4-3 12,1 1-5,-5-1 11,-2-1-5,-6-5 9,7 10-8,-7-10 8,-5 9-7,5-9 6,-17 6-11,4-2 15,0-2-12,-5-1 3,2-1-4,-5 3 2,1-6-6,-1 3 3,0-1-5,0-1 3,1-2-3,-1 2-11,2-1-38,1 0-63,2-2-62,0 2-54,4 0-77,1 0-73,1 0-146,10 3-81,-11-1-77,11 1-760,0 0-1056</inkml:trace>
  <inkml:trace contextRef="#ctx0" brushRef="#br1" timeOffset="98486.464">3615 7258 197,'17'-8'867,"-3"-1"-179,-1 0-43,-4 1-113,-2-2-19,-4 2-69,-3 8-36,2-16-38,-2 16-15,-8-12-26,-1 9-27,-2-1-11,-1 3-19,-3 1-17,-1 3-32,0 2-30,-1 0-19,-3 2-22,3 5-17,-2-2-23,2 2-14,2 0-22,1 0-9,4 0-21,2 0 8,0-2-27,2 2-6,2-3-6,4-9 3,-1 18-9,1-18 4,5 16-5,3-10-1,-8-6-20,15 9-38,-2-7-26,-2 0-16,2-2-21,2-3-18,1 1-10,2-2 1,-3-1 8,4-4 17,0 1 21,-3-2 20,1-1 13,-2 1 14,-1-2 10,-4 0 6,-1-1 9,1 2 10,-4-1 43,0 2 39,-1 2 31,0-1 15,-5 9-5,9-12-17,-9 12-16,5-8-14,-5 8 13,0 0 14,0 0-3,0 0-6,0 0-9,2 15-9,-2-15-16,0 14-7,0-14-12,0 16-2,0-16-7,3 21-2,-1-13-22,-2-8-72,6 18-61,-2-10-72,-4-8-46,8 15-52,-8-15-44,12 12-65,-12-12-71,10 8-41,-10-8-11,13 5-65,-13-5-62,11 1-341,-11-1-612</inkml:trace>
  <inkml:trace contextRef="#ctx0" brushRef="#br1" timeOffset="99054.909">3864 7253 688,'0'0'561,"5"-17"-58,-5 17 9,6-12-71,-6 12-30,4-11-97,-4 11 4,0 0-34,9-6-16,-9 6-38,0 0-8,12 9-17,-12-9-21,11 12-22,-6-4-6,0 3-7,-1-2-25,1 3 1,1 2-2,0 0-8,-1-2-6,-1 1-44,-1-2 10,1 0-38,1-3 14,-1 2-26,-4-10 9,7 13-22,-7-13 20,5 14-20,-5-14 15,0 0-32,6 8 24,-6-8-24,0 0 8,0 0-21,0 0-11,11-6-6,-11 6-7,6-16 3,-3 9 7,1-4-6,2-2 3,-1-1 8,2 0 4,-2-1 12,2 1-6,-2 2 2,1-1 1,1 2 7,-2 2-4,0 2 0,1 0 9,-6 7 12,13-6 23,-13 6 9,12 3 1,-12-3 5,14 5 4,-7 2 0,1-1 3,-2 2 2,1-1-18,2 3 39,0 0-20,-2-1-1,1 0-19,2 0 0,-2-2-14,0 1-3,0 0-9,1-3 12,-1 1-12,2-1 5,0-1-9,-1-1 7,2-1 22,-11-2-32,18 1-7,-8-3 2,1 0-40,-2-2 7,2-1-28,0-4-17,-1-1-6,-1 0 5,3-2 16,-3-2-14,-2 1 15,1-2 12,-1 1 12,0 0 9,-1 3 10,-2 0-3,2 2 3,-2 0 5,-4 9 8,7-12 5,-7 12 37,6-7 26,-6 7 29,0 0 17,10 8 10,-10-8 14,7 14-11,-7-14 14,4 22-7,-3-9-6,0 1-34,-1-2-6,0 5-24,0-4-12,0 3-10,0-2-7,0 1-4,0-1-4,0-2-8,0 3-8,0-3-15,1-1-68,2 0-40,0 1-24,0 0-86,3 0-47,2-2-81,0 1-58,2-4-75,2 4-106,1-4-152,2-3-613,-1 0-961</inkml:trace>
  <inkml:trace contextRef="#ctx0" brushRef="#br1" timeOffset="99389.111">4752 7441 346,'0'0'730,"0"0"-122,6-10-39,-6 10-81,10-10-66,-2 4-45,1 0-52,0-1-37,1-3-22,3 0-40,-2 0-26,1 1 13,-1-2-48,1 1 6,1-1-53,-3 0-7,-1-1 1,0 0-40,-3-1 7,-2 4-29,0-3 21,-4 12-36,0-17 16,0 17-34,-3-13-2,3 13-3,-9-11-5,9 11 1,-16-1-4,5 2-5,0 2 12,-2 5 23,-3 2 23,3 4 42,-1 1 31,1 1 6,3 4 16,0 1 19,3-1-22,2 1-11,3-4 0,2 0-16,0 2-24,2-2 14,2 0-52,2-2 21,3-1-48,1-3 30,2 0-45,2-1 25,0-5-63,3 2-12,-1-3-77,3-4-11,2 3-105,-2-6-69,0 3-76,2-3-94,-5 1-176,3-4-183,-2 1-731,1-2-1194</inkml:trace>
  <inkml:trace contextRef="#ctx0" brushRef="#br2" timeOffset="112221.697">6132 7465 498,'-11'-5'741,"4"-2"-112,1 0-23,6 7-71,-11-11-36,11 11-41,-9-14-11,9 14-62,-9-12-11,9 12-56,-2-13-4,2 13-36,1-10-14,-1 10-8,10-12-19,-1 9-1,2 1-13,2 0 3,3 4-33,2-1-5,1 1-16,3 4-58,-1 2-114,2 0 0,-3 1 0,0 3 0,-2 0 0,1 2 0,-2-2 0,-2 2 0,-1 2 0,-2-2 0,-3-1 0,-2 2 0,-3-1 0,-1-1 0,-2-2 0,-2 3 0,-2-3 0,-1 0 0,-2 1 0,-1-2 0,1 0 0,0-3 0,-3 0 0,2 0 0,7-7 0,-11 5 0,11-5 0,-12 3 0,12-3 0,0 0 0,-5-7 0,5 7 0,3-19 0,4 8 0,0-5 0,3-2 0,5-3 0,-1-2 0,6 0-12,-2 2-36,6-5 7,1 4 1,-2 4 6,1 0 5,0 3 9,0 2 0,-2 2 12,-1 4-6,-4 2 1,1 2 0,-5 3 0,1 3 10,-2 2 2,0 2-6,-2 4-1,-2 0 3,-2 2 34,1 1-38,-2 2 34,-3-2-38,2 1 31,-3 2-33,2 1 35,-1-4-35,1 3 36,0-5-38,-1 1 35,1 0-40,1-2 42,2-2-29,0 2 25,2-3-28,2 0 36,2 0-36,-2-5 35,4-1-39,-1 1 39,0-3-40,2 0 34,3-3-30,-4 0 37,2-2-36,-1 1 31,0-4-31,-4 0 41,1-1-41,-1-1 37,-2-2-33,-2 0-4,-2-3 2,-3 3 2,0-4 5,-2 2-3,-3-4 3,-2 3-2,0-3-1,-3 0-8,-1 0-12,-1 0-27,1 4-15,-4-1-39,2 4-43,-1 1-19,0 2-56,-1 1-44,0 3-73,1 2-117,0 1-106,12 1-99,-25 3-869,14 1-1168</inkml:trace>
  <inkml:trace contextRef="#ctx0" brushRef="#br2" timeOffset="112805.352">7231 7456 595,'0'0'825,"4"-11"-117,-4 11-73,0 0-117,0 0-63,0 0-86,0 0-35,0 0-46,0 0-2,0 0-37,-9 7 4,9-7-47,-6 16-36,4-5-30,1 0-25,-2 1-17,3 1-16,-1 0-20,2-2-9,0 2-14,2-3-8,1 2-5,0-3-7,2 2-2,1-3-9,4 0 5,-1-2-3,2 1-2,-2-5-8,1 1 2,2 0-21,0-3-5,0-3 13,-1 0-24,3-1 4,-1-1-7,0 0 7,-2-4 4,1-1 0,1 0 5,-4 0 4,1-2 5,-1-1-18,-1 2 26,-1-3-23,-2 4 27,0 0-20,-2 3 30,0-2-24,-4 9 21,5-11-26,-5 11 25,0 0-22,0 0 27,0 0-5,0 0-2,0 0-2,1 11-1,-1-11-2,0 13 0,0-13 2,4 17 2,-4-17 8,5 17-8,-5-17 10,10 15-13,-10-15 4,12 13 5,-12-13-6,17 9-1,-8-5 7,-9-4 2,20 4 38,-8-3 2,0-2 9,2 0 3,3-2-4,0-1 12,-2-1 10,2 0 11,-1-1-4,-2-3 8,0 2 14,2-6 24,-5 4-36,1-3-7,-3 1-7,-3-1-8,0-1-11,-1 3-1,-1 1-10,-4 9-13,0-18-9,0 18-4,-5-16-5,-1 8-4,6 8-3,-12-11-10,12 11-2,-14-5-34,14 5-52,-18-3-68,18 3-51,-20 1-88,8 2-44,2-1-84,-1 4-133,-1 0-81,1-1-141,2 1-637,0 0-1014</inkml:trace>
  <inkml:trace contextRef="#ctx0" brushRef="#br2" timeOffset="113142.118">8189 7517 406,'0'0'957,"0"0"-142,0 0-73,0 0-94,0 0-32,0 0-80,0 0-58,-9-5-40,9 5 7,0 0-59,0 0 17,0 0-11,12 5-2,-12-5-53,13 3-135,-13-3-202,22 5 0,-9-3 0,6 0 0,0 0 0,1 0 0,1 1 0,0-3 0,-1 3 0,1-3 0,-1 1 0,-2 0 0,1-1 0,-2 2 0,-2-2 0,-2 0 0,2 0 0,-15 0 0,23 0 0,-23 0 0,17 0 0,-17 0 0,15 0 0,-15 0 0,0 0 0,14-3 0,-14 3 0,0 0 0,0 0 0,0 0 0,0 0 0,0 0 0,0 0 0,-14-4-712,14 4-474,-18 0-796,18 0-1728</inkml:trace>
  <inkml:trace contextRef="#ctx0" brushRef="#br2" timeOffset="114013.595">8979 7450 205,'0'-14'845,"0"14"-135,0-14-47,0 14-81,-3-16-61,3 16-14,-4-14-79,4 14-42,-7-12-70,7 12-7,-12-8-41,12 8-4,-16-1-19,7 4-36,-3 4-36,0 2-20,0 3-13,-2 1 21,2 4-60,3-3 16,-1 5-56,4-1 25,2-1-39,3 0 24,2-1-44,3 1 26,5 0-34,2-2 22,5-1-36,5 1 29,5-1-37,1-5 26,2-1-44,-2-3 11,2 0-50,1-4 47,-1-1-50,0-1 35,1-2-50,-3-1 47,0-2-48,-2-1 50,-2 0-46,-1-2 53,-3 0-45,-1-2 51,-4 0-39,-1 0 3,-3 2 17,-2-2 7,-2 2 5,-2 2 4,-4 7 6,4-13 0,-4 13 4,0 0-2,0 0 3,-4-9-1,4 9 5,0 0 36,-8 6-48,8-6 46,-2 14-47,2-14 46,0 13-46,0-13 43,6 16-51,-2-8 51,1 0-51,3-1 53,-1-1-43,5-1 41,-2 0-45,5-1 33,-1-1-33,3-1 45,-2-2-46,2 0 46,0-2-43,0-1 46,0 1-49,0-2 47,-2-2-43,0 0 47,-2-2-50,0 2 83,-3-3-40,-1 0 44,0-1-57,-4 0-5,-1-1 4,-3 0 1,1-1-8,-4-2 9,0 5 4,-4-2-11,-1 2-14,-1-2 10,-2 4 4,-3-1-2,0 2-3,-1 2 2,-1 2 0,1 1 46,-3 0-63,3 2-45,-4 1-56,1 2-61,1 0-74,1 3-49,1-1-95,2-1-78,2 2-82,2 0-55,8-7-767,-9 9-976</inkml:trace>
  <inkml:trace contextRef="#ctx0" brushRef="#br2" timeOffset="114340.962">9883 7291 260,'4'-13'856,"0"0"-125,-1 4-46,-3 9-83,4-20-15,-4 20-59,2-16-25,-2 16-49,1-16-52,-1 16-53,0 0-8,0 0-32,0 0 2,0 0-27,0 0-8,6 16-15,-6-4 1,1 6-72,0 0-190,3 5 0,-3 1 0,2-1 0,-2 1 0,0 0 0,2-1 0,-2 0 0,0-3 0,1 0 0,0-2 0,0 2 0,-1-3 0,0-1 0,2-1 0,-3-3 0,1 0 0,0-2 0,-1-10 0,2 19 0,-2-19 0,1 14 0,-1-14 0,1 11 0,-1-11 0,0 0 0,-1 11 0,1-11 0,0 0 0,0 0 0,0 0-804,0 0-313,0 0-858,0 0-1719</inkml:trace>
  <inkml:trace contextRef="#ctx0" brushRef="#br1" timeOffset="119862.15">11405 7497 732,'0'0'634,"-5"-12"-77,5 12-12,-5-17-41,5 17-41,-2-18-48,2 18 18,-2-15-63,2 15-1,-2-15-24,2 15-31,-1-13-41,1 13-46,0 0-42,1-11 11,-1 11-19,0 0 48,9 6-62,-9-6 8,11 13-29,-4 0 14,0 0-60,2-1 15,-1 2-24,1 4-12,0-3-14,1 2-7,-1-1-14,-1-1-4,2-2-42,-2 0 35,-1 0-39,1-4 32,1 2-22,-3-3 0,-1 0 0,3 0 0,-8-8 0,14 7 0,-14-7 0,13 2 0,-13-2 0,16-4 0,-5 1 0,1-5 0,-3-2 0,3-1 0,3-2 0,-3-2 0,2-3 0,-3-1 0,2-2 0,2-2 0,-4 3 0,1 2 0,-1 2 0,-1-2 0,0 5 0,-5-1 0,3 4-78,0-2-172,0 7-48,-3-2-59,-5 7-69,12-8-40,-12 8-83,14 2-48,-14-2-90,15 7-738,-6 0-1032</inkml:trace>
  <inkml:trace contextRef="#ctx0" brushRef="#br1" timeOffset="120914.094">12200 7544 426,'13'-1'791,"-13"1"-132,18-3-40,-18 3-75,14-4-67,-14 4-34,14-11-39,-14 11-38,8-10-46,-8 10-10,5-14-33,-5 14-26,-3-13-35,3 13-19,-6-13-43,6 13-11,-18-9-10,9 7-11,-4 2 25,-3 1-67,-1 2 28,-2 2-66,-4 4 53,1-1-56,4 4 33,-3 1-19,2 0-7,3 0-10,3 2-7,-1-1-6,5-2-11,-2 0-32,6-3 36,2 1-33,3-10 37,0 18-41,0-18 45,10 12-44,-1-8 35,-9-4-64,21 6 38,-9-6-82,4 0 35,0-3-57,3-1 34,2-2-42,-2-2 40,3 0-12,-4-1 35,0-2-9,-3 1 13,0-3 14,-1 0 10,-3 1-2,-1-1 9,-1 3 10,-3-3 2,-2 3 8,0 2 2,-4 8-7,5-13-2,-5 13 6,0 0 21,0 0 13,0 0 9,0 0 3,0 0 9,0 0 39,0 0-55,-7 13 39,7-13-59,0 16 41,0-16-57,4 18 48,-4-18-45,7 16 41,-3-8-56,2-1 40,2 0-45,-2 0 52,3-1-49,0-3 50,3 2-55,-1-1 51,5-1-90,-3-1 20,3 0-65,-3-2 6,3-2-25,-1 0-8,2-1-8,0-2-4,-1-1-8,2-4-11,0 0 9,-3 0 26,1-4 1,-3 0 19,-1-2 9,0-2 26,-1-3 3,0 2 25,-4-5-3,1 2 22,-2-3 9,-2 1 17,0-1 20,-3 0 37,0 1-2,-1 4 33,-2 3 7,2-1 20,-4 0-21,-1 6 13,0-2 12,1 4-2,-1 3-10,5 7 4,-8-5 23,8 5-8,-14 8-14,9 0 18,-1 5-12,0 2 4,1 7 1,0-1 30,0 4-49,1 1 20,2 4-55,-2-2 22,3 0-22,-1-3-6,2 3-11,0-3-14,3 2-4,1-4-34,-2-1 30,5 0-34,3-2 31,0 0-39,4-4 44,-1-1-43,2-2 37,4-2-36,-1-1 36,0-3-74,2-3 30,-1-1-64,0-3 54,-1-3-41,0 0 40,0-1-45,3-7 47,-4 3-30,-1-5 57,0-1-45,-4-3 56,1 0-8,-2-1-43,0 1 6,-2-3 11,-3 2 7,2 4 6,-6-1 10,2 4-13,-1-1 2,-1 3 5,-2 9 0,2-12 8,-2 12 17,0 0 11,0 0 19,0 0 40,-7 8-41,7-8 36,-2 17-37,0-6 32,2 1-41,-2 2 34,2-2-43,0 2 29,0-2-43,0 2 32,0-3-44,2 1 38,0 0-37,0-2 33,1 0-39,1-1 27,-4-9-30,9 12 32,-9-12-34,14 10 29,-14-10-38,17 2 34,-17-2-79,25-1 12,-7-2-37,-4-2 43,2-2-42,3-1 42,0-2-48,1-1 59,-5-1-44,-1-1 55,-1-1-30,0 4 13,-3-2 2,-1 4 37,-3-1-27,2 2-5,-8 7 4,9-10 7,-9 10 42,0 0 46,0 0-32,0 0 41,10 5-47,-10-5 32,0 10-41,0-10 35,0 16-45,0-16 34,3 14-42,-3-14 35,0 15-43,0-15 36,2 15-43,-2-15 34,2 14-39,-2-14-1,8 12-89,-2-6 10,1 0-68,1-1-51,4-2-85,-1 2-45,5-3-82,-1 1-67,4-2-129,-2-1-56,4-3-639,-1-1-924</inkml:trace>
  <inkml:trace contextRef="#ctx0" brushRef="#br1" timeOffset="121268.64">13495 7548 722,'0'0'666,"0"0"-76,0 0-62,-12-1-45,12 1-27,0 0-67,0 0-46,0 0-45,14-4-40,-14 4-16,17-4-15,-8 1-22,5 0 0,-3 0-13,3-2-15,-1-1-19,1 2-25,-1-3-14,1 1-22,-1-1-17,-2 0-8,1 0-11,-1-2-11,-2 1 1,-2 1-10,0-1 3,-3 1-6,1-3-10,-5 10-4,4-12-8,-4 12 1,-2-11-8,2 11-5,-7-7-1,7 7 4,-11-2-4,11 2 19,-16 3 29,7 1 51,-2 4-4,2 1 47,-4 5-43,-1 1 44,5 2 7,0 1 4,0 1-18,4 2-99,-1-2-40,1-1 0,3-1 0,0 0 0,2 0 0,2-1 0,-2-1 0,5-2 0,-1 1 0,3-5 0,2 1 0,2-3 0,2 0 0,3-3 0,3 0-283,5-1-71,3-1-61,4-4-108,8-1-114,8-2-104,0-2-151,4-4-490,-1-3-981</inkml:trace>
  <inkml:trace contextRef="#ctx0" brushRef="#br1" timeOffset="121468.643">14369 7529 1130,'9'-7'864,"-9"7"-87,13-6-43,-13 6-39,9-6-51,-9 6-1,9-6-61,-9 6 0,0 0-44,11-4 13,-11 4-100,0 0-451,9-5 0,-9 5 0,0 0 0,0 0 0,10-5 0,-10 5 0,0 0 0,0 0 0,0 0 0,0 0 0,0 0 0,0 0 0,0 0 0,2-8 0,-2 8 0,0 0 0,0 0 0,0 0 0,0 0 0,0 0 0,-5-7 0,5 7 0,0 0-43,0 0-956,-18 3-271,18-3-584,-13 0-1570</inkml:trace>
  <inkml:trace contextRef="#ctx0" brushRef="#br0" timeOffset="127757.159">1574 10055 346,'0'0'641,"-3"-10"-78,3 10-39,-1-10 5,1 10-49,-1-12-11,1 12-32,-2-12-26,2 12-34,0-12-18,0 12-13,0-12-29,0 12-42,0 0-27,2-14-35,-2 14-41,0 0-1,0 0-14,0 0-7,0 0-6,0 12 3,0-12-18,-2 24-20,2-12-14,0 5-20,0 0-11,0 0-17,2 0-2,0 2-2,1-1-11,4 0-11,-1 2-2,4-3-5,-1 0-3,1-3 0,7-1-12,-2-1 2,3-1-29,-3-5-28,6 0-16,-3-2-11,2-1-10,-2-2-30,3-2 7,-1-2-18,2-2 3,0-3-4,-1 0 5,-1-1 14,1-3 15,-5 0 8,1-1 15,0-3 14,-2 0 10,-2 0 14,1-1 5,-6 0 5,0 3 11,0-1 10,-3 3 14,-2 2 8,1 0 9,-4 10 7,3-16 2,-3 16 4,0 0-12,-1-10-3,1 10 48,0 0-36,0 0-1,-9 10 12,9-10-7,-4 17-3,4-17 10,-2 20-19,2-8 5,0 1-13,1-2 4,0 1-12,2 0 3,1 0-11,0 0 7,1-2-21,0-1-12,5 1-44,-1-1-50,1-2-42,3-1-40,1 0 16,1-1-20,2-4 5,2 2-74,-1-3-31,1 0-38,-1-3-4,0 0 7,1-1 20,0-4 41,0 0 40,-1-1 52,-1-3 60,-3 4 76,-1-2 85,-3-1 79,0 0 50,-2 1 82,-2 2 18,0-1 54,0 2 6,-6 7-4,7-12-21,-7 12-27,6-9-31,-6 9-6,0 0-2,0 0 22,0 0 2,6 8-1,-6-8-9,0 18-29,0-5-7,1 5 10,1 2-1,-1 2-24,2 1-125,0 4-69,-1-3 0,3 2 0,-3 2 0,2-2 0,0 0 0,1-1 0,-1 1 0,1-2 0,0-1 0,0-1 0,1-2-45,-2-3-346,3-1-83,-1-1-123,-1-1-140,0-2-140,0-3-729,2-2-1257</inkml:trace>
  <inkml:trace contextRef="#ctx0" brushRef="#br0" timeOffset="128037.122">2443 10125 798,'2'-24'712,"2"4"-84,2-1-44,3 1-64,5 0-50,2 1-46,4 3-42,2-1-29,4 5-43,0 0-17,0 7-22,1 0-15,0 3-43,-4 1-28,-3 3-21,3 2-16,-3 2-9,-4 2-15,-2 0 1,-4 1-14,-2 1-7,-3 1-8,-3 1-8,-4-2-21,-2 5-6,-4-1-18,-3 2-4,-3 0-6,-4 1-8,-2-2-6,-2 1-4,4-4-8,-3 0-4,2 0-28,3-3-48,0-1-54,2 0-59,0-2-83,4 0-105,1-4-146,9-2-170,-13 5-124,13-5-688,0 0-1127</inkml:trace>
  <inkml:trace contextRef="#ctx0" brushRef="#br0" timeOffset="128308.37">3028 10055 519,'6'-8'934,"-2"-1"-140,-4 9-77,4-14-56,-4 14-10,3-13-75,-3 13-40,1-12-56,-1 12-61,0 0-93,1-12-60,-1 12-37,0 0-21,0 0 22,5 10-6,-4 2-27,1 0-14,0 7-142,0-1-41,1 7 0,1 6 0,-1 4 0,1 2 0,0 5 0,-1 1 0,2 0 0,-1 0 0,-1-6 0,1 1 0,-2-3 0,1 0 0,1-2 0,-2-1 0,1-6 0,-1 0 0,1-2 0,-2-6 0,2 0-78,-2-4-361,0-1-40,0-1-20,-1-12-100,3 14-57,-3-14-103,0 0-727,0 0-1109</inkml:trace>
  <inkml:trace contextRef="#ctx0" brushRef="#br0" timeOffset="128572.406">3133 10098 331,'8'-29'794,"0"3"-137,4 2-24,2 2-76,1 0-52,6 1-43,-2 4-34,5 2-46,2 4-27,-3 3 1,2 2-23,0 2-8,1 1-37,-4 1-25,0 2-41,-3 2-9,0 2-16,-2 0-21,-6 1-10,-2 2-23,-2-1-11,-2 2-15,-5-8-26,-2 18-26,-4-9-65,-2 3 0,-3 0 0,-3 0 0,-2 0 0,0 0 0,-1 0 0,-1 0 0,-1-2 0,4 0 0,0-3 0,3 0-122,0 0-123,2-1-53,3-2-111,7-4-59,-9 7-105,9-7-82,0 0-116,0 0-704,0 0-1099</inkml:trace>
  <inkml:trace contextRef="#ctx0" brushRef="#br0" timeOffset="129150.058">3631 10019 550,'0'0'824,"8"-5"-126,-8 5-75,10-8-60,-2 3-82,3-2-26,1 0-78,2-2-10,4-1-43,1-2-5,1 2-28,3-4-8,0 1-31,1-1-30,-4 2-45,-2 0-22,-2 0-24,0 2-26,-4 0-1,-3 3-12,-1 0-12,-3-1-15,-5 8-14,5-9-11,-5 9-10,0 0-2,-7-5-3,7 5-8,-17 7-1,4 0-4,2 3-5,-5 2 1,2 3 7,-1 2-8,2-1-7,1 1 1,1 1 1,2 0 5,3-3-10,2 1 6,0-3-9,3 2 6,2-4-44,5 2-63,0-2-60,3 0-74,1-2-43,1-2-31,2-2-7,2 2-9,1-4-15,0 0-3,1-1-56,-1-2 0,-1 0-3,2-2 61,0-1 3,-2-2 76,-2-2 51,1 0 104,-3 0 66,0-3 85,-2-2 39,-1 0 68,-5 1 35,5-2 50,0 0 4,-2-1 30,2 0-29,1 1-16,0 1-11,0-2 7,2 3-28,-1 2 16,3 0-25,1 2 14,0 2-35,3 0 7,0 3-12,-1 2-7,1 2-18,-1 3 14,2-1-21,-2 1-5,-1 4-10,-2-1-13,-3 1-8,0 0-4,-2 2 8,-4-3-5,-2 2-16,-2-10 4,0 17 8,-2-7 21,2-10 3,-7 13 8,1-5-6,6-8-9,-10 9-2,10-9 4,-8 7-27,8-7-71,0 0 0,0 0 0,-12-3 0,12 3 0,0 0 0,3-18 0,-1 9 0,4-4 0,0-3 0,3-2 0,2-2 0,4-3 0,0-1-78,6-3-282,-2 3-123,3 0-136,-1 6-160,1-1-292,5 0-452,-2 2-1154</inkml:trace>
  <inkml:trace contextRef="#ctx0" brushRef="#br0" timeOffset="129849.957">5300 9899 152,'0'0'1031,"0"0"-225,-6-6-137,6 6-50,0 0-65,7-10-31,-7 10-109,18-2-21,-3-1-37,3 6-14,4-2-27,4 3-4,-1 3-84,4-1-3,0 3-68,-4 2 7,1 1-75,-6-2 20,1 2-56,-5 0 29,0 0-46,-6-1-7,0 0-5,-1 0-1,-5-2-4,-2 0-2,-2-9-7,0 20-4,-4-12-5,4-8-11,-10 13-1,10-13-4,-12 12-11,12-12 5,-12 5 1,12-5-1,0 0 7,-17-3-2,17 3 1,-6-11 32,6 11-37,-1-18 31,5 4-34,1 0 40,4-3-40,2-3 45,1 2-44,5-2 7,2 2 6,2-1 51,2 3-11,3 1 17,0 2 16,2 4 24,1 2 5,-4 2-8,2 3-4,0 2-7,0 4 15,-3 1-88,-2 0 0,-2 5 0,-1 0 0,-3 3 0,-2 0 0,-4-1 0,-3 3 0,-2 0 0,0-1 0,-5-1 0,0 0 0,-3 0 0,1-1-217,-3 2-156,-2-2-72,1-2-120,-4 2-143,2-2-150,-1-1-733,-1-1-1242</inkml:trace>
  <inkml:trace contextRef="#ctx0" brushRef="#br0" timeOffset="130140.77">5761 9828 892,'13'-8'868,"1"-1"-92,4-1-107,2 0-12,2 0-68,3-2-62,0 0-49,1-1-56,-2 1-60,-4 3-42,1-3-45,-2 2-42,-4-1-37,2 1-21,-6 1-25,2-1-20,-4 2-19,-3-1-20,0 1-15,-1-1-14,-5 9-11,1-13-15,-1 13-4,-8-16-19,8 16-13,-14-12 0,4 7 0,-5 2 0,-1-1 0,1 3-13,-4 1-40,0 3-27,-2-1-29,-2 5-34,1 1-48,1 1-24,-3 3-59,1 0-29,3 4-61,2-2-112,4 3-91,2 0-102,3 2-833,1-2-1129</inkml:trace>
  <inkml:trace contextRef="#ctx0" brushRef="#br0" timeOffset="130792.939">6621 9992 640,'9'-11'809,"-1"1"-108,-4 0-101,-2 0-47,-2 10-33,0-19-85,0 19-33,-5-20-62,0 13-28,-1-1-8,-2 4-8,-2-2-70,-2 2-12,1 3-37,-3 2 1,-3 1 17,-1 3-67,0 2 15,-1 1-50,0 2 8,1 1-47,0 2 10,1-1-34,4 1 21,-2 0-39,5-1 9,1 0-30,4 1 10,0-3-9,2 1-9,3-11-3,3 17-6,2-9-18,2-2-19,3 0-12,0-3-9,3 0-7,1-2 0,0-1 7,4-1 5,1-2 5,-2-1 21,4-3 2,-3-1 8,3-1 8,-5-2 13,1 1-8,-1-5 35,-3 5-22,0-1 2,-3 2 10,1-1 11,-4 3 21,1-1 13,-8 8 3,11-10 31,-11 10-53,9-7 37,-9 7-35,0 0 68,12 5-28,-12-5 48,7 16-36,-3-6 37,-1 2-49,1 3 39,-2 2-29,3 2 12,-2 3-7,-1 2-13,0 3 87,0 4-7,-1 2-30,1 2-115,-1 2 0,3 8 0,0 0 0,3 2 0,0 0 0,2 0 0,0-1 0,2 0 0,1-1 0,-1-2 0,1-2 0,-2-3 0,-2-5 0,-1-2 0,-3-8 0,-1 0 0,-3-4 0,-2 0 0,-3-2 0,-4-3 0,-1 1 0,-3-4 0,-3 0 0,-5-4 0,1-2 0,-6-3 0,-1-2 0,-1-2 0,-5-5 0,-7-3 0,0-5 0,-1-2 0,2-1 0,0-3 0,3 0 0,3-4 0,2 1 0,3-2 0,4-3 0,4 0 0,4 4 0,4-1 0,6 3 0,2-1 0,2 1 0,4-2 0,3 2 0,5-7 0,7-1-227,1-1-157,6-1-51,4 1-55,2 2-63,2 0-54,9-4-40,1 4-37,-6 2-636,6-3-923</inkml:trace>
  <inkml:trace contextRef="#ctx0" brushRef="#br0" timeOffset="131436.54">6870 9982 467,'11'-12'701,"-4"1"-118,-2 0-36,2-1-66,-3 1-55,-1 1-20,0-1-35,-1 0-6,1 0-46,-2 0 13,-1 11-32,6-16 3,-6 16-28,3-13-43,-3 13-33,0 0-27,4-10 5,-4 10-3,0 0 17,4 8-67,-4-8 13,0 17-56,0-4 24,-2 2-52,0 2 25,1 0-49,0 1 26,1 1-39,0 2 12,1-1-19,0-1-4,3 2-1,1-1 1,1-1-3,2-1 0,3-2-6,1-3-15,0-1-30,2-4-21,0-2-17,2 0-12,0-4-24,-1 0-14,-1-4 15,3-1-14,-2-4 21,0 2-3,0-5 37,1-1-10,-3-2 37,1-2 9,-4 0 7,-1-2 8,-1 3 10,-1-1 7,-2 1 16,-1 2 12,0 0 15,-1 3 10,-1 0 3,-2 9-6,4-11-6,-4 11-8,0 0-1,0 0 7,0 0 21,0 0-1,0 0-1,5 15-4,-5-15-7,3 17-7,-1-8-4,1 1-6,1 2-10,1-2 5,1 2-5,2-1 0,1-1-6,-3-3-11,5 1-28,2-1-25,0 0-35,3-4-51,-5 0 10,4-1-46,0-4 12,1 2-31,1-3-18,2-1 2,1-4-24,-2 0 25,3-3 21,-3-3 28,-2 0 26,3-4 38,-2-2 12,0-1 32,-3-1 16,1-2 43,-4 0 30,1-1 43,-2-1 25,-3 4 20,-2 0 38,-3 3 6,1 4 18,-1-2-31,-2 3 31,2 2-16,-4 1 11,2 11-26,-2-13 26,2 13-10,0 0 11,-9-5-4,9 5 14,-5 10-1,1-1 23,0 2-16,-1 5 29,3 0-48,-1 7 24,0-1-48,2 1 4,1 2-153,0-1 0,1 2 0,2-4 0,1 1 0,2 0 0,-2-3 0,2-1 0,-1-2 0,2-3 0,3 1 0,-1-1 0,3-4 0,-1 0 0,2-2 0,2-2-166,-1-1-103,1-2-60,0-1-48,1-4-88,0 0-83,1-2-65,3-3-90,-3-2-794,-1-4-1126</inkml:trace>
  <inkml:trace contextRef="#ctx0" brushRef="#br0" timeOffset="131612.437">7500 9944 382,'-29'4'919,"2"-3"-193,8 1-137,0 0-63,6-1-57,2 1-65,11-2-72,-15 4-82,15-4-45,0 0-41,0 0-33,0 0-27,9 5-15,-9-5-28,26-1-16,-8-2-60,5 1-58,5 1-77,1-1-70,7-3-92,1 5-74,1-2-154,1 1-621,9-3-777</inkml:trace>
  <inkml:trace contextRef="#ctx0" brushRef="#br0" timeOffset="131812.269">9116 10143 219,'0'0'5,"-4"9"-81,4-9 25</inkml:trace>
  <inkml:trace contextRef="#ctx0" brushRef="#br0" timeOffset="132136.927">9045 9871 287,'0'0'863,"-6"-14"-120,6 14-69,-7-14-91,7 14-6,-6-12-46,6 12-31,-4-13-44,4 13-42,-2-9-41,2 9-48,0 0-10,0 0-47,0 0-2,0 0 1,0 0-16,0 0-19,12 6-60,-8 2-78,0 1-94,1 6 0,-1-1 0,1 3 0,-1-1 0,2 5 0,-2 0 0,1-1 0,1 2 0,-3 1 0,1-1 0,1 0 0,0 0 0,0-2-24,1 1-314,-4-3-102,2-1-83,0-1-131,0-2-123,-1 1-216,-1-4-419,0 1-1017</inkml:trace>
  <inkml:trace contextRef="#ctx0" brushRef="#br0" timeOffset="132505.762">8828 10128 920,'-6'-8'738,"1"-2"-95,5 10-111,0-17-38,5 8-85,4-3-38,2 1-46,8-1-38,5-2-23,3 0-20,8 0 0,2 1-43,3 1-1,0 2-57,-4 5-11,0 1-48,-1 2 6,-4 2-43,4 4 16,-3 1-40,-1 2 3,-2 1-10,-2 4-3,0-2-3,-7 1-1,-1 2 0,2-4-5,-2 3-1,-2-2 0,2 0-5,-3 0-13,3-3-11,-1 0-28,-1-2 38,3-2-25,1-1 33,-2-2 0,0 0 1,-1-2 1,0-1-3,1-2 8,-6-2 3,0 1 13,-3-3 9,-4 1 7,-1-2 29,-5 10 38,-1-20-29,-4 7 45,-4 1-55,-4 0 57,-2 2-46,-3-1 35,-4 3-61,2 1 33,-3 0-58,-1 2 39,3 4-25,-1 0 2,1 1-39,0 2-114,2 1-81,-3 2-149,1 3-156,4 1-217,-2 0-1014,7 0-1418</inkml:trace>
  <inkml:trace contextRef="#ctx0" brushRef="#br0" timeOffset="133015.247">10847 9764 589,'0'0'895,"-4"-17"-85,4 17-124,-2-12-40,2 12-99,0 0-56,-3-9-16,3 9-37,0 0 3,0 0-24,0 14-60,0-14 13,0 24-44,1-12 18,-2 6-36,1 2-257,0 1-51,0 0 0,1 4 0,-1-2 0,2 2 0,-1-1 0,2 0 0,-1-2 0,1 2 0,2-2 0,1-1 0,-1-1 0,2 0 0,4-4 0,-1 0-224,1 0-355,2-5-111,-1 2-93,2-5-106,0-1-702,-1-1-1243</inkml:trace>
  <inkml:trace contextRef="#ctx0" brushRef="#br0" timeOffset="133337.294">11225 10043 747,'0'-15'733,"0"15"-71,-5-13-63,5 13-71,-6-8-34,6 8-33,0 0-44,-16 2-29,16-2 8,-11 9-94,2-3 20,4 2-86,-2 3 9,4-2-78,0 1 16,-2 2-72,5-12 20,0 24-64,5-14 30,0 2-58,2-1 31,2 0-55,2-4 37,2 3-51,3-4 10,0-1 26,3-1-48,-1 0 44,4-4-46,-2 0 41,1 0-44,0-2 42,1-3-43,-2-1 43,0 0-42,-1-2 40,-4-1-33,-1-1 29,-4 0-34,-1-2 33,-1 0-29,-6 0 30,0-2-31,-4 3 33,0-2-8,-6 1-11,1-1-20,-3 4 34,-2-1-44,-3 0 42,-1 4-41,1 0 35,-2 1-38,2 1-81,-3 3-18,4 2-93,-4 1-91,3 1-70,-2 4-172,3 0-131,1 0-194,3 1-487,2-1-967</inkml:trace>
  <inkml:trace contextRef="#ctx0" brushRef="#br0" timeOffset="133865.603">11663 10074 500,'0'0'886,"3"-12"-132,-3 12-80,3-9-59,-3 9-87,0 0-80,-3-10-88,3 10-35,0 0-58,0 0-37,-9 2-33,9-2-27,0 0-27,-2 15-25,2-15-23,1 12-21,3-2-4,1-3-18,0 3-19,4-3-3,0 1-6,1 0-5,3 0-4,0-3 5,1 2-5,1-2-1,3-3-10,-3 0 0,2-2 1,0 0 1,2-2-3,-2 0-6,1-2-1,0-2-5,-2 0-4,3-3 2,-2 0 0,-2 0 11,-1-1-5,-3 2-2,0-3 37,-2 1-42,-1 0 34,-2 2-38,-1 1 36,1-1-39,-6 8 35,3-9-32,-3 9 32,0 0-31,0 0 30,0 0-30,0 0 2,0 0 4,0 0 0,7 13-2,-7-13-1,2 12 0,-2-12 1,7 13 12,-7-13-3,10 13-1,0-6-3,-3-2-7,3-2 11,3 2-2,-2-1 1,1-2 2,3-1-2,-1-1-4,7 0 5,-3-2 0,2-1 3,2-2 1,0 0-1,-1-2 9,0 0 0,-1-1 18,-4-2 61,-1 1-29,-4-1 62,0 1-60,-3-3 63,-2 3-19,-4-2-16,1 2-54,-3 9 34,-3-17-49,-1 9 33,0-1-50,-4 2 39,0 0-52,1 2 43,-3-2-49,0 1 25,1 2-82,0 0-29,9 4-84,-21-4-82,21 4-92,-20 0-197,20 0-183,-15 5-910,6-1-1313</inkml:trace>
  <inkml:trace contextRef="#ctx0" brushRef="#br0" timeOffset="134477.923">12521 10087 484,'14'-3'841,"-1"0"-148,3-3-76,0 0-59,0 1-66,-1-3-61,1 1-57,-1-2-48,2 1-33,-1 2-32,-3-4-1,0 3-74,-1-3 2,-1 1-64,-2 1 16,0 1-55,-3 0 19,1-1-47,-3 1 30,-4 7-58,2-12 33,-2 12-49,-2-9 39,2 9-49,-8-7 44,8 7-47,0 0 51,-18 0-45,18 0 72,-13 7-42,13-7 76,-14 10-16,9-2-9,-2 0-41,1 2 33,2 0-52,1 1 32,1 1-49,0 1 35,2-1-38,2-1 21,-2 1-36,3-1 32,1 1-75,0-2 9,1-1-76,1 0-40,2-1-38,0-1-37,-1-2-36,1 0 11,-8-5-13,16 6 1,-16-6 5,19 0 30,-19 0 53,19-6 26,-9-1 46,1-1 37,-2-1 61,1-3 39,2-2 12,-1-1 29,-1-2 35,3 0 24,-4 1 6,5-1 14,-3 0 10,1 1 3,1 0 2,2 3-20,1 1-4,2 0 9,0 0-11,2 5-16,1 1 7,-2 2 39,2 4-51,2 0 27,-2 3-39,2 1 37,2 1-43,-4 4-5,-2 0-15,0 4-46,-2-1 32,-3 1-31,-1 0 53,-3-1-31,-2-1 57,-3 1-47,-1 0 50,-2-2-33,-2-10-81,0 17 0,0-17 0,-8 15 0,8-15 0,-7 9 0,7-9 0,-12 4 0,12-4 0,0 0 0,-13-4 0,13 4 0,-6-9 0,6 9 0,0-17 0,2 4 0,2-1 0,3-1 0,1-3 0,4 0 0,1 1 0,4-4 0,2 1 0,2 1 0,3 0 0,6-1 0,-5 4 0,0 1-417,-1 0-299,-2 5-134,-3 1-295,8-3-458,-3 1-1256</inkml:trace>
  <inkml:trace contextRef="#ctx0" brushRef="#br0" timeOffset="138313.411">1731 11217 53,'0'0'708,"0"0"-132,6-11-59,-6 11-38,5-12-24,-5 12-10,7-9-1,-7 9-30,5-14-24,-5 14-23,4-12-7,-4 12 1,6-11 11,-6 11-29,4-9-35,-4 9-39,0 0-29,5-11-23,-5 11-42,0 0-7,0 0 3,0 0-6,6 11-28,-4 0-80,-1 2-57,-1 4 0,-1 1 0,1 3 0,0 3 0,-2 0 0,1 1 0,0 0 0,1 0 0,-2-2 0,2 2 0,-2-1 0,4-3 0,-2-1 0,2 0 0,-2-1 0,1 1 0,0-4 0,2 0-215,-2-2-294,1-2-110,0 0-127,1-2-96,-3-10-822,4 19-1331</inkml:trace>
  <inkml:trace contextRef="#ctx0" brushRef="#br0" timeOffset="138701.264">1971 11555 1083,'0'0'839,"7"-7"-89,-7 7-90,14-8-48,-4 3-77,-1-1-91,3 0-61,3-2-40,0 2-56,0-5-46,4 3-42,-2-2-35,1 1-32,-1 1-23,0-1-19,1-2-18,-4 3-13,0 1-8,-2-2-12,-3 2-4,4 0-4,-6 1-5,0 0 17,-7 6-19,10-14-7,-10 14-7,6-11-7,-6 11-4,0 0 1,-6-12-1,6 12-5,-10-4-1,10 4 21,-18 3-23,5 1 1,0 1 3,-1 3 2,0 2 14,-1 2 16,1 1 40,1 2 20,2 0 10,0 2 10,2-3-5,3 0-1,1 1-5,2-2 1,2 0-18,1-1-14,1 0-65,2-1 0,2 0 0,2 0 0,5-2 0,0 0 0,3-2 0,-1 1 0,4-3 0,0-1 0,2 0-181,2-3-81,0-1-13,1 0-63,5-2-57,0-2-96,0 0-79,-1-2-55,1-4-80,-1 1-678,-7-3-982</inkml:trace>
  <inkml:trace contextRef="#ctx0" brushRef="#br0" timeOffset="139076.846">2582 11380 156,'0'0'785,"0"0"-110,0 0-46,0 0-49,0 0-70,3-10-66,-3 10-29,13-3-55,-3 0-29,1 0-37,4-2-30,1-1-18,2 0-6,2-1-13,1-2-50,0-1-35,1 0-26,-3 0 22,3-1-69,-2 0-12,-3 0-6,1 0 1,-4 0-10,-1 0-1,-2 1 4,-3-2-11,1 0-4,-6 2-2,1 0 0,-2 0-3,-2 10 2,-2-20 4,2 20-18,-6-16 9,6 16-8,-13-13 1,6 9-5,7 4-1,-17-3 2,17 3 3,-19 6 36,7 1 50,2 3 7,1 1 10,-2 6 19,2 0 8,0 4-4,1 0-140,0 3 0,2-2 0,0 3 0,0 0 0,3 0 0,0-1 0,-2-1 0,4 2 0,-2-1 0,2-4 0,1 1 0,0-3 0,0 1 0,0 0 0,1-1 0,1-3 0,0 1-146,-1-3-178,1-1-62,-2-12-69,2 20-20,-2-20-100,0 17-76,0-17-117,0 0-635,-4 13-1004</inkml:trace>
  <inkml:trace contextRef="#ctx0" brushRef="#br0" timeOffset="139496.724">2615 11550 440,'-6'-6'813,"6"6"-136,-7-8-101,7 8-55,0 0-56,0 0-44,4-13-40,-4 13-49,14-6-47,-1 3-27,3-1-44,1-1-33,4 1-17,2 0-57,2-1 6,2-2-43,5 2 3,1 0-37,5-2-41,3-2-80,2 1-33,-7 0-28,0 2 4,-1-2-15,-2 0-11,-2-3-14,-2 2-9,-1-2 20,-3 1-26,-3-1 28,-3 1 25,-4-2 29,-1 0 18,-5 2 48,0-2 22,-2 0 45,-1 0 14,-4 1 44,1 0 16,-1 1 53,-2 10-18,2-17 26,-2 17 19,0-14 11,0 14 1,1-15-7,-1 15-24,0 0-12,-1-10 25,1 10 18,0 0 1,0 0-4,-8 10-3,8-10 10,-7 19 15,3-5 4,-2 2-30,1 5 2,0 2 1,0-1-8,1 0-24,-2 3-20,2-1-30,1-2-98,0 1 0,1 0 0,1-3 0,0 0 0,1-2 0,0-1 0,2 1 0,0-4 0,1 1 0,1-2 0,3-4 0,-2 0 0,0-1 0,1-2 0,2-1 0,-8-5-73,17 5-169,-17-5-23,20-2-87,-10 0-50,2-3-26,0-1-85,-1-3-91,0 0-134,2-6-714,-1 0-1069</inkml:trace>
  <inkml:trace contextRef="#ctx0" brushRef="#br0" timeOffset="139665.676">3130 11410 962,'-24'5'837,"6"-3"-118,0 2-110,3-3-86,2 4-82,13-5-49,-15 5-79,15-5-41,0 0-65,0 0-25,3 7-55,-3-7-5,27 3-46,-7-6-7,6 1-69,4 0-28,4-1-96,4-2-118,0 0-151,-1 0-123,9 0-214,2 0-472,6 1-813</inkml:trace>
  <inkml:trace contextRef="#ctx0" brushRef="#br0" timeOffset="140614.357">4747 11477 735,'8'-9'638,"-1"2"-63,-2 0-23,0-1-79,0-1-51,2 1-59,-7 8-35,5-17-56,-5 17-9,0-14-65,0 14-14,-9-13-32,3 7 1,-3 0-34,-4 5 12,-1-1-26,-3 4 8,-3-1-34,-3 6 19,0 1-22,-2 4 18,-2 4-32,3 0 21,1-1-31,0 2 13,5 1-29,3-2 14,2 0-27,2 1 18,4-2-25,2-1 33,4-2-32,2-1 17,4-1-25,4 1 17,3-4-25,2 0 13,4-2-43,6-1-8,1-1-49,1-3-8,2-2-49,2-1 3,3-4-49,-2 0 3,2-3-29,-3 1-15,1-5 0,2-2 9,-6 1 13,1-4 5,-5 0 18,3-5 19,-2-1 31,-7 2 27,-1 0 16,-2-3 24,-1-1 19,-4-2 30,-1 1 22,-2-1 46,-3 4 16,-2 1 42,-1-2-3,-3 2 47,-2 2-3,2 2 12,-4 4 2,-2 0 0,1 4 9,0 0-4,-1 6 7,0 2-2,9 4 5,-22 0-8,13 4-11,-4 2 1,3 4 11,0 4-22,-3 2-11,1 2-14,2 2 16,-1 6-11,2-1-11,1 3-9,2-3 27,2-1-46,1 2 14,3-1-36,3 1-19,1 0-10,3 2-5,2-1-8,4-4-4,2 0-2,3-2-15,3-2-19,2-3-19,2 0-11,3-4-3,3-1-21,1-2-32,3-3-12,-2-3-34,-3 0 19,1-3-31,-3-3 24,0-1-22,-2-1 31,-3-3-19,0-1 18,-3-4-3,-3 1 27,-2-2-2,-3-1 39,-2-1-9,-4 3 37,-2-1-9,-1 3 21,-2-1 5,-1 12 24,-1-16 5,1 16 32,-4-12-18,4 12 34,-5-8-17,5 8 39,0 0-8,0 0 20,-12 3 1,12-3-6,-2 11-11,2-11-12,0 13-12,0-13-11,2 15-28,-2-15 19,8 16-25,-3-8 22,0-1-31,0-1 24,2 2-27,-7-8 19,15 9-37,-15-9 10,16 8-53,-16-8-10,16 5-68,-16-5-18,15 0-63,-15 0-73,16-5-54,-16 5-67,15-9-58,-15 9-112,14-12-554,-6 0-760</inkml:trace>
  <inkml:trace contextRef="#ctx0" brushRef="#br0" timeOffset="140932.005">5402 11226 191,'-18'9'762,"5"-1"-165,3-1-37,1 0-73,9-7-57,-9 12-47,9-12-44,0 0-59,3 15-13,-3-15-68,13 8-4,-13-8-42,19 2 2,-5-2-36,-1 0 4,2-1-38,3 0 13,0-4-10,0 2 25,1-2-30,-1-2 17,-3 1-28,0 0 16,-2-5-26,-2 2 11,0-1-32,-3-2 11,-2 0-26,-1-1-5,-3 0-1,-2 1 7,-3 2-1,0 0-10,-3 1 4,-3-1-4,-2 3-3,-1 2-6,-2 2 0,0 1-2,0 4 0,-5 1-3,-3 5-1,3 1-9,-3 3-6,0 2-11,2 2-52,2 2-26,4-1-67,2 1-40,3 0-98,4 0-94,2-1-106,3 1-178,4-1-543,3 1-837</inkml:trace>
  <inkml:trace contextRef="#ctx0" brushRef="#br0" timeOffset="142152.822">6014 11482 265,'13'-15'743,"-4"-2"-115,-1 0-19,-4 1-67,-1 0-54,-3 3-56,-1 1-33,-3 1-13,-1 2-67,-4 1 12,-1 4-33,-2 0 4,0 4-12,-4 2-50,1 0-32,-2 5 8,1 1 22,2-2-57,-3 5-2,4-1-65,2 0 5,-1-1-54,2 3 22,2-1-45,3 0 24,0 0-33,3-2 14,2-9-32,2 17 23,-2-17-38,10 14 28,-3-7-39,2-2 12,2 0-52,2-2 18,1-2-68,1-1-11,4 0-15,1-2-7,3-2-15,0-4 9,-1 1 16,-1-3-5,1 1 7,2-4-12,-3-2 43,-3 2 1,-3 0 38,0 1-6,-4 1 49,0 3-1,-3 0 51,-2 2 7,-6 6-2,9-8-27,-9 8 30,0 0-4,0 0 41,0 0-1,4 9-6,-4-9 1,-3 13-14,3-13 36,-1 19-62,1-19-8,1 22-14,2-10 12,-2-1-14,3-1 13,0 1-19,2 1-16,1-2-17,3 1-15,0-4-22,2 1-31,0-1 17,2-1-25,2-1 26,0-2-13,2 0 35,-1-2-12,3-1 31,-1-1 6,2-2 3,3 0 3,0-3-8,1-2-6,4-4 14,-2 1 0,1-4-7,2-3 17,-4-3-14,-3 2 23,-2-3-17,-5 4 30,-2 3-6,-3-2 25,-5 4-8,0-1 35,-5 4-39,-1 10 28,-3-17-20,-4 9 34,7 8 8,-16-6 20,16 6-5,-25-1 1,13 4-9,-6 0 2,1 2-16,2-1-9,-2 3-13,2-1-7,0 1-7,3 0-5,0 2-1,1-2 38,5 1-57,-1 0 47,2-1-55,5-7 52,-3 12-64,3-12 41,3 11-60,-3-11 38,8 10-58,-8-10 38,14 10-55,-14-10 40,19 4-63,-19-4 6,20 0 3,-8-2 7,0 1 12,0 0-7,-1-4 24,-11 5 10,20-2 9,-20 2 7,15-3 3,-15 3 3,0 0 5,17 3 4,-17-3 3,8 8 1,-8-8 0,3 16 15,-1-6-3,-2 4 5,0 8 8,1 6 82,2 7-18,1 8-19,2 4-19,0 0-15,-1 5-9,3 1 13,1 9-6,-2-1 53,3 2-61,-2-12-10,-1 0 5,-1-1-12,1 0 1,-2-3 5,1-1-9,-2-5 4,-3-4 0,0-8 8,-2-3-5,-1-3 8,-3-1 0,1-4 16,-3-2 5,1-3-2,-3 0 3,-4-4 8,2 1 5,-5-5 25,0-1-14,-2-2 3,-1-4-4,-3-2 5,-2-4-9,-3-4-5,-4-6-6,2-4 18,1-3-34,1-2-1,2-6 20,1-1-33,4 2 29,3-5-37,4-1 2,4-2-10,4 5-3,5-2-3,3 1-9,5-6-25,2-2-25,8 4-38,6-8-44,3 2-25,3 2-24,5 4-23,1 1-7,1 5 25,-3 4 1,2 5 48,1 0 0,0 3 55,0 0 24,-1 2-9,-1 2 42,-2 1-13,-8 3 31,1 2-10,-7 1 28,-1 4-4,-4 0 36,-2-1-10,-2 4 13,-10 4-25,13-7 20,-13 7-20,0 0 34,0 0 3,0 0 2,2 11-20,-2-11 22,-2 13-22,2-13 25,0 16-23,0-16 19,3 21-23,1-12 19,1 0-21,5 1 19,-1 0-27,2-1 22,1 0-25,1-3 27,3-1-23,-1 0 25,1-1-23,-1-1 45,0-3-4,-2 0 35,-1 0 1,0-3 0,-2 1 4,0-2-3,-1-2-7,-2 0-8,-2-2 37,-5 8-56,7-17 38,-7 17-44,0-22 21,-2 11-34,-6-1 27,3-1-50,-3 3 38,-3-1-37,2 2 22,-2 0-44,-3 2 38,1-1-46,-2 2 25,2 3-85,-2 1-42,2-1-76,-2 3-98,15 0-108,-25 3-161,11 0-144,1 1-246,3 1-419,2 2-968</inkml:trace>
  <inkml:trace contextRef="#ctx0" brushRef="#br0" timeOffset="142564.752">7334 11518 502,'7'-7'952,"-7"7"-144,10-11-124,-10 11-60,11-8-91,-11 8-95,11-7-68,-11 7-51,11 2-32,-11-2-36,11 5-15,-11-5-35,12 10-32,-7-2-31,0 0-20,-1 0-25,2 1 8,0 0-43,-3 0-15,3 0-8,-3 1-5,1-2-6,1 1-3,-5-9 1,5 15-11,-5-15 2,6 10-5,-6-10-5,5 9 0,-5-9-3,0 0 0,4 12 2,-4-12-4,0 0-1,0 0 1,0 0 0,7-7-17,-7 7 20,6-10-2,-6 10 2,8-20 46,-3 8-59,2-2 51,2 0-52,0-4 49,0 1-49,2 3 6,-1-3 5,3 2 6,0 1 13,0 2 15,-1 3 25,0 0 31,1 1 35,-1 2-51,-1 4 39,1 1-25,-12 1 45,21 2-44,-21-2 20,19 9-53,-10-3 21,-1 0-73,2 5-2,-4-2 0,2 3 0,-3-1 0,3 0-6,-3 0-194,-1-1-54,0 2-87,-2-2-105,2 1-142,-3 0-134,3-1-162,1 0-623,-2-1-1135</inkml:trace>
  <inkml:trace contextRef="#ctx0" brushRef="#br0" timeOffset="143268.758">8199 11493 756,'9'-13'734,"-1"1"-73,-3-1-107,-1 1-43,-2 2-84,0-1-6,-4 0-67,0 1-20,-2 2-31,-4 1-2,0 1-49,-3 2 1,1 0-40,-4 2-20,0 2-37,-4 3-10,-1 3-18,0 0-14,0 2 30,-1 3-62,1 0 38,1 1-62,3 0 30,1 0-53,1 2 38,4-2-48,0 0 34,3 0-48,3-2 38,1 1-46,2-11-9,2 18 3,3-9 5,1-3-8,4 1-16,-1-1-16,1-2-1,3 1-25,0-3-12,0-1-6,2-1-6,0-1-5,0-1 3,2-3-3,-3-1 0,1 0 2,-1-3 17,2 1 10,-4-5 11,1 1 14,-3 0 9,-1-1 5,-1 2 8,1 0-3,-4-1 16,-1 3 6,0 1 2,-4 8 4,4-13 12,-4 13 12,0 0 3,0 0 8,0 0 12,-4-8 7,4 8 3,0 0 34,-5 13-49,5-13 40,-3 12-60,3-12 2,-1 15-1,1-15-3,0 17-7,0-17 30,4 19-43,-1-11 0,-3-8-5,9 16 17,-1-9-14,-2 0 6,2-2-11,1 1-2,1-1-6,1-1-6,-1-1-16,2-1-24,0-1-3,-12-1-9,29-1-4,-11-4-38,-1 1-11,3-3-14,1-1 7,-2-2-30,0-2 9,4-4 6,-4-2-17,2-1 40,-2 0 2,-2-5 33,0 0 4,-2-1 32,-3 0-8,0-2 27,-2-1-8,-1 1 6,-4 2 31,-1 2-4,-2-2 21,0 4 4,-2 3 26,-2 0-8,0 0 36,-2 3-17,-1 1 25,-1 2-10,0 3 31,0 2 6,6 7 37,-13-3-12,13 3 16,-16 7 7,7 0 7,0 3 16,1 5 11,-1 3 9,0 4 9,0 3-6,3 2 17,-1 2-61,2 1 7,1 1-153,1-2-16,3-3 0,0 1 0,2 1 0,2-2 0,0-1 0,4 2 0,2-1 0,3-4 0,1 2 0,3-5-104,5-1-220,0-1-128,4-2-47,0-2-84,4 0-57,6 1 2,-4-4-122,2-3-569,2-3-932</inkml:trace>
  <inkml:trace contextRef="#ctx0" brushRef="#br0" timeOffset="143440.845">9210 11578 855,'12'-9'892,"-5"2"-98,0 0-77,-1 2-40,-6 5-13,10-12-117,-10 12 10,8-10-61,-8 10-16,6-10-56,-6 10-36,6-8-37,-6 8-39,0 0-275,7-12-37,-7 12 0,0 0 0,4-9 0,-4 9 0,0 0 0,0 0 0,0 0 0,0-12 0,0 12 0,0 0-84,0 0-383,-10-4-57,10 4-147,0 0-181,-14 3-914,14-3-1460</inkml:trace>
  <inkml:trace contextRef="#ctx0" brushRef="#br1" timeOffset="145732.793">1636 13528 431,'-11'1'839,"11"-1"-130,-17 3-31,17-3-63,-11 1-36,11-1-50,0 0-50,-14 1-20,14-1-5,0 0-14,0 0-40,0 0-55,0 0-18,16 5-38,-16-5-22,17 0-47,-3 0-89,0 0-131,3 0 0,1-2 0,-2 2 0,0 0 0,0 0 0,1 0 0,-1 0 0,1 0 0,-2 0 0,1 0 0,-1 0 0,-2 0 0,3 2 0,0-2 0,-5 2-387,2-1-184,1 2-131,-4 1-112,0 1-991,2-4-1506</inkml:trace>
  <inkml:trace contextRef="#ctx0" brushRef="#br1" timeOffset="146485.322">2806 13289 104,'0'0'876,"0"0"-153,6-9-65,-6 9-46,4-9-51,-4 9-12,0 0-58,4-10-43,-4 10-20,0 0-52,0 0-36,4-7-41,-4 7-6,0 0-22,2 9-16,-2-9-13,1 17-43,-1-4-27,2 1-22,-4 3-30,2 2-96,0-1-24,0 1 0,0 1 0,-1-2 0,1 2 0,-1-1 0,0 0 0,1-4 0,-2 2 0,2 0 0,0-3-194,-1-2-110,1 0-65,0-12-54,0 17-81,0-17-99,1 15-87,-1-15-179,0 0-475,0 14-946</inkml:trace>
  <inkml:trace contextRef="#ctx0" brushRef="#br1" timeOffset="146681.209">2807 13309 119,'5'-21'980,"1"1"-182,1-1-92,2 1-74,5-2-69,0 0-51,2 3-84,2-1-47,3 3-40,0 0-61,0 3-44,3 2-61,-2 3-19,0 1-51,-2 1-7,2 2-33,-3 3 1,-1 0-25,1 1-26,-1 2-63,-3 2-61,1 1-79,-2 0-57,-3 2-85,1 1-136,-6 1-103,-1 1-204,-5-9-480,-1 21-862</inkml:trace>
  <inkml:trace contextRef="#ctx0" brushRef="#br1" timeOffset="146888.614">2772 13454 399,'0'0'924,"0"0"-124,0 0-99,11 5-83,-11-5-46,20-3-81,-2-2-49,4 1-63,1-1-53,2-2-51,6-1-64,-2 2-35,2-1-44,-5 1-29,0-1-26,-1 3-19,-1-1-62,-2 0-52,-2 2-42,-2 2-67,-1-2-40,-3 1-69,-2 2-44,-12 0-37,22 0-59,-22 0-34,12 2-72,-12-2-43,0 0-455,0 0-627</inkml:trace>
  <inkml:trace contextRef="#ctx0" brushRef="#br1" timeOffset="147065.149">2875 13568 625,'-14'9'660,"5"-3"-42,1 1-17,8-7-91,-11 12-27,11-12-55,-3 9-48,3-9-74,5 6-27,-5-6-52,15 7-33,-2-5-33,5-2-29,2 0-27,1 0-16,6-2-15,0-3-51,1 1-78,0 1-86,4-2-58,-2 0-93,-2 0-72,-1 0-33,-1 0-30,-2 1-76,1-3-41,-1 2-389,-1-2-506</inkml:trace>
  <inkml:trace contextRef="#ctx0" brushRef="#br1" timeOffset="147340.982">3418 13435 486,'0'0'635,"1"-19"-78,-1 19-9,0-15-40,0 15-27,1-12-79,-1 12-49,0 0-75,4-11 35,-4 11-45,0 0-6,10 4-34,-10-4-4,16 10-25,-10-1-20,2 0-6,1 2-19,0 1-16,0 0 17,1 4-11,1 0-14,1 0-21,-1 1-12,2-2-23,-3 1 2,3-2-16,-3-1 2,-1-3-16,3 1 7,-2-3-6,-1 1 10,0-3 3,0-2 11,0 1 3,-9-5 4,15 5-12,-15-5-10,14-2-13,-14 2-5,18-9-10,-12 3-3,3-5-6,1 1-2,-1-3-6,0-3-16,1-2-46,0-1-38,-1 0-46,0-1-66,2 1-67,-2 0-67,0 0-83,1 2-62,-2 4-91,-1 0-64,0 2-122,2 1-554,-4 2-914</inkml:trace>
  <inkml:trace contextRef="#ctx0" brushRef="#br1" timeOffset="148457.498">3883 13516 78,'0'0'709,"10"6"-129,-10-6-72,17 3-41,-17-3-50,19-3-53,-5 1-7,0-2-59,3-2-23,-3 1-97,2-2 32,3 0-50,-2-3-3,1 1-39,-3-1 0,0-1-30,-3 2 1,0-3-19,-1 3 13,-3-3-7,-1 2 1,-3 0-16,1 1 17,-5 9-27,4-14 10,-4 14-25,-4-12 4,4 12-9,-10-6-12,10 6 8,-14 0-10,14 0 9,-22 5 1,11 0 18,-3 4 3,-2 2 26,1 2 1,1 0 6,-1 4-5,2-3 11,0 2-11,2 2-13,0-1-10,3 0-7,1-2-9,1 0-5,2-1-9,1-1 11,2-1-18,0 0 17,2-1-26,2 0 13,0-2-20,4 0 14,-1-1-18,4 0 14,3-2-11,1 1 10,3-2-12,1-2 8,0 1-25,3-3 3,0-1-34,-1-1-9,6-2-13,-2-1-8,-1-1-18,1-2-8,-3-3-13,1 0 13,-3-2-7,-3 0 22,1-2 8,-4-2 28,-1 0 4,-3 1 20,-2 1-4,-2-2 21,-2 3-9,-1-1 14,-2 3-2,-1 0 15,-2 0-10,1 2 14,-2 0 9,4 9 8,-8-12-4,8 12 19,-10-7 2,10 7 19,0 0 13,-12 2 20,12-2 1,-7 10-5,7-10-2,-4 17-10,4-17-7,-3 19-8,3-5-4,2-4-10,-1 2-8,1 0-4,2-1-1,0 0-16,1-1-6,1-1 0,2 1 0,0 0-5,1-4-3,4 0 3,-2 0-10,4 0 6,1-4-1,2 3-9,-2-5-13,2 0-8,0 0-5,1-2-19,-1-1-9,-1-1-6,2-2-6,-4-1-2,3-2 14,-5 1 10,1-1 6,-4 0 19,1-2-4,-4 4 20,0-2-3,-2 2 26,-5 7-2,5-11 17,-5 11 1,0 0 16,0 0 16,-1-10 2,1 10 10,0 0 7,0 0-2,-8 10-10,8-10-6,-3 10-5,3-10-5,0 12-8,0-12-3,3 15 2,-3-15-19,6 14 2,-6-14-10,9 15 7,-9-15-11,13 12 2,-4-7-1,1 0-1,3 0-4,1-3 0,4 1-9,0-1-3,1 0 12,1-2-11,2-2-1,2-1 1,1-1-16,0-2 21,1-1-56,1-2 2,-1-3 7,-2 0 7,-2-1 3,0-3 7,-3 1 5,-3 0 4,-2-1 5,-2 0 5,-3 0 2,-1 3 6,0 0 11,-3 3 14,-1-2 27,0 4 5,-1-1 1,-3 9-9,4-10-8,-4 10 8,0 0 32,0 0-8,0 0 7,0 0-15,4 13-1,-5-2-20,1 1 14,-3 5-21,1 2-1,-2 5-11,-1-1-1,-3 8-6,-1 0 2,-2 6-5,0 4 19,0 1 15,2 3-6,0 3-9,0 0-4,1 2-5,2 1 9,2 2 10,2 0 6,-1 2-44,3 1-6,0-1 0,1 0 0,1-1 0,-1 0 0,1-2 0,0-1 0,-2-4 0,-2-8 0,1-3 0,-3-3 0,-3-1 0,-2-7 0,-3 0 0,-4-3 0,-4-2 0,-4-5 0,-4-1 0,-3-7 0,-3-2 0,-6-3 0,-7-6 0,-3-6 0,0-4 0,-7-7 0,3-5 0,6-1 0,13 0 0,6-4 0,6-4 0,9-2 0,6-2 0,9 0 0,8-6 0,14-9 0,10-1 0,10 2 0,8 2 0,20-9 0,8 2-249,6 6-272,7 0-107,2 5-160,4 3-242,3-1-546,-1 4-1222</inkml:trace>
  <inkml:trace contextRef="#ctx0" brushRef="#br1" timeOffset="149076.58">6593 13632 402,'0'0'635,"0"0"-90,0 0-19,-9-5-55,9 5-27,0 0-37,10-5-39,0 0-30,2 0-33,6 2-49,1-4-37,4 2-37,1-2-27,2 0-38,3-1-21,-2-1-19,-2 2-18,-1-1-12,-3-1-8,0 1-8,-3 2-6,-4-1 9,0-2-26,-2 2 11,-4 0-5,-1 0 3,-7 7-11,5-12-8,-5 12 0,-4-12 8,4 12 0,-13-8-5,13 8-1,-22-2 3,6 2-2,-2 2-5,-1 1 0,-5 4 2,-2 3 5,-1 2 4,3 4 10,-2-1 17,3 2 50,2 2-8,3 0 27,0 1-25,5-5 24,0 2-25,6 0 4,2-2-30,1-1 8,2-2-26,4 1 9,2-2-24,3 0 6,2 0-19,5-2-6,0-3-65,4 1-34,1-3-75,3-1-39,1-1-65,0-2-59,4 0-36,0-2-24,-2-1-16,2-1-49,-1-3-14,-1 1-93,1-6-332,-2-2-465</inkml:trace>
  <inkml:trace contextRef="#ctx0" brushRef="#br1" timeOffset="149289.447">7119 13498 285,'3'-22'631,"0"2"-55,-3-1-45,0 4-27,1-1-1,-1 1-54,0 4-7,-1 0-29,1 13-54,0-23-30,0 23-26,-2-12 29,2 12 12,0 0-4,0 0-50,0 0-25,7 10-4,-5 1-6,1 0-13,0 3-23,-2 2-16,1 1-88,0 3-115,-2-2 0,1 2 0,0 0 0,-1 1 0,2 0 0,-2-1 0,1 0 0,1-1 0,-1 1 0,2-1 0,1-2-8,0 0-342,0-2-71,1-1-102,1-1-133,2 0-100,-2-3-172,2 0-517,0-1-1058</inkml:trace>
  <inkml:trace contextRef="#ctx0" brushRef="#br1" timeOffset="150177.441">7295 13689 791,'0'0'650,"14"-7"-69,-5 2-75,0 0-44,3-2-46,2 0-40,0 0-15,6-1-48,-2-1-25,-2 1-57,3-1-35,-2 1-23,0-3-26,-1 1-25,-4 0-18,2 0-13,-5 0-19,0-1-11,-2 1 12,0 1-6,-4-1-2,-3 10-8,2-17-4,-2 17-7,-5-12 8,5 12-1,-13-10 6,13 10 4,-16-3-4,16 3 7,-21 3 14,8 2 23,0 2 4,0 2 12,1 1-6,1 1-7,0 1-11,1 1-20,2-1-10,2 2-11,2-1-12,0 0-10,2 1-4,2-2-8,2 2-6,2-4-36,1 2-51,4 0-55,1-2-78,3-3-35,0 3-67,2-4-14,-1 0-49,4-1 40,2-3 12,0 1-31,0-2-49,2-1-16,-3-1 30,4-4 39,-4 0 76,0-2 19,-1-3 78,-1-1 36,-2-2 99,-3-2 33,-1 0 75,-5-1 45,3-1 51,-5 3 57,0-1 18,1 3 25,-2 0-27,-1 2 48,1 0-40,-3 10-49,4-16-14,-4 16-2,5-7-1,-5 7-12,0 0-10,0 0-21,11 6 7,-11-6 0,9 13-13,-5-4 6,0-1-16,0 3 3,0-1-24,-2 0-10,1 1-22,0-2-7,0 2-13,-2 1-7,-1-12-17,2 17 5,-2-17-2,1 13-8,-1-13 7,0 12-15,0-12-2,0 0-3,-3 9-9,3-9 12,0 0-1,0 0-6,0 0-7,-6-7 5,6 7 0,-1-14 1,2 4-11,1-2 10,1 0-16,0 1 20,2-3-11,0-1-4,3 2 5,2-1-4,0 1 3,0 1 1,6 2 5,-2 2 0,0 1 1,1 3 18,0 4 17,1 0 3,2 3 23,-2 2 12,3 2-2,0 3 11,-1 1 2,2 1-12,-4 0-6,1 3-10,-1 1-12,0-1-12,-3 0-4,1 1-4,-3-1-5,-1-2-2,-2-2-5,0 1-7,-3-1-11,-1-2 3,-4-9-14,3 14 1,-3-14 3,0 0-11,-1 16-6,1-16-6,0 0-1,-7 8 2,7-8 1,0 0-5,-9-4 8,9 4 2,-6-8 2,6 8 5,-4-16 1,4 16 42,2-23-42,0 9 14,2-2-13,3 1 8,-1-2-4,4 2 24,-1-1-4,4 1 16,1 3 17,0 0 19,3 2 27,-3 2 19,2 4 17,0 1 12,-1 3 14,-1 0-100,3 5-46,-3 1 0,1 0 0,-2 4 0,0 0 0,-1 3 0,1 1 0,-3 0 0,-1 3 0,-1-3 0,0 1 0,-3 2 0,0-3 0,0 2 0,-2 0 0,1-2 0,2-1 0,-2 1-317,-1-2-279,1 2-139,0-4-100,-1 0-966,1 2-1505</inkml:trace>
  <inkml:trace contextRef="#ctx0" brushRef="#br1" timeOffset="150877.433">8624 13708 847,'7'-8'807,"3"-1"-80,1 1-102,2 0-47,0-1-49,4 0-37,1 0-57,0 1-56,-1-3-45,-1 6-63,-2-5-36,0 3-37,-1-2-21,-3 3-28,2-2-30,-3 2-16,-2 0-26,1 0-4,-8 6-20,9-11-1,-9 11-18,0 0 2,1-10-15,-1 10-8,0 0 1,-9-4-1,9 4-11,-14 4 9,14-4-8,-15 9 5,6-2-5,0 3 7,0-1 8,-1 4 1,2-1 0,2 0-2,-1 0-3,2 2-1,0-2-3,3-1-5,0 0-19,4-1 16,-2-10-24,6 19-41,-1-9-50,0-3-25,3 0-59,2-2-4,3 2-11,1-3-8,3-2-35,-1 1-2,3-2 6,0-2 25,0 0 37,-2-3 36,0 1 34,1-3 23,-2-1 22,-2 0 23,-1-2 26,1-1 21,-3 0 62,1-1 30,-3 0-1,0 0 21,0 0 13,-1 2 17,-2 0 29,1 3-31,-2-3-2,-5 9-38,10-8 35,-10 8-19,0 0 8,14-2-37,-14 2 16,6 5-19,-6-5 21,7 14-6,-7-14-10,5 15 3,-5-15-10,1 17-1,-1-17-19,-1 17-10,1-17-10,-3 19-7,3-19-2,-4 17-8,4-17-5,-5 12-3,5-12-1,-2 12-1,2-12 3,0 0 8,-3 12-16,3-12-2,0 0-1,0 0-6,0 0-4,0 0-3,0 0 0,-2-9 3,2 9-1,4-17 1,-2 5-3,3 0 6,0-3-12,0-1 16,3-4-8,1 1 4,2 1-2,1-2 8,3-1-9,-2 4 9,2 0-7,1 3 8,0 1 3,1 0 23,1 3 11,-3 3 5,1 3 19,0 2-1,0 2 16,0 2-1,1 2 14,-2 2-10,0 2 6,2 4-2,-3 0-4,-2 1-12,-1 3-12,-5-2-13,0 0-29,-1 2-16,-3 1 0,0-1 0,-4-3 0,1 3-103,-1-1-86,-1-1-94,-1 1-50,-1-4-86,2 0-71,-2-1-108,0 1-60,1-3-130,4-8-588,-6 14-977</inkml:trace>
  <inkml:trace contextRef="#ctx0" brushRef="#br1" timeOffset="151124.061">9675 13461 497,'16'-34'764,"0"2"-109,-3 4-22,0 2-91,-3 1-35,-1 6-11,0 2-60,-4 3-40,1-1-81,-1 6-21,-5 9 4,10-8 14,-10 8-30,8 5-25,-8-5-8,7 16-20,-5 0-10,0 1-26,-1 4-27,0 2-25,-1 3-28,0 3-21,-2-2-16,0 2-47,0-1-29,-1-1 0,1 0 0,-1-2 0,0-2 0,0 1 0,2-6-85,-1 0-88,2-1-36,0-4-114,0 1-71,2-4-98,-1 2-71,-1-12-143,3 17-954,-3-17-1325</inkml:trace>
  <inkml:trace contextRef="#ctx0" brushRef="#br1" timeOffset="151312.776">9584 13568 304,'-22'-8'1041,"1"-1"-148,2 2-118,2 0-58,4 0-58,0 2-125,3 0-66,3 0-86,7 5-66,-8-8-64,8 8-49,8-9-39,2 4-34,5 1-23,6-3-22,4 2-14,7 0-27,3-2-61,2 3-48,10-1-81,0 0-92,2 1-78,1-1-139,0 0-122,1-2-109,0 4-788,2-3-1096</inkml:trace>
  <inkml:trace contextRef="#ctx0" brushRef="#br1" timeOffset="152156.419">11206 13522 349,'1'-12'989,"-1"12"-176,2-12-104,-2 12-54,0 0-50,2-15-105,-2 15-96,0 0-45,0 0-15,0 0-33,0 0-20,0 0-28,3 13-63,-3-13-32,1 20-33,1-8-22,-2 1-23,2 0-18,-1 1 19,0-2-51,1 3 23,0-1-44,-1-1-11,2-1-28,0 0-34,-1 0-39,1-2-54,1-1-13,0-2-59,-4-7-20,7 15-55,-7-15-60,9 7-67,-9-7-52,9 5-21,-9-5-88,0 0-131,15-2-324,-15 2-653</inkml:trace>
  <inkml:trace contextRef="#ctx0" brushRef="#br1" timeOffset="152461.406">11097 13406 237,'-14'0'718,"14"0"-134,-15 0-76,15 0-78,-13 2-22,13-2-40,0 0-14,0 0-41,0 0-37,0 0-39,0 0-34,16-7-30,-5 5-11,4-3-3,0 0-4,2 0-11,0-1-14,0 0-15,-1 0 7,0 0-6,-2-1-12,-2 0-4,-1 2-7,-2-2-7,0 1-13,-9 6-9,7-11-16,-7 11-10,0 0-6,-2-12-9,2 12-7,-12-4 1,12 4 6,-18 0-15,4 3-1,1 0-9,-1 1 25,-1 1-23,-1 3-13,-1 1-67,0 2-35,-1 3-78,2 0-46,2 1-114,0-1-122,2 3-125,4 2-859,1-4-1078</inkml:trace>
  <inkml:trace contextRef="#ctx0" brushRef="#br1" timeOffset="152852.069">11307 13666 442,'0'0'862,"0"0"-120,6-9-94,-6 9-78,0 0-96,9-8-33,-9 8-73,0 0-26,13 2-67,-13-2-20,12 7-63,-12-7-17,11 12-55,-3-7 13,-3 3-48,0-2-1,-5-6-35,9 15 8,-9-15-28,6 14 16,-6-14-27,6 10 15,-6-10-25,4 9 19,-4-9-22,0 0 19,4 10-25,-4-10 18,0 0-22,0 0 17,0 0-21,0 0 6,0 0-9,0 0 19,0-12-17,0 12 22,3-14-24,1 4 23,2-2-24,-1-3 25,7 1-25,-2-1 20,5 1-19,1-1 24,1 1-24,7 0 31,0 3 3,0 2 53,0 3-6,3 2 52,0 2 48,0 2-43,1 2 0,0 2-6,3 4-19,-8 0-15,0 1-9,-4 3-7,-1 0 3,-3 0-33,-3 1-4,-1 2-1,-1-1-1,-6 0-27,1-2-61,-1 3-68,-1-3-132,-1 1-97,0-3-136,-2 1-175,2 3-132,1-4-843,2 2-1298</inkml:trace>
  <inkml:trace contextRef="#ctx0" brushRef="#br1" timeOffset="153137.345">12679 13583 442,'3'-17'932,"1"2"-136,0 1-95,-2 2-37,1 2-58,1 0-104,-4 10-96,4-15-59,-4 15-1,0 0-14,5-9-32,-5 9-37,0 0-35,1 12 11,-1-12-40,-1 15-31,1-2-30,0 0-23,-2 0-19,4 4-14,-4 2-21,2-4-9,0 3-8,0 0-11,0 1-10,0-1-19,0-2-29,2 1-46,-1 0-42,0-3-43,2 2-17,-1-2-64,2-2-65,-4 1-79,5-3-90,-5-10-111,4 18-75,-4-18-159,4 15-495,-4-15-912</inkml:trace>
  <inkml:trace contextRef="#ctx0" brushRef="#br1" timeOffset="153868.332">12438 13716 809,'-14'-5'716,"4"0"-73,1 0-73,9 5-73,-12-7-85,12 7-55,-4-10-68,4 10-39,6-9-44,6 5-14,1-1-53,8-1-11,4 0-32,8-2 2,3 2-37,6-3-10,2 2-7,0-3-13,2 2 1,0-1-17,-4-1 2,2 0-4,-4-1-15,-1-1-22,-6 2 0,-3-2-7,-1 0-5,-2 0 4,-9 0 10,2 2 2,-7 0 5,-1-1 5,-3 2 2,-3 0 4,-2 1 1,-4 8 6,5-14 3,-5 14 3,-5-9 14,5 9 6,0 0 24,-13-3-3,13 3 17,-14 8 18,6-2-2,-1 4 8,0 0 1,2 2-8,0 2-6,1-1 13,2 2-24,-1 1-7,3 0-32,-1 0 19,3-1-27,0-1 17,0 3-24,3-5 25,1 2-34,-1-3 20,3 0-24,1 0 20,-1-2-23,4-1 13,-2-2-14,1 0 7,1-2-12,1-2-1,0 0-44,2-4 9,1 2-29,2-2 10,-3-3-15,5-2 15,-5 0-5,6-3 30,-4-2-11,-1 0 9,-1 2 4,-3-2 16,1 2 1,-3 1 15,1-1 19,-2 2 14,-2 1 3,1 0-6,-6 7-3,7-6 3,-7 6 19,0 0-2,0 0-2,12 8 27,-12-8-40,2 12 14,-2-12-28,6 15 16,-6-15-27,7 17 17,-3-9-23,1 1 18,0-1-4,1 1-16,-1-2 18,3 0-40,2-1-8,-1-1-54,0 0-10,2-1-38,2-2 12,0-1-39,2 0-12,0-2-40,1-2-14,1 0 23,2-1 25,-3-3 22,1 0 32,0-1 16,-2-4 28,3 2 12,-5-2 29,-1 2 40,-1-2 46,-2 2 5,0 2 72,-2 0 6,-1 2 5,-6 6-10,9-8 11,-9 8 4,0 0 2,12-3-3,-12 3-12,0 0-18,6 9 4,-6-9-46,3 10 11,-3-10-36,6 12 13,-6-12-27,7 14 20,-7-14-30,11 12 14,-11-12-22,11 10 16,-4-5-22,3 0 6,0-3-61,1 1-27,-1-1-46,3-1-14,-13-1-45,27 0-41,-11 0-77,-3-3-64,3 0-84,0 1-47,0-6-59,-1 1-363,1 0-495</inkml:trace>
  <inkml:trace contextRef="#ctx0" brushRef="#br1" timeOffset="154160.983">13791 13365 607,'-27'-3'668,"-2"3"-84,-1 0-46,2 1-70,1 1-55,7-1-74,1 1-51,2 1-21,3-2-18,5 2-26,9-3-24,-13 7-16,13-7 2,0 0-5,0 0-30,0 0 10,13 5-4,-13-5 9,21-3-8,-9 1-5,3-2-8,0 1-5,-1-2-15,1 0-8,-4-2-16,1-2-11,-1 1 3,0-4-17,-4 0 1,-1 1-31,-3-3 4,-1 0-21,-2 2-3,-2 0-6,0-3-9,-1 3 1,-1 1-5,0 2 11,-4 0-15,1 4-10,-1-1-24,-3 3-15,11 3-36,-23 3-20,9 3-65,-1 1-32,-3 5-103,0 5-91,0 3-136,3 2-97,1 4-196,3-2-502,1 1-929</inkml:trace>
  <inkml:trace contextRef="#ctx0" brushRef="#br1" timeOffset="154521.546">14054 13663 21,'34'-6'1042,"4"-5"-214,1-2-97,-1 2-111,-3-5-59,-6 3-76,-3-2-49,-4 1-45,-4 1-35,-2-1-59,-3-1-30,-4 4-40,-4-2-35,0 3-37,-4-2-5,-1 12-29,-4-20-12,-2 11-23,-2 2-8,1 0-19,-3 4-11,0-1-21,-1 1 1,11 3-8,-20 3 5,9 1-15,0 1 1,1 3-8,4 0 17,-1 2-26,3 1-1,4 0-14,0 2-11,4 3 2,1 0-1,3 2 5,2 2-3,3 1 12,2 1 6,2 1 0,1 0-3,-1-1 5,1 0 0,-2-3 11,2 1 3,-5-3 40,-3-2 30,-1-3 20,-3 0 45,-2-2 11,0-1 9,-4-9-13,1 17-18,-1-17-38,-9 14-91,1-9 0,-2 0 0,-5-2 0,-4 0 0,2-2 0,-6 3 0,0-4 0,-1-4-228,-7 2-218,-6-2-135,-3 3-209,-7-2-306,-1-3-503,-3 2-1251</inkml:trace>
  <inkml:trace contextRef="#ctx0" brushRef="#br1" timeOffset="156169.179">2181 15183 365,'11'-4'584,"2"-3"-75,-1 1-58,-1-1-34,0-1-56,-1-2-32,0 2 6,-1 0-35,-2-2-29,0-1-38,-1-2-39,-1 4-5,-1-3-6,-1 1-21,-2-1-24,-1-1-1,-1 2-31,-2-3 8,-1 0-26,-3 2 5,-2 0-25,-2 0 4,-5 0-15,2 5 9,-4 0-38,-2 3 20,-1 0-31,-2 4 22,-4 1-21,0 3 45,-2 4-38,1 1 24,1 6-24,3-2 15,1 3-24,2 1 15,3-2-24,4 0 17,3 1-5,-2-1 6,5-1-20,3-2-3,1 1 1,2-3 0,2-10 0,5 19 2,0-10-5,3-3-32,4 0-56,3-2-36,2-1-50,1-3-33,4-3-47,4 0-11,0-3-26,4-2-22,3-3-1,2-2-14,0-3 25,-1-1-16,-2-2 63,0-1 65,-4 0 24,0-4 27,-5 1 33,0-4 46,-8 2-4,-1-4 65,-2 3 18,-3-4 45,-2-1 20,-2-3 42,-3 3 40,-1 2 24,-2 0 17,-4 0 35,3 5 18,-3 0-38,0 1 34,0 4-1,0 2-33,0 3-10,-2 2-10,0-1-19,0 5-19,7 8-18,-13-6 19,13 6-8,-14 5-4,7 0-6,-1 6 19,-1 4-23,1 2-5,1 3-4,-2 6-6,-1 1-24,3 2 2,-1 0-15,3 2-20,0 0 1,2-2-28,1-1-21,1 0 8,2-3-22,1 3 15,1-2 14,5 2-22,0-2-11,2-1 2,3-1-15,1-2 12,2-2-54,2-4-36,1-3-29,0-2-31,2-1-11,1-5-14,-1 1-4,-3-2-19,3-4 21,-2-1-17,-1-2 0,1-3 2,-1-1 21,-2-3 35,1-2 5,-4-2 8,-2-1 19,1-2 25,-5 0 11,0 2 22,-2 1 0,1-2 9,-3 3 39,-1 2 14,-2 11 16,2-15-2,-2 15 26,-2-14-6,2 14 4,0 0 26,0 0-8,0 0 13,0 0 14,-10 7 6,10-7-18,-1 11-11,1-11-9,-1 18-14,1-18-10,2 18-10,1-6-6,-1-2-6,2 0-4,0-1-1,1 1-5,2-3-7,-1 3-34,2-3-38,-1-1-34,1 0-25,2-3-34,2 0-44,-1-1-50,2-3-80,-13 1-38,23-4-114,-10 1-151,-2-3-354,3-4-586</inkml:trace>
  <inkml:trace contextRef="#ctx0" brushRef="#br1" timeOffset="156464.718">2652 14733 65,'-14'4'774,"3"0"-159,-1 1-102,12-5-61,-15 5-62,15-5-48,-10 10-33,10-10-23,0 0-1,0 0-27,4 8-50,-4-8-22,15 0 2,-15 0-19,23-3-4,-10 0-18,2-2 1,-1 1 2,1-2 9,-1-2-18,2 1 6,-3-1-13,-3 1-16,1-3 6,-2 1-13,-2 1-22,-2-1-22,0 1-3,-5 8-20,2-19-2,-2 19-10,-2-16-4,2 16-13,-12-13-5,5 8-3,7 5 6,-21-5-11,11 2 5,-4 4-46,0 1-49,-4 0-52,1 5-66,-4 2-83,3 2-113,-7 1-105,4 3-138,-6 8-842,7-7-1113</inkml:trace>
  <inkml:trace contextRef="#ctx0" brushRef="#br1" timeOffset="157556.263">3331 15097 442,'11'-11'704,"-2"-4"-114,0 1-16,-2-2-90,-2 0-62,-3 0-31,-2 1-41,0 3-46,-2-5-22,-2 4-38,-3 1-30,-3 2-28,0 0-3,-3 5-13,-2 1-9,2 2-3,-2 2-9,-2 3-11,-1 1-12,2 3-16,-1 0-10,1 3-11,1 1-12,4 0-13,-1 0-7,5 0-14,-1 0-7,3-1-14,0 1 3,5-11-10,-1 18 4,3-8-7,3-2 6,0-1-12,3 0 6,1 1-7,2-3 3,1-1-13,1-1-13,1-2-34,1-1-20,0 0-1,3-4 2,-1 1 2,-1-2 1,1-1 10,-2-1 11,2-3 9,0-1 7,-4 0 7,-1-1 9,-1 2 2,-1 0 19,-1 3 45,-2-2 27,0 2 11,-1 1 7,-6 6-27,12-10-18,-12 10-2,9-7-40,-9 7 14,0 0 15,0 0-3,14 5-7,-14-5-4,10 8 14,-10-8-24,11 14 6,-4-9-15,2 5-2,-2 0-7,2 1 9,4-1-37,-1-1-34,-1 1-22,6 0-27,-1-1-12,2 1-6,1-1-16,1-2 9,0 1 16,3-2 10,0 0-25,3 0 42,-1-2-26,2-1 36,1-1-6,0-4 39,-1-1-9,-2 0 34,1-4-12,-2 1 28,-1-2-15,-2-4 12,-3 0-2,0-1 20,-6-1 29,1-3 16,-5 2 18,-2-2 53,-3 2-16,-2 0 11,-2 2 8,-3-1-1,-2-1-12,-2 4 16,-2-1 8,-2 2-10,-1 3 14,-2 1-7,0 1 31,-3 3-17,-1 2-2,1 2-21,-1 1-17,0 4-21,-1-2-13,1 4-14,1 2-11,3-2-9,3 3-4,0-2-10,3 2-5,1 0-1,1-1-4,3 0-8,2 0 6,2-11-6,3 22 5,3-12-26,3 0-21,1-1-18,3-1-10,1-3-26,3 2 33,-1-4-15,2-1 2,0-2 3,1-1 20,-1-1 8,0-3 13,0 0 3,-3-1 14,1-1-2,-2-1 6,-2 0 5,0-1 45,-2 1 2,-1 0 25,-2 0 7,0 3 5,-7 5-14,12-11-10,-12 11-21,0 0-2,0 0-1,13 3 2,-13-3-14,2 15-2,-1-2-1,-1 1-3,-1 3-3,1 7-4,-2 1 2,-1 8 1,-4 1 1,0 3-2,-3 2 4,-1 2-6,-4 0 6,0 0-8,-3 2 2,-1-2-5,-6 6-1,1 2 0,4-7 1,-1-2 0,1-1-2,-1 0-5,3-4 7,-2 1-5,1-4 11,1-1-7,0-7 3,3-2 7,-3-1 20,2-1 2,1-5 15,1-3 8,1-1 5,2-2-13,-2-4 2,3-1-12,-2-2 3,12-2-42,-24-2 0,8-3 0,0-7 0,-3-1 0,-3-5 0,0-8 0,0 0 0,0-5 0,3-4 0,1 0 0,5-6 0,2 1 0,3-3 0,4-1 0,3 6 0,2 1 0,3-9 0,5 6 0,2 3 0,2 0 0,6 3-2,0-1-93,7 4-51,3 1-75,3 2-50,2 0-35,5 5-40,1-1-36,1 3-68,2 2-38,-2 5-49,0 0-11,-7 4-198,-2 2-400,-6 2-760</inkml:trace>
  <inkml:trace contextRef="#ctx0" brushRef="#br1" timeOffset="158087.905">4421 15066 246,'0'0'777,"0"0"-152,-3-14-55,3 14-65,-7-8-47,7 8-55,-9-4-35,9 4-23,-13 2-34,13-2-28,-18 10-20,9-4-36,-1 2-25,1 2-29,1 0-31,2 1-9,-2-1-20,4-1-21,4-9-12,-2 18-16,2-18-9,2 20-3,2-12-10,4 0-9,-1-1-7,5-1-2,2-2-12,1 1 11,3-2-8,-1-1-1,3-2-3,1-3 0,-1 0-2,3-1 3,-1-1-6,0-2 6,-3-2-4,0 1 1,-4-4-6,1-1 9,-6 2 15,-1-2-21,-2 1-3,-3-2 8,-2 2-12,-2 0-3,-3-1 0,-1 1 14,-2 1-10,-2 1 8,-1-1 2,0 3-16,-3 1 7,0 0-4,-2 3 8,2 2-12,-3 2 16,2 1-23,-2 3-60,0-1-54,0 3-63,2 0-65,1 1-61,2 3-95,2-1-54,3 2-73,2-1-114,3-10-538,3 22-801</inkml:trace>
  <inkml:trace contextRef="#ctx0" brushRef="#br1" timeOffset="158496.832">4779 15124 131,'8'-12'777,"-1"7"-118,-1-2-58,0-2-91,1 4-67,-1-2-56,-6 7-43,12-11-80,-12 11 21,13-5-50,-13 5-2,13 3-24,-13-3-15,11 8-28,-3-2-8,-2 1-20,0 1-19,0 2-24,0 1-14,0-1-2,-1 1-23,-1 2-7,0-2-12,0-2-4,-1 2-8,0-2-3,-3-9-10,3 15 5,-3-15-8,4 15 9,-4-15-7,1 12 3,-1-12-3,0 0 1,0 0-4,1 11-1,-1-11 2,0 0-4,0 0-3,0 0-1,3-11 1,-3 11-4,2-16-2,1 5 3,1 1 7,1-3-5,1-1 2,1 0-4,0 0 5,1 0-11,2-1 11,2 4 4,-2-2 28,3 2 8,-2 1 9,2 2 23,0 1-22,0 0-4,1 1 5,-3 5-14,2-2 15,-13 3-2,22 3-29,-11 0 7,-1 2-10,-1 2-10,1 1-3,-2 2-7,0 0-68,0 0-85,-1 2-77,0-2-95,-1 3-94,0-1-131,1-2-106,2 1-841,0 0-1122</inkml:trace>
  <inkml:trace contextRef="#ctx0" brushRef="#br1" timeOffset="158977.303">5653 15137 560,'5'-16'679,"-3"2"-94,3-3-58,-3 3-91,-1 1-37,-2 0-49,-1 0-38,-3 3-18,2-1-44,-3 3-30,1-2-23,-3 3-12,0 3-34,8 4-19,-18-5 2,18 5 4,-21 2 1,12 2-16,-1 2-5,-1 2-18,0 1-13,4 0-20,-2 2-6,2 0-14,1 1-8,3-3-8,1 4-2,2-13-8,0 21-3,0-21-7,5 19 3,-1-10-2,2-2-3,2-1-1,1 2-1,0-3-15,0-2-28,2 1-4,-11-4-26,21 3-2,-9-5-23,-1 1 17,1-3-7,-1 0 12,-1-1 0,3-3 24,-4 0 0,0 1 21,1-3 0,-3 1 14,-1 1-6,0-1 42,-1 1 21,1 0 24,-6 8 2,7-12-3,-7 12-28,6-8 2,-6 8-16,0 0 16,9-6 2,-9 6 8,0 0 6,0 0-1,9 8-1,-9-8-8,4 10-6,-4-10-15,4 14-1,-4-14-3,5 14-6,-5-14-11,6 15 5,-6-15 1,9 14-3,-9-14-6,9 13-28,-2-8-32,-7-5-37,12 9-36,-12-9-37,17 5-63,-17-5-4,16 1-51,-16-1-30,19-1-66,-19 1 6,20-6-14,-11-1-48,1 1 38,2-2-117,-1-4-334,-1 2-391</inkml:trace>
  <inkml:trace contextRef="#ctx0" brushRef="#br1" timeOffset="159176.199">6031 14814 663,'4'-36'474,"0"4"9,-1-2-15,-1 6 31,0 2-15,1 1-55,-3 5 32,1 1 17,0 2-29,1 3-52,-2 3-4,0 11 25,1-12-28,-1 12 17,0 0 1,1 11 8,-1 0 7,3 9-372,-1 5-51,-1 7 0,2 5 0,1 5 0,0 1 0,0 1 0,-1-1 0,0 2 0,2-2 0,-2-8 0,-2-1 0,-1 1 0,0-6 0,-3-3 0,2 0 0,-4-2 0,0-3 0,1-3 0,-1-2 0,-3 3-1098,1-6-1137,-1-2-2022</inkml:trace>
  <inkml:trace contextRef="#ctx0" brushRef="#br1" timeOffset="160397.462">7288 15054 675,'0'0'708,"-4"-10"-52,4 10-85,-3-10-45,3 10-2,-6-9-55,6 9-56,-7-7-70,7 7-17,0 0-28,-16-1-18,16 1 7,-13 8-49,5-1-5,-1 2-36,1 1-39,-1 2-23,3 0-22,1 1-23,0 1-9,2-4-24,2 4-7,1-3-17,1 2 2,3-2-16,2 0 1,3 0-7,3-2-5,1 0-26,2-2-46,0 1-24,3-4-12,0 0 2,1-3 18,0 0-37,0-1-10,1-2-1,-2-1 12,-1 1-1,1-5 27,-2-1 10,0 1 20,-3-3-1,-3 0 16,2-2 3,-5 1 14,-1-2 1,-3 4 20,0-1-10,-1-1 13,-2 11-9,0-16 12,0 16-11,-5-12 11,5 12-9,-5-10 9,5 10-7,0 0 9,0 0-11,0 0 13,0 0-7,0 0 13,-7 6-5,7-6 1,6 8-14,-6-8 15,13 13-8,-6-8 13,2 1-13,0-1 10,4 0-13,0-1 10,3 0-7,0-1 4,2-2-2,1 0 8,0-1-8,3 0 9,-2-1-6,-1 0 10,2-2-8,2-2 20,-4-2 32,0-1 15,-1 1-23,-1-2 0,-4-1-9,-1 0 10,-3-3 5,0 0-6,-3 0-5,0-3 6,-3 2-6,-1-2-3,-1 0 20,-2 1-27,-2-2 17,1 3-12,-4 1-2,-1 1-11,-1 4-2,-1-1-8,-1 4 5,-3 1-10,2 1 6,-3 3-21,-1 3-18,-1 1-50,2 1-62,-1 2-49,2 2-54,0-1-78,3 2-89,2 2-76,2 1-41,3 1-129,4-2-612,1-2-869</inkml:trace>
  <inkml:trace contextRef="#ctx0" brushRef="#br1" timeOffset="160644.91">8134 15107 6,'5'-7'846,"-5"7"-159,7-13-48,-7 13-63,4-9-47,-4 9-82,0 0-64,2-12-83,-2 12-23,0 0-26,0 0-4,0 0-34,0 0-21,-10 7-31,10-7-24,0 0-27,-4 15-9,4-15-21,-1 12-18,1-12-14,1 15-11,-1-15-7,4 14-8,0-6-6,-4-8-7,10 13-35,-5-5-27,-5-8-42,13 8-46,-13-8-58,14 9-5,-14-9-95,14 5-35,-14-5-62,15 1-66,-15-1-129,12-1-539,-12 1-745</inkml:trace>
  <inkml:trace contextRef="#ctx0" brushRef="#br1" timeOffset="160957.135">7983 14832 115,'0'0'813,"-20"2"-168,20-2-59,-9 3-70,9-3-72,0 0-63,0 0-37,4 9-74,-4-9-26,12 4-48,-12-4-5,20 4-34,-6-4-9,-1 0-17,3 0 24,-2 0-26,5-3-3,-2 1-18,0-1 8,-2 0-23,0-3-7,-3 2-10,-1-2 6,-2 1-26,-1-2 1,-2 0-17,-6 7-2,7-15-11,-7 15-3,-3-15-7,3 15-1,-9-14-7,2 8 0,-1 2-4,-4-1 3,1 3-6,-3 1 3,0 1-5,-3 2 2,1 1-2,-5 4-35,2 3-48,0-1-37,0 4-58,3-1-26,2 2-72,3 2-42,2-2-57,1 3-28,4-2-88,3 3-63,4-3-517,2 0-687</inkml:trace>
  <inkml:trace contextRef="#ctx0" brushRef="#br1" timeOffset="161215.85">8505 14904 1,'8'-20'935,"-1"3"-151,-1-4-9,0 4-108,-3 3-74,1-1-55,-1 2-55,-1 2-57,2 1-44,-4 10-91,3-12 0,-3 12 3,0 0-25,0 0-17,0 0-27,0 19-22,-2-5-25,1 1-28,-3 3-22,3 1-28,-1 3-23,-1 1-10,2 1-15,-1 1-22,2-1-30,0 1 0,2-2-51,2 2-71,-2-4-64,4 1-79,1-2-54,-1-1-56,2-2-69,1-1-84,-2-2-83,3-3-84,-3 0-764,2-5-1076</inkml:trace>
  <inkml:trace contextRef="#ctx0" brushRef="#br1" timeOffset="161430.56">8787 14912 28,'5'-21'1011,"-1"2"-189,0 5-41,0-1-96,0 1-73,0 5-72,-4 9-71,8-13 33,-8 13-19,0 0-43,13 2-26,-8 5-46,2 3 3,0 5-36,-2-1-41,3 6-258,-1 1-36,-2 1 0,1 3 0,-1 1 0,-1-1 0,0 1 0,0 0 0,-2-1 0,1 1 0,-1 1 0,2-3 0,-1 0 0,-2 2-486,0-4-171,0 3-194,-1-4-252,3-2-510,0-1-1267</inkml:trace>
  <inkml:trace contextRef="#ctx0" brushRef="#br1" timeOffset="162552.232">9915 14899 827,'2'-12'677,"0"0"-52,-2 12-87,0-17 15,0 17-79,3-15-55,-3 15-32,0 0 23,0 0-2,0 0-26,0 0 4,2 14-59,-2-3-18,0 3-46,-1 1-32,0 4-36,0 1-32,-2 2-17,0 2-23,1-2-27,-2 1-16,2 0-14,-1-2-14,0-2-19,2 0-12,-1-2-21,2 1 0,-2-4 0,2-2 0,2 1 0,-1-2 0,1-1-6,-2-10-68,8 15-25,-8-15-26,12 9-36,-12-9-6,15 2-20,-15-2 12,20-7 5,-8 0 24,1-1 15,1-2 27,1-4 12,-1 0 27,3-1 7,-3 0 18,1 0 0,-2-2 15,0 2 7,-2 1 23,-1 3 44,0 0 25,-2 1 1,-1 1-22,-1 4-3,-6 5 20,14-6 37,-14 6-13,13 2 9,-13-2-28,13 5-7,-13-5-9,12 11-1,-4-4-7,0 0-13,-2 0-5,2 2-7,-2-1-3,4 0-6,-1 1-6,0-1-54,3 1-65,-2-1-53,2-1-28,2 2-41,-3-3-56,4 1-9,1 0-50,-1-2 0,2-1-10,-1 2 25,1-2 2,-1-2 17,-1-1 11,0-1 32,-1-1 12,3-1 37,-3-3 22,1-1 44,-2-2 54,1-1-3,-3-2 50,2-1-13,0-5 52,-3 2 24,-1 1 43,-1-1 26,-3 1 56,-1 1 19,-2 2 20,-2-2 26,-2 4 14,-2-3 5,0 4-15,-5 3 15,0-2 3,-1 5 21,-3 0-59,13 2 12,-24 2 2,9 3-5,0 0-21,1 2-7,2-2-34,-1 4-13,1 1-26,2 0 0,0-1-22,4 2-8,0-2-17,2 0-5,4-9-13,-1 19-2,1-19-9,5 15-2,1-7-8,0-1-34,-6-7-36,16 10-9,-7-6-38,2-1-25,1-3-28,0 3-1,1-6-1,0 3 42,-2-4-25,3-2 49,-1-1-1,0 0 22,-1-3 12,1 1 18,-3-3 13,1 1 26,-1-1 28,-1 1 40,-2 1 47,0 0 22,0 3 20,0 2-28,-2-3-15,-5 8-27,9-9 16,-9 9 21,0 0 17,0 0-16,15 5-8,-15-5-10,5 12-13,-5-12-21,4 12-6,-1-2-13,-3-10-7,4 17-8,-2-7-8,2-1-36,0 1-48,0 0-65,-1-1-85,3-1-47,0 0-108,-1 0-83,1-1-67,-6-7-107,11 12-617,-11-12-849</inkml:trace>
  <inkml:trace contextRef="#ctx0" brushRef="#br1" timeOffset="162832.176">10885 15020 160,'3'-8'765,"-3"8"-135,5-12-92,-5 12-67,6-9-54,-6 9-18,0 0-52,17 0-7,-17 0-50,13 10-17,-7-2-36,3 3-2,-1 2-36,-1 0-10,2 3-16,2 1-27,-2 1-25,1 0-20,1-1-14,0-1-21,-1-1-12,3 1-6,-2-3-8,3 0 20,1-2 21,2 1-7,0-3-10,-1-1 12,1-3 3,1-1-12,1-3-3,-4 0-13,3-2-5,-1-2 3,1-2-16,1-5-5,0 0-3,-1-4-6,1 0-28,0-4 22,-1-1-43,0 1-45,0-1-61,-3 2-54,-1 0-58,-1 2-90,0 1-90,-4 2-99,1 0-60,-1 4-870,2-2-1072</inkml:trace>
  <inkml:trace contextRef="#ctx0" brushRef="#br1" timeOffset="163156.838">11575 15199 730,'21'-4'712,"-11"-1"-62,4-1-61,-1 1-114,0-4-50,-1 0-54,1-4-33,1-1-57,-1 1-41,0-3-36,-2-1-23,2-1-40,-4 2-4,0-1-22,-3 3-2,2 2-28,-4-3-11,-2 7-23,-2 8-1,2-15-18,-2 15-2,-4-8-9,4 8 11,-14 4 12,6 0 28,-1 6 18,-3 3 33,1 6 14,1 0 6,-1 5 15,5 0-12,-1-2-5,3 3-14,-1-1-16,2 0-4,3-2-16,3 2-17,0-2-10,3 2-1,3-2 7,5 0-11,2-3-9,6 0-13,1-4-5,4-1-5,1-1-13,1-4-34,3-2-77,3-1-99,0-4-117,-5 0-126,1-6-208,2 1-250,-1-4-825,-3-4-1403</inkml:trace>
  <inkml:trace contextRef="#ctx0" brushRef="#br1" timeOffset="163856.81">13050 14950 579,'0'0'802,"15"-6"-100,-15 6-73,14-7-52,-14 7-54,9-7-56,-9 7-86,6-8-20,-6 8-63,0 0-36,-6-13-48,6 13-24,-13-8-2,3 4-28,-1 3-16,-2-1-26,-3 1 1,-1 2-18,0 1 3,-1 1-23,3 2-12,-2-1-28,2 3-8,1-2-12,1 4 0,4-1-8,0 0-5,7 1 1,2-9-6,-3 19 0,6-9 1,3 1-4,4-1 1,5 2-15,1 1-11,2-2-21,2 0 34,1-2-12,0 1 7,0 0-6,2-1 13,-3 2 1,-2-3 15,-2 0-11,-3 0 3,-2-3 0,3 3-4,-8-1 6,-6-7 17,9 10-10,-9-10 7,5 9 2,-5-9 1,-7 9-3,7-9 0,-15 7 0,6-4-5,-3-1 2,-1 1-2,-3 0-3,-1-3-13,-2 0 9,1 0 3,0 0 3,-4 0-5,4-3-16,0 0-43,-1 3-65,4-2-55,1 0-82,1-1-67,4 1-155,9 2-125,-16-5-162,16 5-630,0 0-1000</inkml:trace>
  <inkml:trace contextRef="#ctx0" brushRef="#br1" timeOffset="164268.728">13564 15068 568,'7'-10'722,"-3"2"-103,-4 8-55,0-16-58,0 16-34,-8-14-43,1 7-16,-1 2-49,-2-1-34,-3 2-36,3 1-26,-3 2-47,13 1-29,-23 2-32,12 2-30,-1 0-21,2 1-24,1 2-12,2 0-19,0 2 3,2-1-18,1 2-6,0-1-10,4-9-3,-2 19-6,2-19-10,6 17 4,-1-9-7,-1-2-35,6 1-34,0-1-41,-1-2-7,3-1-28,1-3-19,1 0 20,-1 0-16,2-4 22,2 0 4,-1-2 34,-1-1 7,-1-4 38,-1 2-11,-2-1 32,1-2-9,-2 0 30,-3-1 73,1 3 30,-2-3 33,-1 6 31,-1-3 4,-4 10 3,6-14-31,-6 14-23,5-11-17,-5 11-15,0 0-5,0 0 14,0 0-12,0 0-17,0 0-8,14 6-8,-14-6 1,6 9-22,-6-9 3,7 12-53,-7-12-60,10 13-33,-6-6-67,-4-7-43,11 11-66,-11-11-47,11 11-53,-11-11-34,11 7-43,-11-7-118,9 5-519,-9-5-729</inkml:trace>
  <inkml:trace contextRef="#ctx0" brushRef="#br1" timeOffset="164837.097">13822 14954 508,'6'-9'635,"-6"9"-87,11-9-55,-11 9-66,13-8-47,-13 8-41,14-3-33,-14 3 16,19 3-38,-11 2-22,2 0-37,-1 2-18,-1 3-26,1 0-8,-1 4-33,-3-2-21,-1 0-17,1 1-6,-2-2-5,-1 0-12,0 1-24,-2-12-1,4 19-18,-4-19-3,2 14-6,-2-14 6,0 14-11,0-14 3,0 0-14,0 0 7,0 11-11,0-11 6,0 0-7,0 0 6,0 0-12,-2-13 4,2 13-4,5-16 7,-3 5-11,2-3 8,3 1-7,0-3 8,2 0-10,2-2 8,2 0-8,-2 2 8,4-1-5,0 2 13,-1 3 8,1 0 22,1 7 0,-1-3 34,1 7-1,-2 0 7,2 2 16,-1 3-5,3 2-13,-3 1-5,2 5-16,-2-2 1,-1 4-15,-1-2-3,-3 1-15,0-2-3,-1 1 15,-2 1-20,0-1-1,0-3-3,-3 0-11,-1 0 1,-3-9-1,6 14-1,-6-14-9,5 12 5,-5-12-13,0 0-11,3 12-11,-3-12-1,0 0-5,0 0-5,0 0 1,0 0-8,0 0-6,0 0 4,-8-12 8,8 12 10,0-12 2,0 0 11,2 3 5,6-6 7,-4 2-2,4-1 11,2-3-9,1 1 4,2-1-2,2 4 7,0-2 3,3 3-3,0-1 4,0 5 30,4 0 22,-4 6 12,1-1 28,-1 4-8,-1 1 26,3 3-3,-5 2-7,0-1-13,-2 3-13,-2 1-13,0 1-8,-4 1-8,0-1-11,-3 3-4,2-3-12,-5 2-48,1-1-80,-1-1-71,-1-11-71,-1 23-69,1-23-97,-2 19-131,1-9-113,1-10-204,-6 17-480,6-17-950</inkml:trace>
  <inkml:trace contextRef="#ctx0" brushRef="#br1" timeOffset="165212.425">14868 15070 521,'13'-7'788,"3"1"-117,1-4-73,2 1-77,2 0-102,-2-3-41,1 3-44,-1-5-43,-1 2-49,1-1-13,-3-2-37,4-2-16,-4 1-15,-4-1-9,0 1-27,-1 0-2,-3-1-25,-2 3-14,-3-1-19,-1 3-7,-2-1-6,-2 3-12,1-1-9,-3 3-6,4 8-11,-13-10 5,13 10-7,-20-3 25,11 6 18,-3 1 30,1 2 39,-2 5 12,3-1-7,-1 4 15,0 3-7,6 2 4,-1 0-20,2-1-14,2 2 5,2 0 0,0 0 2,2 5 23,2-2-56,1-2-81,-1 1 0,4-2 0,0-1 0,1-1 0,0-1 0,4 0 0,1-2 0,4-2 0,-3-2 0,4-2 0,-1 1 0,0-6 0,0 2 0,-3-2 0,3-1 0,-5-2 0,2-2 0,-3-1 0,0 1-481,0-3-129,-4-2-180,-8 6-263,14-8-610,-14 8-1330</inkml:trace>
  <inkml:trace contextRef="#ctx0" brushRef="#br2" timeOffset="170659.703">2354 16677 32,'0'0'804,"-3"-12"-150,3 12-50,-1-10-56,1 10-48,4-12-49,-4 12-53,7-12-19,-7 12-25,14-7-34,-3 4-3,0 1-51,-11 2 23,27 0-57,-12 2 26,3 1-49,0 2-24,1 3-38,0-1-16,-2 4-37,0-1-14,-1 2-17,0 1-10,-3 1-16,3 1 2,-5-1-8,0 0-10,-2-1 0,-1 1-8,-1-1 1,-2-2-5,-2 2 1,-1-4 2,-2-9-2,0 20-6,0-20 3,-4 18-2,4-18 0,-9 13-3,9-13-1,-9 10 1,9-10-1,-12 5-3,12-5 2,-11-3-1,11 3-4,-10-9 5,10 9 3,-8-17-11,5 5 9,2-1 1,1-4 0,1 0 2,2-2-1,2-3-4,2 1 7,4-5-10,3 2-2,2-1-15,3 5 17,1-2-6,6-2-22,-1 3-65,1 4 5,-1 3-83,1 2-22,-3 4-43,-2 0-18,-1 4-17,-1 2-48,-1 1-24,0 2-6,-1 1-19,-1 1-15,-2 2-6,1 0 30,-3 1 20,1 0 36,-3-2 40,-1 1 66,0 2 54,-9-7 76,14 8 88,-14-8 60,10 6 63,-10-6 50,9 7 29,-9-7 5,0 0 1,4 10 29,-4-10-21,0 0 1,-4 12-10,4-12-13,-9 14-8,4-7-14,0 3 9,-2 1-43,1 0 4,-3 2-39,3 0 9,-1 0-18,1 2-21,1-1-27,0-1 23,2 1-23,1-2 9,2 0-23,0 0 25,1 0-29,2-2 14,1 0-26,2-2 13,0-1-28,2 0 37,0 0-47,2-3 14,0 0-23,0-3 21,3 2-3,-13-3-3,21 0-2,-21 0-4,21-3 0,-10 2-2,0-3-1,-1 0-1,0-1-3,0-3 3,1 0 4,-3 0-3,0-4 4,0 2-3,-3-2-2,0-2-1,-1 3 0,-4-3-20,1 0 25,-2 1-21,-3-3 23,0 3-24,1 0 22,-3 2-31,-1-1 15,-2 4-39,0 1 7,0 3-56,0 1-30,9 3-66,-22 0-53,10 2-69,1 1-77,1 0-75,0 4-71,0 1-226,1 0-330,3-2-709</inkml:trace>
  <inkml:trace contextRef="#ctx0" brushRef="#br2" timeOffset="171211.198">3316 16693 484,'0'0'751,"0"0"-123,0 0-92,-3-11-103,3 11-79,0 0-57,0 0-48,-10 5-31,10-5-41,-6 11-21,6-11-30,-4 16-20,4-16-17,-3 19-17,3-19-47,-1 20 36,2-10-3,2 1-9,0-1 1,1 0-19,0-2-1,1-1-2,2 0 1,-1 0-7,3-2-2,0-1-8,-9-4 5,20 4-10,-8-3-5,-1-2 0,3 0 10,2-3-6,0 0 2,-2-3 1,3 2 8,-2-1-1,1-2 17,-4 0 9,1-1-7,1-3 22,0 0 18,-4 1-5,-2 0 34,1 2-19,-3 0 18,0 1-25,-3 0 10,-3 8-27,6-12 20,-6 12-39,2-10 12,-2 10-26,0 0 11,0 0-23,0 0 10,0 0-26,0 0 17,-4 11-4,4-11-3,-1 13-2,1-13-3,3 14 2,-1-3-5,-2-11 0,8 14-2,-5-5 6,4-1-9,-1-1 3,2 0 0,3-3 1,1 3-1,2-3 0,1-1-1,2-1 3,1-1 4,0-1 5,2-1 4,-1-1 16,2-1 27,0-2 24,0-1 24,-1 0 6,-4-1 3,0 0-18,-3-3 15,0 1-20,-3-1-1,-1-2-8,-1-1-14,-3 0-8,-3 1-7,0 0-6,-4-1-7,1 0-9,-4-1-8,0 0-3,-4 1-7,1 1-11,-1 3-16,-2-2-31,1 3-53,-2 0-72,1 6-101,0-2-66,11 4-102,-19-4-171,19 4-134,-16 3-850,16-3-1245</inkml:trace>
  <inkml:trace contextRef="#ctx0" brushRef="#br2" timeOffset="171676.047">4478 16820 37,'0'0'889,"0"0"-156,0 0-43,0 0-76,-15 0-46,15 0-25,0 0-33,0 0-15,0 0-2,0 0-51,12 7-40,-12-7-49,19 3-45,-6-2-27,6 0-48,0 0-13,3-1-44,2 0-20,3-1-108,1 1-48,0-1 0,0 0 0,0-1 0,-3 1 0,-3 0 0,1 0 0,-2 0 0,-2 1 0,-1-1 0,-3-2-281,-2 3-91,-1-1-90,0 0-85,-12 1-97,16-4-91,-16 4-156,0 0-461,12-3-954</inkml:trace>
  <inkml:trace contextRef="#ctx0" brushRef="#br2" timeOffset="171944.505">4739 16670 618,'0'0'825,"-4"-9"-80,4 9-78,-2-9-68,2 9-50,0 0-79,-4-8-43,4 8-36,0 0 37,0 0-40,0 0-30,0 0-46,-3 14-35,3-14-15,0 18-37,0-4-4,0-2-14,0 5-17,0 0-158,0 0-32,0 2 0,-1 2 0,1-1 0,0 0 0,0 1 0,0-1 0,0 1 0,0-1 0,1 1 0,-1-1 0,1-1 0,1-1 0,-2 1 0,2-2 0,0-1-232,-1 1-193,0-2-85,2-3-103,-2 1-149,0-1-188,2-1-541,-1-1-1116</inkml:trace>
  <inkml:trace contextRef="#ctx0" brushRef="#br2" timeOffset="172791.895">5554 16749 476,'0'0'696,"-8"-11"-95,8 11-45,-10-9-80,10 9-36,-12-6-34,12 6-45,-17-3-35,17 3-30,-21 5-13,10-1-27,-2 3-29,-1 0-24,1 3-9,1 2-27,-2 2-25,2 0-16,2-1-7,2 0-25,3 0-27,0 0 5,2-1-43,2 0 21,1-12-28,1 22 22,3-11-36,1-1 27,4-1-35,1 0 26,2-1-32,3-2 9,-1-1-51,4 0 0,0-3-47,3 0-4,-1-2-35,1-2 2,2-2-27,1-1-4,-1-1 13,-3-3 8,1 1 17,-1-3 13,-1 2 11,-1-3 16,-2-1 17,-1 0 18,-4-1 6,-1 2 12,-2 0 18,-1 2 9,-2 0 12,-1 0 23,-4 10 24,4-16 11,-4 16-11,0 0-3,1-11-2,-1 11 17,0 0 11,0 0-5,0 0-4,-4 10 2,4-10-10,0 13-13,0-13-1,3 15-5,1-6-4,0-1-7,1 2-3,2-2-4,-1 0-3,6 0-4,-3-2 0,1-1-3,4 0-2,-1 0 3,2 0-7,-1-5 5,3 2-26,-2-2 20,0 0 1,2-2 0,1-1-1,-1 1 9,-2-4 23,-2 0 32,1 1 0,-4-3 8,-1 0 13,0 0 11,-9 8-8,6-14-9,-6 14-4,0-18 21,-4 9-30,-1 1 0,-2-1-18,-2 3-1,-3-1-20,-1 0 14,1 0-19,-2 2 3,1 0-25,0 3 9,-1 0-5,1 2 6,-1-1-28,3 2-37,11-1-62,-22 4-54,22-4-53,-17 7-67,17-7-48,-9 7-127,9-7-99,0 0-110,2 17-757,-2-17-1033</inkml:trace>
  <inkml:trace contextRef="#ctx0" brushRef="#br2" timeOffset="173120.358">6265 16535 47,'1'-15'998,"-1"3"-165,1 1-42,-1 11-70,0-18-18,0 18-62,3-16-73,-3 16-90,1-10-36,-1 10-41,0 0-54,0 0-16,8 6-15,-4 2 12,1 4-82,0 2-246,0 2 0,3 5 0,-1 1 0,1 4 0,1 3 0,-3 0 0,1-1 0,-2 1 0,1 1 0,-2-4 0,1-1 0,-2 0 0,-1 0 0,1-2 0,-1-1 0,0-1 0,-1-3 0,0 0 0,-1-1 0,0-4 0,0 0 0,0-1 0,-1-1 0,1-11 0,0 20 0,0-20 0,-1 13 0,1-13-303,-3 11-662,3-11-241,-6 7-599,6-7-1506</inkml:trace>
  <inkml:trace contextRef="#ctx0" brushRef="#br1" timeOffset="177700.629">7421 16908 32,'-5'-10'721,"1"2"-143,0-1-82,-1 1-20,5 8-31,-6-15-21,6 15-33,-4-11-18,4 11-50,-5-11-43,5 11-61,0 0-21,-5-10-36,5 10 32,0 0 4,0 0 9,5 9-22,-5-9-23,9 17-2,-4-8-6,0 4-24,2 0-18,-1 2-21,3-1-15,-3 1-15,2 0-12,0 0-9,0-1-11,-1-2-1,1 3-7,-2-2-3,3-3-6,-4 1 1,0-2 14,0 0-24,0-1 3,-5-8 2,9 12-3,-9-12 5,7 8 15,-7-8 15,6 9-7,-6-9-5,0 0-5,0 0-6,15-4-4,-15 4-4,8-11-3,-4 2 3,0-1-5,1-4-13,0-1 10,3-5-13,-3-1 11,1 0-14,1-1 13,0-2-21,-1-1 8,1 3-40,1-2 0,-2 5-25,2 0-18,-1 1-26,-2 4-27,3 1-25,0 2-47,-1 4-47,1 1-68,-8 6-72,17-4-111,-17 4-110,16 5-673,-7 0-907</inkml:trace>
  <inkml:trace contextRef="#ctx0" brushRef="#br1" timeOffset="178864.91">8160 16966 13,'4'-10'798,"-4"10"-167,3-22-57,-1 12-84,-2-2-52,0-1-26,0 0-58,-3 1-7,1 0-7,-2 2-68,0-2-34,-2 3-28,-1-2-25,1 5-31,-3 0-25,-1 3-23,-2 2-16,12 1 3,-24 4 7,10 2-36,0 4-9,-2 2-9,1 1-9,1 2-7,1 0-21,2 1 15,0 1-22,1 0 17,4-2-21,2 0 18,0 1-22,4-4 21,1 0-10,2 1 8,3-1-21,1 0 16,3-3-19,0 0 10,3-1-29,1-4-6,-1 1-22,3-2 4,-1-3-21,0 0-4,-1-2-6,2 0-8,2-3 5,-2-1-7,-1-1 1,-1-3 9,3-1 12,-4-1 14,-1-1 10,1-1 6,-4-1 13,0 1 8,-1 0 6,-2 2 31,-2 1-24,0 0 32,-2 1-14,1 0 25,-3 10-20,1-12 18,-1 12-11,0 0 6,0 0 10,0 0 6,0 0-11,-8 7 14,8-7 0,-2 13 0,2-13-3,-3 19-14,3-19 11,2 22-23,-1-11 4,1 0-12,1 1 8,2 2-16,1-2 13,1 0-16,1-2 7,1 0-23,1-1 3,1 0-32,1-1-10,0-3-21,1 2-18,2-4-25,-2-1-20,1 0-5,0-2-9,2-1-3,-2 0-8,2-4-14,0 1-21,0-4-1,1-1 3,0-2-11,-1-2 24,1-2-3,0-5 36,13-25-88,-15 23 149,-2-5 39,1 1 8,-3-1 34,1-2 36,-3 0 57,-1-1 13,0 2 45,-1-4 7,-3 8 35,0 0 14,-2 2 20,0 1 22,-1 3-8,-1 1-20,-1 2-23,-1 4-17,0 0-10,2 11-9,-5-12-3,5 12 11,0 0-14,-14 3-3,9 6 19,-1 0-12,1 6-19,0 0 3,-1 7-2,1 1-17,1 1 0,0 2-21,2 3-17,0-2-1,1 2-18,1 0-11,1-2-7,2 2-9,-1-3-8,2-1-1,1 0-6,1-2-2,1-3-2,1 1-27,2-3 21,1-1-25,1-3 31,1 0-39,1-2 31,1 0-48,-1-3 11,2-3-32,-1 1 19,0-2-31,3-3 24,-4-1-10,2-2 14,1-1-21,-1-3 20,2-3-13,-2-1 23,2-3-12,-1-3 27,1-4 2,-3 0 3,2-2 6,-6 3-2,1-2 18,-5 3-2,1-1 13,-2 4-4,-1 1 11,-1 0 6,-3 2-1,2 1 4,-3 10-6,1-12-5,-1 12 4,0 0-2,0 0 15,0 0 1,0 0 0,-10 9-2,10-9-2,-6 20-5,3-8-3,2 2-5,-2 3-3,2-3-4,0 1-22,1-1 23,0-1-22,1 1 22,0-2-19,1 0 19,2 1-24,-1-4 12,2 0-18,2 2 19,2-4-19,1 0 11,4 0-48,-1-2-5,0-2-19,-1-1 19,4-2-17,-2-2 15,2-1-9,1-1 11,-2-3-11,-1-1 30,3-2 4,-4-2 4,1-2 6,-3-3 6,0 0 5,-1 0 5,-3-2 15,0 4 3,-2 1 34,-1-2 1,2 3 26,-3 3-5,1-2 11,-2 3-16,-2 9-7,4-15-15,-4 15 17,0 0 8,0 0 7,0 0 16,0 0 9,0 0-5,1 17-16,-2-6 1,0 2-14,-1-1-8,1 2-9,-1 3-7,0-2-10,1 0-3,0 1-8,-1-4-30,2 3-54,-1-3-39,1-1-57,0-11-16,1 20-56,2-8-16,2-3-43,0-1-61,4 2-83,3 0-42,-1-3-76,1 0-672,2-1-839</inkml:trace>
  <inkml:trace contextRef="#ctx0" brushRef="#br1" timeOffset="179231.557">9655 17079 874,'0'0'743,"0"0"-72,0 0-115,0 0-84,6-9-49,-6 9-38,9-8-60,-9 8 2,14-7-44,-6 2-17,3 0-38,1-2-29,1 0-30,1 1-30,-1-3-25,0 3-19,2-2-22,-1-1-16,-2-1-12,1 2-8,-1-2-9,-2 1-6,1-3-4,-2 2-6,-1 0-3,0-2 5,-2-1-5,-2 4-6,-2-2-1,1 1 0,-3 10-3,-1-15-1,1 15-2,-8-12 0,8 12-1,-13-6 5,13 6 17,-15-1-19,15 1 3,-20 7 26,9 0 38,-1 4 24,3 0 47,-3 4 11,2 3 0,2 0 23,0 1-8,3 1-11,-1 1-1,4-4-16,2 3-19,0-3-19,2 0-94,3 0-2,-1-1 0,2-4 0,2 3 0,1-3 0,1-1 0,-1-2 0,1 0 0,2-1 0,-1-1-112,3-1-165,1 0-89,0-4-146,0 1-210,3-1-208,0 0-737,2-2-1337</inkml:trace>
  <inkml:trace contextRef="#ctx0" brushRef="#br1" timeOffset="179461.032">10636 17020 2072,'0'0'1141,"0"0"-68,0 0-98,0 0-52,0 0-100,0 0-81,0 0-300,0 0-442,0 0 0,0 0 0,0 0 0,0 0 0,0 0 0,0 0 0,0 0 0,0 0 0,0 0 0,0 0 0,2-10 0,-2 10 0,0 0 0,0 0 0,0 0 0,0 0 0,0 0 0,0 0 0,0 0 0,0 0 0,0 0 0,0 0-250,0 0-1063,0 0-774,-12 2-1853</inkml:trace>
  <inkml:trace contextRef="#ctx0" brushRef="#br0" timeOffset="189904.575">2075 10539 128,'-13'3'367,"13"-3"-129,-23 0-21,23 0-38,-23 0-12,23 0 3,-18 1 7,18-1-16,-20 0-17,20 0 4,-16 1-11,16-1-30,-16 0-14,16 0 4,-17 2 3,17-2 1,-17 2 11,17-2 22,-14 2 7,14-2 17,-15 1 8,15-1 22,-14 2-8,14-2 36,-13 2-40,13-2 20,-11 1-16,11-1-14,0 0-10,-16 3-7,16-3-11,0 0-7,0 0-11,-11 2-10,11-2 25,0 0 9,0 0 1,8 12-2,-1-5-8,7-2-20,2 2-2,5-2-7,5 3-27,7-2 0,11 5-17,4-3 21,6 0 8,13 1-4,9-2-7,4-1 0,7 0-4,7-3-3,3 2 29,4-3-50,1 1 26,0 0-45,4-1 25,-1-1-41,-2 0 27,-2 0-37,-5 1 31,-2-2-38,-6 0 31,-5 0-34,-6 0 33,-16-2-36,-5 2 38,-5 0-31,-13 0 38,-7-1-19,-3 1 48,-6 0-20,-2 0 27,-4 0-33,-2 0-31,-14 0-11,18-1 0,-18 1 0,0 0 0,15-2 0,-15 2-6,0 0-185,0 0-49,0 0-126,10-4-100,-10 4-179,0 0-190,0 0-885,14-3-1401</inkml:trace>
  <inkml:trace contextRef="#ctx0" brushRef="#br0" timeOffset="190584.504">6143 10701 419,'-20'3'586,"1"-1"-85,3 1-53,0-1-5,3 1-45,-1 0-15,2-2-12,12-1-28,-19 0-33,19 0-37,-16 3-38,16-3-19,-13 2-16,13-2 0,0 0-16,0 0-16,0 0-17,14 0-19,1-1-8,8 0 36,13 1-49,15-3 42,7 0-49,14 1 38,8-1-55,4 1 56,7-2-22,7 1-7,2 2-9,1-1-6,3-2-14,0 2-13,2-1-12,-2 0-19,-1 1-4,1 0-14,-6-1 7,-5 0-8,-3-1-1,-7 1-4,-8 1-1,-15 0 3,-7-1-1,-12 2-2,-3 0 35,-10-2 25,-4 1-10,-3 1-11,-6 0-13,-2 0-42,-13 1 0,15-4 0,-15 4 0,0 0 0,0 0 0,0 0 0,0 0-55,0 0-65,0 0-49,0 0-118,0 0-75,0 0-28,0 0-24,0 0-70,0 0-33,13-4-91,-13 4-78,19 6-612,-6-2-902</inkml:trace>
  <inkml:trace contextRef="#ctx0" brushRef="#br0" timeOffset="191023.737">10273 10585 20,'0'0'826,"0"0"-251,8-8-120,-8 8-100,0 0-69,-13-6-76,13 6-23,-20-3-33,7 2 6,0-2-17,-5 0 3,4 2 2,-1-1 8,2-1-7,0 2 4,13 1-4,-18-3-25,18 3-8,0 0-12,0 0-11,0 0-5,15-3-33,7 1 21,9 2-11,11-2-5,13 1 10,9 1-1,18-1 16,5 1 32,5 0 8,4 0 29,5 0 6,5 1 36,5-1-53,0 0 38,-1 0-79,1 1 45,2-1-53,-4 0 48,0 2-58,-2-2 36,-9 2-18,-4-4-13,-6 2-7,-6 0-4,-17 0-7,-5-2-7,-5 1-10,-11 1-1,-6 0-15,-9-1 3,0 1 2,-8 0-4,-3 0-12,-4 0-3,-14 0-21,18-3-23,-18 3-31,0 0-37,0 0-115,0 0-62,-18 4-86,7-3-99,-8 4-121,-4-3-69,-6 3-135,-2-1-636,-13 4-1013</inkml:trace>
  <inkml:trace contextRef="#ctx0" brushRef="#br0" timeOffset="191903.483">2495 12184 320,'-9'7'817,"9"-7"-214,0 0-124,-8 6-108,8-6-68,0 0-43,0 0-38,0 0-35,0 0-14,6 8-6,-6-8-40,14 3 16,-2-2-5,4-1-9,5 1-8,9-1-29,3 0-5,8 1-31,11-1 18,7 0-23,5 2 14,14-1-32,5 1 14,5 0-27,7 1 17,6-1-34,4 2 21,6-3-26,24 1 22,6 0-24,4 1 24,6-1-29,4-2 19,6 3 23,9 1 19,4-1-28,5 1 14,3 1-10,6 1-20,2 1 0,5 0 0,-3 1 0,-1 2 6,-1-1-27,-2 0 36,-2 1-4,-5 2 39,-3-1 4,-5-2-4,-5 3 27,-5-3-1,-7-1 6,-8 1-4,-8-1-8,-9-1-6,-27 0-2,-6-2-8,-6-1-13,-7-1-12,-9 1-9,-17-2-10,-8 0-26,-9 0-31,-7-1-32,-6 1-33,-7-2-70,-3-2-78,-5 2-176,-14 0-197,22-3-857,-22 3-1105</inkml:trace>
  <inkml:trace contextRef="#ctx0" brushRef="#br2" timeOffset="-207258.236">18064 399 458,'0'0'698,"0"0"-82,1-13-43,-1 13-72,0 0-14,0-14-68,0 14-33,0 0-85,-6-13-14,6 13-23,-8-7-25,8 7-18,-11-4-26,11 4-17,-18-4-36,18 4 8,-22 3-21,6-1 5,0 4-15,-3 2-2,0 2 29,-4 4-45,0 2 18,-1 2-62,-3 3 54,2 3-67,0 2 50,2 1-40,1 0 34,4 1-10,2-1-15,3-1-11,1 3-59,3-1 55,3-2-63,2 1 59,3-3-66,1 3 70,2-2-67,5 4 59,2-1-56,3-4 55,4 3-5,2-5-57,1-1 59,4-2-52,0-3 54,2 0-57,2-6 55,1-1-57,2-1 53,-5-5-61,2 2 62,1-5-99,-1-2 107,1-2-57,4-2 51,-2-2-53,0-4 51,-2-1-57,3-5 57,-3-3-58,0-2 52,-2-4-7,-4 0 0,-2-5-7,-1 2-6,-5-6-45,-2 6 46,-5-1-53,-2 0 59,-1 3-53,-4 3 53,-1 0-43,-3 2 45,-2 2-52,-3 4 48,0 1-60,-4-1 65,-2 6-54,-2 2 52,-2 1-47,-1 4 45,-1 3-55,-1 1 66,-2 3-51,-1 2 62,0 1-63,1 3 52,-2 1-53,1 4 16,1-1-117,3 1-37,2 3-94,4 0-48,1-2-69,5 3-62,-1 3-56,3-1-56,3-2-18,2 4-156,0-3-423,2 2-763</inkml:trace>
  <inkml:trace contextRef="#ctx0" brushRef="#br2" timeOffset="-206934.471">18153 1017 520,'0'0'816,"-9"-9"-105,9 9-44,-8-9-64,8 9-75,-7-7-81,7 7-91,0 0-66,-8-8-54,8 8-40,0 0-24,0 0 42,0 0-22,0 0 7,4 12-31,0-5 58,3 3-86,1 1 37,0 3-61,2 1 40,2 3-73,-2-1 60,0 1 0,2 0-29,-2-1-26,-1 4-7,1-3-15,-2-1-13,1 0-7,-3-1-11,2-3-7,-3 1-6,0-1 7,0-2-8,-1-3-11,1 2-4,-5-10 13,6 15-6,-6-15 0,6 12-26,-6-12-55,5 7-91,-5-7-105,0 0-117,0 0-102,10-3-122,-10 3-117,7-9-174,-3 0-549,2-2-1061</inkml:trace>
  <inkml:trace contextRef="#ctx0" brushRef="#br2" timeOffset="-206197.39">18698 866 385,'0'0'566,"0"0"-47,1-13-28,-1 13-13,0 0-34,0-14 10,0 14-18,0 0 8,0 0-49,1-11-7,-1 11-65,0 0-15,0 0-73,0 0 31,0 0-35,0 0 36,0 0-29,-5 10 10,3 0-50,-1 1 17,0 2-15,-1 2-24,1 1-9,0 0-48,1 2-119,-2-2 0,3 2 0,-2-1 0,2 1 0,-2 0 0,2 0 0,0-1 0,1 0 0,0-5 0,0 2 0,0 0 0,0-3 0,1 0 0,-1-11 0,0 21 0,0-21 0,0 16 0,0-16-185,1 13-244,-1-13-66,0 0-96,4 11-147,-4-11-150,0 0-654,0 0-1180</inkml:trace>
  <inkml:trace contextRef="#ctx0" brushRef="#br2" timeOffset="-205729.509">19627 464 436,'9'-11'579,"0"4"-27,0-1-67,1-2-13,-1 2-41,-2-2-34,1 2-2,-3 1-49,0-2-18,0 1-56,-5 8-25,7-16-47,-7 16 4,2-13-28,-2 13-16,0-14-23,0 14-18,-5-9 21,5 9-23,-11-11-25,11 11-14,-18-6-23,18 6-2,-24 1 11,9 4 7,-2 3-3,-1 2 3,-1 2 2,-4 6 31,-1 6-56,1 2 38,3 5-47,2-2 49,0 4-5,5 0-8,3 0-5,4 0-7,2 0 5,3 0 0,2 1-49,4-1 45,3-1-7,6 4-3,1-3-2,6-1 3,2-2-4,1-3-13,0-3-7,4 0 1,-1-4-8,-3-4-7,2-3-3,-3 0 6,-4-3-4,0-2-15,-4-1-30,0-1-51,-4-2-122,2-1-84,-3-2-132,-10-1-110,18 0-169,-18 0-178,15-1-721,-15 1-1247</inkml:trace>
  <inkml:trace contextRef="#ctx0" brushRef="#br2" timeOffset="-204897.416">20185 683 592,'4'-12'747,"-4"12"-53,4-16-64,-4 16-65,2-12-49,-2 12-65,3-11-61,-3 11-67,0 0-48,1-11-60,-1 11-10,0 0 40,0 0-11,0 0 27,0 14-91,0-14 23,-2 20-10,-1-8-29,2 4-20,-2-3-22,2 6-80,0-4 49,-1 1-79,1 0 68,0 2-77,1-1 65,0-3-74,1 2 58,0-1-67,1-1 35,-1-2-88,2 1-14,-1-2-89,1-1-27,1-1-50,-4-9-24,7 16-48,-7-16-70,9 8-24,-9-8-86,12 3-5,-12-3-131,14-5-486,-7-1-747</inkml:trace>
  <inkml:trace contextRef="#ctx0" brushRef="#br2" timeOffset="-204605.309">20221 576 517,'0'0'503,"-13"0"-43,13 0-84,0 0-44,-15 0-77,15 0-2,0 0-2,0 0 25,0 0-5,0 0-20,0 0-1,11 4-24,-11-4-3,19-4-26,-6 1-14,1-2-13,1 2-15,0-3-17,-1-1-3,-2 3-4,1-5-13,-1 4-5,-3-3-12,-2 1-14,1 3 8,-2-3-23,-6 7-20,7-13-16,-7 13-16,2-10-3,-2 10-7,-2-12 4,2 12-15,-10-5 2,10 5-6,-16-3-10,16 3-51,-15 1-38,4 2-60,0 1-72,-3 4-82,3-1-66,-5 3-129,5 2-78,-2 0-637,0 2-835</inkml:trace>
  <inkml:trace contextRef="#ctx0" brushRef="#br2" timeOffset="-204013.54">20603 947 454,'0'0'840,"0"0"-124,-5 8-68,5-8-87,0 0-93,0 0-75,0 0-69,0 0-66,-5 9-45,5-9-47,0 0-30,0 0-26,0 0-22,0 0-16,0 0-15,0 0 0,0 0-27,-4 7 14,4-7-1,0 0 10,0 0 7,0 0 13,0 0-6,0 0-6,0 0 14,0 0-27,0 0-6,0 0 14,-12-1-26,12 1 14,0 0-29,-6-6 17,6 6-20,0 0 10,-4-12-30,4 12 24,0 0-21,1-10 15,-1 10-16,0 0 13,5-12-21,-5 12 20,0 0-15,8-7 12,-8 7-18,0 0 24,12-5-22,-12 5 16,0 0-24,0 0 1,16 0 6,-16 0 3,0 0 1,9 8 14,-9-8-7,0 0-1,7 7 0,-7-7 8,0 0 0,5 10 0,-5-10 19,0 0-23,0 0 5,-6 12 10,6-12 12,-8 4-23,8-4 18,-12 3-18,12-3 15,0 0-27,-19 0 21,19 0-22,-12-3 6,12 3-14,-11-4 19,11 4-16,-9-7 15,9 7-17,-5-10 15,5 10-17,0 0 19,1-15-18,-1 15 20,5-9-22,-5 9 22,8-8-6,-8 8 9,13-5-28,-13 5 30,14 0-21,-14 0 8,20 5 40,-9-1 20,0 4-28,1 0 22,-3 1-26,1 1 29,-3 1-30,1 2 16,-3-1-29,-1 2 22,0-1-25,-4 0 19,0 0-22,-4 1-11,0 1-102,-2-1-95,-3-1-134,-4 3-157,0-3-161,-8 6-875,1-3-1167</inkml:trace>
  <inkml:trace contextRef="#ctx0" brushRef="#br2" timeOffset="-203565.33">21174 831 730,'0'0'727,"-5"-10"-57,5 10-72,0 0-75,-1-11-47,1 11-60,0 0-45,0 0-95,-1-11-33,1 11-64,0 0-9,0 0 31,0 0 6,0 0-19,0 20 15,1-8-25,0 2 19,2 4-75,-1 1 29,1 5-50,-2 0 82,1 10-27,0-2-21,-1 3-11,0-1-7,1 3-5,-1-3-22,-1 0 2,0 2-25,0-3-1,0 0-14,-1-2 5,1-4-44,-2-1-13,1 0 0,0-1 0,-1-3 0,0-3 0,-1-1 0,0-2 0,0-2 0,1-1 0,-2-1 0,-3-2 0,-1-1 0,-2 0 0,1-3 0,-3-1 0,-2-3 0,-2 0 0,0-5-31,-6-3-292,3-2-87,-4-7-82,0-1-84,1 0-135,2-4-112,-2-9-707,4 0-1164</inkml:trace>
  <inkml:trace contextRef="#ctx0" brushRef="#br2" timeOffset="-203249.274">21170 577 126,'0'0'679,"0"0"-158,0 0-80,0 0-67,0 0-25,4-10-19,-4 10-16,0 0-7,13-1-10,-13 1-13,14-3-40,-14 3-27,19-5-25,-19 5 3,18-7-5,-9 4-8,-9 3-13,15-11 8,-7 5-29,-2-2-19,-6 8-38,8-15-18,-8 15-7,3-16-13,-3 16-15,-3-19-3,3 19-12,-8-15-7,2 9 21,-2-2-30,-1 4-3,-1 1-7,-3 0-9,3 0-16,10 3-63,-23 0-69,10 3-68,1 0-82,1-1-65,1 3-100,0-1-54,2 1-203,8-5-317,-9 11-666</inkml:trace>
  <inkml:trace contextRef="#ctx0" brushRef="#br2" timeOffset="-202920.269">21569 286 541,'0'0'734,"-9"-12"-82,9 12-34,-6-9-106,6 9-51,0 0-90,-5-10-44,5 10-78,0 0 24,0 0-16,0 0-3,18 5 8,-6 5-14,5 3 29,6 5-29,2 7 29,1 0-68,-1 5 13,-3-1-77,1 5 35,-2-2-58,-5 2 27,1 1 20,-4 1-20,-1 2 18,-3-1-49,0 1-118,-1-5 0,-4 0 0,-2-1 0,1 3 0,-4-2 0,-2-1 0,-2 2 0,-3-4 0,-2 0 0,-4 2 0,0-5 0,-1 1-350,-1-6-254,-3 2-185,-4 3-276,1-7-636,0-3-1380</inkml:trace>
  <inkml:trace contextRef="#ctx0" brushRef="#br1" timeOffset="-194088.937">23461 876 518,'0'0'444,"3"10"-32,-3-10-25,0 0-24,0 0-26,13 1-10,-13-1-7,10-3-5,-10 3-44,12-7-2,-12 7-4,11-12-21,-3 4-36,-3 0 18,1 0-25,-1 0-12,-1-3-40,1 1 27,-1 0-38,-1-2 3,-3 12-6,0-20 1,-2 9-42,0 2-2,-4 0-33,-1 1 6,-2 2-30,-1 1 16,-5 0-22,2 5 8,-5 1-23,-1 3 26,-2 4-33,0 1 9,-4 4-8,0 3 26,3 1-23,-1 1 21,4 1-22,2 2 22,3-4-34,4 0 34,2 2-32,4-4 23,3 1-20,2-1 22,3-1-30,3-1 29,3-1-31,1-2 31,3 0-31,2-3 13,0-2-59,2-2-8,-1-1-41,3 0 7,-1-4-13,1-1 8,-1-2-6,1-2 4,-1 0-15,1-3 24,-2 0 1,-2-4 18,0 0 8,-1-1 21,-2 1 2,-3 1 12,-1 1 5,-2 2 14,0 2-1,-7 8 14,9-16-1,-9 16-2,3-7 3,-3 7 22,0 0 4,0 0 10,0 0 5,0 13 15,0-13-24,-1 17 10,1-17-15,1 20 4,-1-20-11,3 23 8,-2-11-23,2 0 21,0 0-18,2-2 12,1 3-19,0-2 16,3-2-20,-1 1-16,1-5-57,0 0-30,0 1-29,2-3-37,-1 1-31,-10-4-5,26 0-20,-14-3-19,4-1-24,-2-2 16,1-1-4,-2-2 34,3-2 23,-2-2 39,-1-2 26,-2 0 35,-1 0 51,-2 1 47,1 1 62,-3 1 27,-1 3 33,1-1 12,-6 10-19,7-12-13,-7 12 33,0 0 11,0 0 16,0 0 19,0 0-15,8 7 4,-8-7-9,2 15-25,-2-15-18,2 19-11,0-7-14,-1-2-20,2 1-9,0 0-18,1 0-2,-2 0-15,7-1 5,-1 1-7,2-1 11,1-1-21,1-2 6,-1 0-13,5 0-24,-3-3-36,0-2-26,0-1-30,3 0-15,-4-3-3,5 0-3,-3-2 26,0-3-16,-1-1 15,1 0 18,-1-6 17,-2 1 13,2-3 6,-4 3 24,-1 1 40,2 0 41,-4 0 40,2 0 38,-4 4 9,1-1-11,1 2-25,-6 7-19,9-9-1,-9 9 27,0 0 29,16 0 17,-16 0-37,11 9-10,-5-2-39,1 0 6,-2 0-29,2 3 6,0-2-28,-2 3 19,1 0-30,-2-2 18,3 3-61,-2-3-96,1 2-4,1-1-76,2 1-113,1-1-85,-1-3-59,5 1-54,-3-1-114,2-3-415,4 2-657</inkml:trace>
  <inkml:trace contextRef="#ctx0" brushRef="#br1" timeOffset="-193609.206">24874 955 586,'10'-11'601,"-5"0"-60,0 1-49,-2-2-80,-2 1-35,0 0-60,-3 0-48,-1 3-15,-2-2-45,-2 4-6,-3 0-21,-1 1-1,-2 4-27,-4 0 7,1 3-27,-5 3-9,0 0-18,-1 2 23,3 3-38,-1 2 14,1-2-27,3 4 0,-1-1-29,4 0 9,4 0-23,0-1 10,3 1-24,3 0 12,3-13-19,2 20 16,2-8-20,3 0 16,3-2-19,2-3 13,2 1-19,0-1 12,3-3-24,-2-2-19,3 1-35,-3-3-14,3-3 2,0 1-15,0-5 2,1 1-11,0-4-2,-1-3 0,-1 1 0,2-8-9,-4-3-1,-1 0 14,-1-5 3,0-1 27,0-6 4,-2-3 8,-5-1 8,1-2 25,-2-2 6,-1 7 29,-4-1 2,0 2 65,-4-1-19,2 3 23,-1 4-5,-4 5 5,2 2 5,2 2 4,-2 5-33,1 4-2,1 2-2,3 9 35,-9-5 31,9 5-5,-8 14 30,6 1-24,-3 2 9,2 6 29,1 5-32,-1 5 40,2 1-53,-2 1 51,2 1-27,0 0-75,-1-2 41,2 2-73,0-2 47,0-5-74,2-3 62,-1 2-70,0-3 53,1 0-77,-1-6-69,0 0-115,0-1-74,3-4-77,-4-2-109,0-12-95,3 21-132,-3-21-786,1 13-1108</inkml:trace>
  <inkml:trace contextRef="#ctx0" brushRef="#br3" timeOffset="-192029.902">26769 805 340,'4'-8'451,"0"-1"-44,0 1-16,-4 8-13,7-15-8,-1 6-24,-6 9-21,6-15-2,-6 15-13,4-15 4,-4 15 12,3-16-49,-3 16-37,0-14-36,0 14-15,-5-13-15,5 13-12,-14-12-26,3 8-14,0 4-9,-5 0-14,-1 3 12,-4 3-39,1 6 13,-2 3-35,-5 8 16,0 1-26,2 3 23,2 2-33,0 0 19,4 4-28,1-1 20,5-5-40,4 1 38,-1 0-28,6-6 27,1 3-34,6-3 39,1-1-40,6-1 25,3-2-20,2 0 23,6-2-31,3-3 24,4-4-32,1-1 33,-2-3-32,4-3 29,-1-2-26,5-2 36,1-6-39,-2 1 27,4-4-36,1-2 35,-6-2-31,3-2 25,-5-4-27,-1-1 26,-3-2-30,-3-3 32,-4-2-34,-1-2 49,-6-1-46,-2 1 18,-6-1-28,-1 3 27,-2 0-25,-4 0 1,-4 0 2,-1 2 6,-7 2-2,-1 2 3,-3 3-4,-7 3 11,-1 4-14,-5 3 15,2 3 0,-2 4-2,1 5 1,-3 2 1,-1 4 1,3 2 4,-3 7-114,-2 3-74,9 1-63,0 1-99,7 0-101,2 1-120,2 2-105,1-4-608,1 4-889</inkml:trace>
  <inkml:trace contextRef="#ctx0" brushRef="#br3" timeOffset="-191704.676">26717 1054 823,'0'0'721,"0"-10"-66,0 10-104,4-13-98,-4 13-73,10-10-55,-10 10-56,15-8-43,-15 8-32,20-1-21,-20 1-33,22 4-34,-8 2-2,-3 3-3,5 4-3,-3 2-8,-1 3-12,-1 2-10,-2-1-10,0 2 10,0 0-21,-2-2 12,1 2-14,0 0 7,-2-2-10,1-5 17,-3 3-17,3-3 32,2-3-23,-2 3 26,0-4 23,4-1 37,-2-1-16,0 1-6,2-4-13,-2-2-12,2 1-14,-11-4-18,23 0-9,-23 0-17,23-2-8,-11-2-115,2-2-77,-2 1-114,-1-2-105,0-3-145,-4 3-112,-1 0-206,1-3-475,-3-2-928</inkml:trace>
  <inkml:trace contextRef="#ctx0" brushRef="#br3" timeOffset="-191161.699">27911 655 575,'0'0'649,"6"-15"-64,-6 15-46,6-14-61,-3 5 9,-3 9-65,9-15-34,-9 15-26,4-13-14,-4 13-8,5-13-17,-5 13-32,5-11-54,-5 11-30,0 0-49,-1-14-40,1 14-29,-7-7-11,7 7-30,-13 1-5,2 2-4,-3 3 13,-1 5 32,-2 1-54,-5 5 53,2 3-49,-3 8 52,-1 0-63,4 4 49,0 0-64,1 0 59,6 1-64,1-4 56,4-1-73,1 2 64,5-5-64,0 1 85,4-2-94,0-1 64,6-1-65,-1-1 64,3-2-60,3 0 56,1-3-64,1-2 69,4 0-59,-4-4 57,3 0-59,2-2 51,-4-4-52,2 3 58,-2-7-59,0 3 61,-1-3-60,1 0 52,0-3-99,0 0 10,-1-1-111,1 0-70,-3 0-54,1-2-65,-1 1-98,-4 2-136,2-5-49,-11 8-231,13-9-355,-13 9-835</inkml:trace>
  <inkml:trace contextRef="#ctx0" brushRef="#br3" timeOffset="-190590.12">28411 918 412,'0'0'828,"0"-20"-68,2 9-89,-2 11-79,0-21-36,0 21-33,0-20-53,0 20-4,0-18-90,0 18 10,1-14-122,-1 14 2,0 0-116,0-14 14,0 14-92,0 0 51,0 0-35,0 0 51,3 19-59,-2-5 43,-1 2-47,0 2 45,0 4-55,0 2 37,0 1-71,0 2 43,-1-3-64,1 2 48,0-1-50,0 0 40,0-2-51,0-2 39,0-3-109,0 3-9,0-3-141,1-1-85,-1-3-96,1-2-75,2 0-109,-3-1-118,2 0-178,-2-11-518,9 12-1004</inkml:trace>
  <inkml:trace contextRef="#ctx0" brushRef="#br3" timeOffset="-190287.915">28926 882 726,'-7'-10'609,"-1"1"-33,-2 1-63,1 1-101,-4-2-58,0 3-32,-4 1-21,1-1-22,-2 4-37,0 1-30,-2 2-26,0 1-1,-2 4-10,-1 0-21,-3 6-1,2 1-25,1 0 1,0 2-7,4 3-8,1 0 16,3-3-6,2 3-19,3-2-9,2 3-14,3-4-2,1 1-20,4 1-5,2-2-13,4 2 27,-1-3-40,6 3 34,3-2-54,3-1 30,1-1-32,1-3-9,4 1-129,0-3-84,3 1-88,0-3-102,1-2-126,1-2-105,-1 1-143,-1-3-445,4-1-831</inkml:trace>
  <inkml:trace contextRef="#ctx0" brushRef="#br3" timeOffset="-189928.834">29329 1114 714,'0'0'664,"0"0"-55,4 10-71,-4-10-66,0 0-42,-1 15-49,1-15-25,-2 12-40,2-12-52,-5 12-37,5-12-39,-5 10-32,5-10-19,-9 10-15,9-10-11,-10 6-18,10-6-9,-13 5-17,13-5-16,-16 3-15,16-3 2,-15 0-6,15 0 3,-15-3-16,15 3 3,-13-5-1,13 5 1,-10-9-5,10 9-3,-6-10-4,6 10 0,0-12-4,0 12-9,7-13 1,0 6-1,-7 7-3,15-9 13,-15 9-4,21-3 25,-10 4 2,3 3 7,0 1 55,1 3 9,2 1 44,0 3-56,-1 0 53,0 3-84,-2-1 62,1 3-72,-3-1 48,-2 4-73,-1-1 64,-3 1-10,-3-3-19,-2 2-10,-4 1-23,0-1-148,-5 2-164,-4-1-130,1-1-133,-7 1-178,0-1-253,2-4-441,1-2-1031</inkml:trace>
  <inkml:trace contextRef="#ctx0" brushRef="#br3" timeOffset="-189421.46">29808 1134 628,'0'0'667,"-8"-7"-58,8 7-27,0 0-59,-8-8-37,8 8-41,0 0-42,0 0-56,-3-8-29,3 8-1,0 0-35,10-12-46,-10 12-32,12-14-30,-3 7-42,2 0-3,-1-4-24,2 2-27,1-2-8,1-2-11,0 2-17,0-3-5,0 1-5,-3 0-27,1-5 12,1 2-7,-3 0 38,1-4-51,-2-1 37,-1 2-47,-2-1 42,1 0-45,-3 1 0,-2 3 8,1 1-1,-3 0-6,0 4 1,0-1 1,0 12-6,-4-21 5,4 21 0,-8-12-2,8 12-2,-10-2 0,10 2 38,-13 7-26,3 2 36,2 3-25,-1 1 44,0 4-31,-1 3 69,1 1-68,2 1 67,-4 3-72,4-1 83,2 0-83,1 0 60,1 2-61,2-2 89,2 1-69,3 0 47,1-2-58,2-1 44,3 0-65,3 1 62,1-3-66,3 0 52,0-6-69,-2-2 64,5 0-64,-2-3 58,3-1-118,0-3 2,-2-2-120,1 1-72,-1-6-82,1-1-88,3-1-147,0-6-89,-4 0-152,4-7-541,5-7-969</inkml:trace>
  <inkml:trace contextRef="#ctx0" brushRef="#br3" timeOffset="-189141.557">30414 468 583,'-8'-10'748,"1"3"-57,1 0-62,6 7-118,-7-14-43,7 14-82,-5-12-44,5 12-70,0 0 1,2-13-13,-2 13 15,12-3-40,-2 7 14,4 0 8,4 7-4,4 5-31,3 0 2,3 10 53,2 3-53,-1 4 23,3 7-66,-3 3 22,-2 3-56,-5-6-113,-4 1-34,-3 0 0,-2 1 0,-3 1 0,-5 1 0,-5-8 0,-5 8 0,-8 0 0,-5 1-247,-11 4-272,-10 1-104,-10 4-202,-3-3-1059,-6-3-1608</inkml:trace>
  <inkml:trace contextRef="#ctx0" brushRef="#br1" timeOffset="-183001.182">31629 1359 250,'0'0'572,"0"-12"-42,0 12-60,0 0-6,1-14-59,-1 14-36,0 0-38,2-11-45,-2 11-8,0 0-42,0 0-22,6-7-54,-6 7 28,0 0-47,0 0-12,0 0-40,13 3-4,-13-3-28,0 0 5,6 7-21,-6-7 8,0 0-22,0 0 10,-4 8-16,4-8 10,0 0-20,-12 4 12,12-4-16,0 0 11,-15-2-17,15 2 12,0 0-20,-12-8 12,12 8-11,-5-7 7,5 7-12,-2-11 16,2 11-17,4-11 18,0 1-18,-4 10 17,10-12-20,-3 5 25,-7 7 5,15-10 14,-15 10 11,13-6 29,-13 6-16,14 3 30,-4 1-7,-4 0-12,2 4 29,-1 4-22,-1 2-4,-2 0-17,-1 1-11,-1 2-6,-4 3-7,-1 1-39,-4 3-100,-3 1-93,-3-1-141,-5 0-191,-1 3-144,-5-1-740,-2 0-1028</inkml:trace>
  <inkml:trace contextRef="#ctx0" brushRef="#br3" timeOffset="-178368.951">27379 1351 75,'-10'5'707,"10"-5"-115,0 0-59,0 0-55,-10 3-60,10-3-19,0 0-59,0 0-37,0 0-19,0 0-21,0 0-27,0 0-19,8-5-37,-8 5-6,12-4-39,-12 4-3,14-3-36,-14 3-1,20-1-10,-20 1-10,21 3-23,-8-2 0,-2 3-32,1-2 14,-2 3-25,0 0 15,-1 2-21,-1 1 23,-3-1-28,2 3 16,-4-1-14,-3-9 18,-1 22-5,-6-10-19,0 0 25,-5 3-17,0 0 12,-3-1-18,-2 0 18,2 1-16,-1-2 18,1 0-19,1-1 24,3-4-17,0 1 26,1-2-7,6 1 44,4-8 39,-4 12 23,4-12-6,6 8-16,4-4-25,3-3-16,5 1 1,2-2-24,4 0-4,4 0-10,-1-1-6,2 0-34,-2-2-117,2 1-103,-3-1-100,1 2-134,-2-1-209,-2 1-40,-1-2-726,2 1-1054</inkml:trace>
  <inkml:trace contextRef="#ctx0" brushRef="#br1" timeOffset="-89787.861">16958 2092 682,'0'0'649,"-1"-17"-62,1 17-34,-1-19-15,1 19-34,-1-18-70,1 18 37,-3-14-43,3 14 19,-2-13-68,2 13 19,-2-11-65,2 11-56,0 0-52,-3-11-49,3 11 6,0 0-2,0 0 0,-7 11-5,5-1 1,0 1-22,1 2-91,-2 2-63,2 2 0,-1 0 0,0 1 0,2 2 0,0-2 0,0 2 0,2-1 0,-2-1 0,1 1 0,1-1 0,0 0 0,0-1 0,1-3 0,-1 1 0,2-2-300,-2-3-140,0 1-69,-2-11-34,4 15-62,-4-15-72,0 14-78,0-14-631,0 0-989</inkml:trace>
  <inkml:trace contextRef="#ctx0" brushRef="#br1" timeOffset="-89187.644">16783 2213 320,'0'0'747,"-9"-7"-103,9 7-69,0 0-111,-8-7-74,8 7-55,0 0-26,8-8-28,-8 8-35,20-9-47,-2 5-34,5-3-37,1 2-21,7-2-22,3 0-25,0-1-8,2 2-10,1-2-18,-1 1-70,-1-1-44,0 2-32,-1-1 2,-4-1 15,-5 3-29,-2-2 15,0 0 12,-6-1 14,-1 1 11,-1-2 22,-3 2 11,-3-3 10,1-1 8,-4 0 22,-1-1 14,-1 1 15,-1-1 33,-2 0 14,-1 12 18,0-21 4,0 21 17,-2-21 0,2 21 6,-4-17-14,4 17-2,-6-12-13,6 12-14,-6-10-11,6 10-11,0 0 64,-11-3 9,11 3-21,-5 10 20,5-10-24,-4 21 11,2-8-28,1 4 13,1 0-14,-1 2 18,1 3 9,0-1-4,0 4-18,0-1-14,0 0-14,0 0-6,0-3-4,1 0-9,-1-2-12,0-2 1,1 2 2,-2-2-8,1-5-3,1 3-3,-1-15 3,0 19-1,0-19 7,0 17-2,0-17-1,0 0 1,0 15-3,0-15-8,0 0-11,0 0-2,0 0 0,0 0 6,0 0-3,2-20-2,0 11 6,1-1 0,2-2 0,-1-3 0,3 1 7,-2 1-16,3 1 4,0 1-11,1-2-16,0 3 27,1 3-24,1-2 28,0 3-29,0 2 31,2 2-1,-1 1 1,0 2 23,0 1 28,1 3 4,1 1-3,-3 2-4,0-2 17,0 3-27,-2 1 8,0 0-15,-2 1 7,0 1-28,-2-1 14,0 0-17,-1 1 0,1-3-110,-3 2-88,1-2-85,-3-9-86,4 20-117,-4-20-122,-1 16-182,1-16-648,0 15-1037</inkml:trace>
  <inkml:trace contextRef="#ctx0" brushRef="#br1" timeOffset="-88302.863">17963 2285 800,'0'0'719,"8"-12"-74,-3 6-92,-5 6-62,12-13-56,-5 3-54,-1 3-34,2-3-74,2 1-20,-2 0-31,1-1-47,-3 2 7,0-2-36,1 2 16,-2-1-20,-5 9 1,7-14-52,-7 14 3,5-12-45,-5 12 4,0 0-31,-2-12 13,2 12-26,0 0 15,-10-5-25,10 5 20,-12 5-6,4-1-6,0 1 3,-1 4-4,-1 0 37,1 2-30,0 2 6,-1-1 13,3 2 0,1-1-3,1 1-2,1 0-12,1-2 7,3 0 1,2 0 5,0-2 1,3 1-3,3-1-11,2-1-2,2 0-5,1-4 1,2 2-1,2-3-4,-1-3-3,3 2 0,-2-3-7,2-1-28,-1-1-31,0-1-4,1-3 1,-1 0 7,1-2-2,-2-1 14,-1-3 7,0 2 13,-1-2-1,-4 1 6,1 1 7,-3-3 4,0 2 2,0 1 1,-4 0 13,1 3 19,-6 7-4,8-13-12,-8 13 1,4-9-8,-4 9 6,0 0 38,0 0 16,0 0-17,0 0-2,-7 9-7,7-9 6,-5 14-7,5-14-11,-2 16 1,2-16-8,0 14 0,0-14 3,2 17 7,2-6-9,-4-11 0,9 14-7,0-7 5,-1-1-5,1-1-4,2 1-7,-1-4 9,2 1 0,2-1 0,-1-2-20,2 0-18,2-1 5,2-1-5,-1-2-21,0-2 1,2 0 7,-1-2 5,-1 0 10,-1-2 0,-1-1 8,-2-1 14,-1 2-6,-3-1 4,0 0-2,-1 0 8,-1-1-1,-1 4 9,-1-2-6,-1 3 35,-5 7 3,8-14-5,-8 14 10,5-10-29,-5 10-1,0 0-2,0 0 36,0 0 7,0 0 19,0 0-19,-8 15-5,4-4 30,0 4-7,-2 5 39,2 6 41,-1 6-1,1 4-19,0 6-22,1 3-2,-1 0-16,-2 1-4,0 2-16,1-1-6,-1 1-8,-2 1-13,2 3-16,1-2-27,0 4 0,1-4 0,-1 2 0,1-4 0,-3-1 0,2-4 0,0-3 0,0-4 0,0-5 0,-3-2 0,3-7 0,-1 0 0,-2-3 0,0-2 0,-2-2 0,1-3 0,-2-2 0,-3-3 0,0-1 0,-3-2 0,-1-3 0,-4-3 0,-6-3 0,-9-8 0,-4-3 0,2-5 0,-6-8 0,2-1 0,9-1 0,-1-5 0,3-5 0,7 3 0,4-1 0,4-3 0,4 3 0,6 1 0,4 4 0,4 2 0,6-1 0,7-2 0,4 0 0,9 2 0,4 3-214,14-4-211,5 2-115,4 3-135,3 3-174,2 1-885,4 3-1419</inkml:trace>
  <inkml:trace contextRef="#ctx0" brushRef="#br1" timeOffset="-87622.656">19605 2254 606,'8'-10'600,"-2"1"-43,-1 1-40,0-1-50,-5 9-59,4-15-57,-4 15-48,-1-14-17,1 14-35,-10-12-23,2 6-16,8 6-30,-18-5-21,18 5-26,-26 1-4,10 1-12,0 3 5,0 2-14,-1 0-16,1 3-8,-1 1-24,2 1 7,2 0 2,2-1 5,1 1-9,3-1-7,-1-1-18,4 1-1,4-11-8,-1 17-1,1-17-3,8 12-8,1-6 2,0-1-8,1-2-43,5-3-43,-2 0-23,5 0-31,-1-3 1,2-2-54,1-2 51,-1 0-23,0-2 60,0-1 0,-2 0 21,0-2 8,-3-1 22,0 0-3,-4 1 23,0 2 44,-1 0 25,-2 1 27,-1 3 12,1-1-17,-7 7-16,10-7-13,-10 7-11,7-5 9,-7 5 21,0 0 1,11 6 6,-11-6 9,5 13 4,-5-13-9,9 17-11,-7-8-2,2 2-19,1 1-12,-2 0 2,2 1-6,0 0-3,1-1-9,-1 1-71,2-3-67,-1 2-87,1-4-82,1 1-99,-1 0-92,-1-2-113,1-1-151,-7-6-360,12 8-724</inkml:trace>
  <inkml:trace contextRef="#ctx0" brushRef="#br1" timeOffset="-87303.746">19977 2218 723,'4'-9'618,"-4"9"-70,7-14-95,-7 14-104,12-11-61,-12 11-14,13-7-54,-13 7-11,17 0 1,-17 0 5,23 4-33,-11 1-27,0 3 30,0-1-52,0 5-4,-3 0-22,1 1 9,-2 0-23,-2 1-13,2 2-12,-3-2 5,0 0-7,0-2-8,-2-1-5,0 1 9,0-3-3,-3-9 38,6 15 34,-6-15 33,3 12 20,-3-12 10,0 0-21,0 0-1,0 0-21,0 0 18,0 0-53,0 0-20,-3-17-13,3 17-17,1-18-3,-1 5-15,3 0-15,-2 1-4,2-2-5,0-2-6,0 2-3,3 1-4,-3 0-2,5-1-12,-3 4-4,3-2-104,-2 2-101,3 0-77,1 2-52,1 1-52,1 0-92,-1 1-55,0 3-64,2 1-36,-13 2-674,22-1-918</inkml:trace>
  <inkml:trace contextRef="#ctx0" brushRef="#br1" timeOffset="-86951.498">20553 2251 108,'0'0'756,"0"0"-129,17-1-55,-17 1-76,10-6-86,-10 6-38,14-7-45,-5 2-31,0 0-26,0-1-42,2 0-31,0-1-13,-2-2-11,2 1-31,-2-1-29,-3 3-6,2-3 4,-2 3-17,-1-2-11,1 2-28,-6 6-5,5-12-22,-5 12 5,0 0-31,0-14 15,0 14-15,-8-4 7,8 4-10,-14-2 2,14 2 3,-17 6 1,7-1-5,0 1-2,1 1 19,-1 2 10,1 2 23,2 0 12,1 1 1,1 2 26,2 0-7,1-1-8,2 2 37,2 1 12,1-1-6,3 1 28,2 0-32,3 0 4,2-1-42,1-1 8,4 0-17,1-3-1,1 0-27,3-4-3,0 1-12,1-1 10,0-2-21,2-4-10,1 0-147,-5-1-89,4-2-96,0-2-76,-2-4-193,3 0-126,0-4-874,-2 0-1253</inkml:trace>
  <inkml:trace contextRef="#ctx0" brushRef="#br1" timeOffset="-86251.469">22185 2383 533,'9'-7'552,"-1"-1"-41,-1 2-40,-2-3-29,2 1-36,-3-1-19,-1 0-45,0-2-6,-3 11-46,3-17-23,-3 17-45,-2-14-30,2 14-3,-6-14-23,-1 8-30,7 6-27,-15-6-20,15 6-5,-19-3-21,19 3 4,-23 7-16,11 1 40,0-1-16,1 4 3,2 0 12,1 1-22,2 0 1,4 0-16,1-2-1,3 2-10,5 0-11,1 0 5,4-2-11,4 0-5,3-3-1,1 1 4,1-4-11,0 1-5,1-5 0,-1 0-5,0-3 1,1 1-1,1-2-1,0-3 5,-4-1-8,-3 2 1,0-5 9,-2 2-17,-4-2-1,-1-1 6,0-2 4,-4 2 0,-4-1-6,-1 1 1,-2-1 1,-2 1-1,-5-1 1,-1 4 1,-2-2 1,-4 4-3,0 0-1,-3 3 0,-1 0 3,-1 2-1,1 2-5,-3 1 3,-1 3-38,4-2-76,-1 4-84,3-1-73,4 1-67,2 2-49,2 1-70,5 1-26,5-10-142,-3 17-519,3-17-765</inkml:trace>
  <inkml:trace contextRef="#ctx0" brushRef="#br1" timeOffset="-85852.119">22454 2311 204,'0'0'721,"8"-12"-125,-8 12-27,7-11-50,-7 11-56,4-10-67,-4 10-52,0 0-98,8-7-31,-8 7-19,0 0 9,11 2-29,-11-2 1,11 12-35,-6-4-19,1 0-21,1 2-13,-2 0-2,2 3-23,-2-1-2,1 1-8,-2 0-7,0-2-10,-2-2-9,1 1 0,-3-10-3,4 16-1,-4-16-1,4 12 1,-4-12-2,0 0 11,0 0 12,-2 12 2,2-12-1,0 0-3,0 0-2,-5-11-9,5 11 2,-1-17-17,1 5 15,-2-1-16,4-3 12,-1-2-7,2-1-6,2-3-2,1 0 7,2-1-8,3-2 4,3 3 7,2 1 8,1 2 33,4 3 16,3 2 8,1 2 42,0 4-22,1 3 39,0 4-25,4 1 35,0 1-10,5 5-26,0 1-1,2 5-26,-5 0-5,-4 2-14,-2 1-21,-1 0-32,-6 0-22,0 4 0,-5-2 0,-1 0 0,-3-1 0,-1 1 0,-4-2-199,-1 0-139,-3 0-112,1-2-117,-4 0-162,0 3-256,-1-3-575,1-4-1202</inkml:trace>
  <inkml:trace contextRef="#ctx0" brushRef="#br1" timeOffset="-85152.152">24457 2234 666,'10'-7'585,"1"0"-45,-3 0-45,0-1-53,-2 1-22,1-3-35,0 3-40,-3-4-15,0 2-46,-4 9-38,4-17-40,-4 17-30,-4-14-19,-1 7-26,-5 2-21,-2 1-26,-4 0 1,-2 3-7,-3 1-13,-2 1-13,-1 3-7,-2 1-10,1 2-10,1 0 0,2 2-8,0-1-4,3 3-1,4-2 7,2 0-11,4 0 10,4-1-9,5-8 11,1 19-12,4-9-1,5 0-3,6 1 9,0-1-9,6 2 1,-2-2-10,1 1 8,3-1-9,-2-2 11,1 1-7,-2 1 8,-1-5-12,-5 2 8,1 0-13,-3-1 10,-4-2-5,-9-4 12,12 10-9,-12-10 7,0 0-5,-3 12-9,3-12 8,-12 6 8,0-2-4,1-2-1,-6 1-1,0-1-3,-3-2 2,0 0 8,-1 0-7,-2 0-1,-2 0-2,-1-2-13,1-1-54,1-1-41,4 2-22,1-1-65,2 0-80,2-1-87,3 2-38,12 2-120,-15-5-135,15 5-401,0 0-676</inkml:trace>
  <inkml:trace contextRef="#ctx0" brushRef="#br1" timeOffset="-84143.212">24917 2230 109,'0'0'804,"6"-12"-138,-6 12-51,-2-10-78,2 10-77,-8-9-47,8 9-27,-16-8-52,6 4-37,-2 3-32,12 1-33,-25 2-33,11 1-13,0 2-17,-1 2-37,1 0-17,-1 1-35,1 4-5,1-3-9,3 3-13,1 0-13,0-2-3,4 2-9,1-2 4,4-10-12,-2 19 3,2-19-2,7 17-8,0-12-5,1 2-4,1-4-24,-9-3-31,22 5-24,-10-3-32,-12-2-16,25-2-28,-9-1 30,-1-1-22,0-2 55,-1 0-22,-1 0 49,-1-3-6,0-1 37,-1 1-18,-2-1 20,0 0 41,-2 3 34,0-1 20,-1 0 24,-6 8 8,11-13-6,-11 13-22,4-9-11,-4 9-11,0 0 8,0 0-3,0 0 16,0 0 0,0 0-7,8 6 0,-8-6-16,0 13-2,0-13-15,2 12 1,-2-12-10,1 14 3,-1-14-9,5 17 15,-5-17-20,7 15-21,-7-15-65,9 11-54,-9-11-40,11 11-34,-11-11-42,12 6-46,-12-6-51,14 3-14,-14-3-29,15-2 1,-15 2-94,16-7 112,-9 3-71,1-3 105,1 0 60,-2 0 203,2-2 65,-2-1 94,-1 0 28,2 3 46,-2-3 17,-1 3 45,1-3 26,-6 10-17,7-10-20,-7 10-53,9-9-27,-9 9-21,9-5 83,-9 5 5,0 0-28,13 3-8,-13-3-47,12 9 34,-12-9-40,11 14 7,-11-14-36,10 15 7,-4-5-1,-2 0-13,1 3 20,1 0 51,-1 0-16,2 1-33,-3 0-23,1-3-14,-3 0-10,1-1-13,-3-10-2,6 16 1,-6-16-6,4 13-1,-4-13-3,0 0-7,6 12 2,-6-12-5,0 0-4,0 0-5,0 0-2,0 0-5,2-12 6,-2 12 0,4-17-3,-2 7-4,1-1 7,1-4-12,2 2 11,-2-1-10,4-1-1,-2 2 1,3 0 2,-2 1-2,2 1 0,0 1 1,-2 2 0,3 0-8,0 2 5,1 0-2,-1 5 6,-10 1-7,19 0 18,-7 1 11,-1 4 18,0 1 6,1 0-18,-3 2-11,3 1 2,-2 1-2,-1 0 1,2-1-9,-3 2-3,0-1-1,-2-1 1,-1-1 1,3-2 1,-8-6 2,10 15-4,-10-15 0,3 10 4,-3-10 11,0 0-9,2 9-7,-2-9 3,0 0 6,0 0-6,0 0 2,0 0-3,0 0-5,-7-8 5,7 8-5,-4-14-1,4 14 10,-2-15-11,2 15 4,0-22 2,4 10 0,-2-2-5,3 0 5,1 0-4,1 1 3,4-3-9,-2 3-2,2 1 7,1 2 1,1 1 11,3 1 33,-3 1 20,3 4 16,-3 0-20,3 2 50,-1 2-2,2 0 3,-2 4-26,2-1-4,-3 3-1,1-1-22,-3 5-12,-1-2-7,-1 0-7,-3 3 6,-1-2-12,-2-1-5,0 3-4,-2-1-44,-2-11-107,2 21-111,-4-10-94,2-11-82,-5 18-90,5-18-108,-5 17-124,1-6-723,4-11-1085</inkml:trace>
  <inkml:trace contextRef="#ctx0" brushRef="#br1" timeOffset="-83787.212">25980 2346 450,'0'0'736,"15"-8"-68,-3 4-61,-1-2-87,3-1-45,-1 0-60,5 0-42,-3 0-57,2-3-54,0 1-43,1-1-14,-3 0-12,2 0-34,-4 1-23,-1 0-7,1-1-24,-5 0-19,0 1-12,-1 0-18,-1 0-9,-2 0-9,-4 9-5,5-17-16,-5 17-2,0-15-3,0 15-6,-5-14-2,5 14-4,-8-10-3,8 10-13,-14-4 20,14 4-6,-18 0 3,6 2 0,-1 5-3,0-1-2,-3 4 10,1 1-4,1 3 14,3 0 3,-1 1 18,3 2-1,3 0 3,0-1 22,3-1 3,3 1 3,0 0-10,3 0 26,3-4-1,0 1 12,5-1-24,-1 0-5,3-4-16,3-1 17,-3 0-40,6-3 12,-2-1-24,-1-2 8,0 0-21,4-3-102,-2-1-124,4-4-112,-3 1-119,-1 0-228,-3 0-261,1-4-516,-3 2-1078</inkml:trace>
  <inkml:trace contextRef="#ctx0" brushRef="#br1" timeOffset="-82758.66">27645 2418 654,'0'0'596,"18"-7"-81,-7 5-61,-2-3-50,2 0-41,1-2-25,-1-1-48,0 1-8,-2 0-3,-2 0-25,-1-2-19,1 1-18,-2 0-43,-1 1-9,-4 7-43,1-19-26,-1 19-7,-5-19-6,-1 11-17,0 0-10,-5 2-10,-1-2-9,0 4-4,-5 0-12,2 3 0,-4 1-12,0 2 13,-4 3-14,0 3-1,-1 1 1,2 3-3,-1 3 1,2 0 7,6 1-4,-1-1-4,3 1 4,4 1 8,0-2 3,6-1 1,1-1-7,3-1 5,3-1 0,2 0-2,6-1 0,-1-1-1,7-2-9,0-2 0,7 0 2,2-5-9,0 0-43,0-2-54,6-5-17,-3-2-35,3-2-14,1-4-14,0-2-26,-3-3-3,1-1 7,-3-1 32,-2-1 24,0-2 35,-4 0 16,-2-3 19,-2 1 12,-5 1 14,-1-1 14,-3 0 36,-2 3 9,-4 2 21,-1 0-2,-3 3 21,0 2-7,-1 2-1,-3 1 0,-3 2-1,2 4 8,-3 0 1,-1 4 3,-1 2-8,10 2 31,-21 1-9,9 3-4,-1 4 22,-1 1 1,1 3-8,0 3 15,-1 1-1,5 2-1,-3-1 1,4 4-3,1 1 10,2 2-22,1-1-10,2 3-6,2-1-8,5 0-10,-1 0-6,3 1-3,1-1-6,4-1-5,3 1-2,-1-4-3,4-4-4,2 0-4,-1-4-1,2 0 2,1-3 3,2-2-18,5 1-45,-6-6-53,-1-1-1,0-2 7,-1 0-30,1-5-1,-2-2 2,1-1 14,-2-2 13,-2 0 9,-2-4 21,0-1 13,-3 0 12,-1-2 1,-2-1 17,-2 3 4,-1-1 10,1 2 4,-4 1 27,1 3 1,-1 1-1,-1-2-1,-2 11-16,3-13 0,-3 13 0,0 0 5,0 0 9,0 0 10,0 0 14,0 0-2,6 11 3,-6-11-13,4 15-3,1-6-9,-1 1-2,0-2-2,1 2 6,0-3-5,0 2-8,3-1 4,-1 0-3,3-2 0,2 0 0,1-2-9,-1 0-34,2-1-60,-1-1-54,2-2-84,-2-1-67,2-2-101,2-2-57,-1 1-194,0-4-319,0-1-561</inkml:trace>
  <inkml:trace contextRef="#ctx0" brushRef="#br1" timeOffset="-82467.076">28405 2170 415,'-13'3'557,"13"-3"-54,-15 4-68,15-4-35,-13 4-52,13-4-29,0 0-34,0 0-26,0 0-3,0 0-27,9 7-22,-9-7-16,18-1-10,-5-2-16,1 1-10,2 1-18,1-4-17,1 0 5,-2 0-15,0 0-3,1 0-3,-2-2 8,-2 1-16,-2-2 37,-1-1-51,0 2 5,-3-2-39,-2 3 1,-5 6-26,5-15 20,-5 15-43,-1-12 28,1 12-39,-7-10 29,7 10-29,-13-5 22,13 5-29,-18-3 28,5 4-70,1 1-40,-3 2-61,-1 2-58,0-1-66,-2 6-70,0 0-89,2-1-106,-2 4-187,5-2-323,-1 1-676</inkml:trace>
  <inkml:trace contextRef="#ctx0" brushRef="#br1" timeOffset="-81124.482">28928 2337 370,'0'0'627,"6"-11"-48,-6 11-53,4-15-57,-4 15-41,4-13-66,-4 13-41,0-13-45,0 13-55,-5-12-23,5 12-38,-12-9-18,12 9-36,-19-4 11,6 5-18,-2 3-6,-2 2 26,-2 3-7,-1 3-18,-1 2-15,0 0-5,0 3-13,6-1-8,1-2-20,2 3 13,2-1-22,2-3 12,5 1-22,0-2 11,3-12-13,3 23 10,3-14-17,-1 1 13,4-2-3,1-1-10,3 0-27,-2-4-31,3 1-40,-1-4-23,4 0-10,-1-2-40,4-2 12,-2-2 10,5 1 5,-3-6 33,-1 2 3,-2-2 23,2-2 14,-4 2 21,0-4-2,-4 5 55,-1-1 4,0 1 41,-1 1 9,-2 2-5,-2-1-25,-5 8-4,10-8-14,-10 8 12,0 0-7,0 0 11,0 0 8,8 10-8,-8-10-10,1 14-7,1-4 8,1 0-5,0 0-14,0 2 19,5 0-4,-2-1-9,3 1-5,0 0 9,5-1-3,2 1-46,0-2-15,2 0 32,3-1-36,0-4 1,2 2 4,0-2 0,3-3 21,-1 1-14,2-1-1,0-5 13,1 1 5,7-4-6,-2-2 22,-1-2-10,4-5 1,-8 3 2,-1-4 3,-4 1 16,-5 2 19,-2-1 10,-3 0 23,-4 2 0,-5 2 23,-4 10-14,-2-17 8,-4 10-1,-4-1 11,-4 4 3,-5 1-1,-2 2 22,-7 1 19,1 3 2,-8 0-6,0 3-6,2 0-19,-1 2-21,4 1-13,2-1-34,5 0 17,2 3-26,2-2 19,6-1-24,2 2 15,3-1-16,8-9 18,-4 17-24,8-9-17,1 1-70,4-1-28,4-1-38,2 0-4,2-2-15,1-1-4,0-1-17,1-2 8,0-1 4,3-3 18,-1 1 25,1-3 22,0-1 18,0-3 11,-1 1 23,-1-3 18,-1 2 58,-4-2 32,2 1 34,-4 2 21,0-1-6,-2 2-1,-1 2-3,-1 0-16,-9 5-22,13-5 17,-13 5 21,12 2 4,-12-2 12,8 15-9,-5-5 0,-1 5 1,1 3 50,-1 5-15,1 3 6,2 4-26,-1 3-21,0 1-17,-2 1-10,1 0-10,-1 1 0,1-1-16,-2 1 3,0-2-10,-1 4 6,0 0 39,0 6-24,2 0-9,0 0-12,0-6-1,-2-4-13,0-5 4,-2 0-7,1-3 8,-2-3-23,0-1 11,-1-3-8,-1-4 15,-2 0-16,-2-3 41,2-2-49,-2-2 7,-1-3 0,-1-1-10,0-3 8,-3-1 0,0-5-1,-3 0 2,0-7 1,-4-5-14,-1-2-2,-1-9-9,4-3 1,1-3 3,4-1-1,2-4-11,3 0-22,7 5-10,1-4-9,4-5-53,8 1-37,4-1-25,4 2-11,7-5-12,4 2-20,6 3-13,1 2 4,3 3 9,2 4 28,1 3 33,-5 5 35,2 2 25,0 0 20,-2 1 14,1 4 15,-2-1 15,-9 5 11,-5 0 36,-4 1 44,-2 1-3,-5 1 28,-3 2-18,-3-1 2,-6 9 1,1-10 31,-1 10-6,-8-5 17,8 5-14,-17 2-10,5 0 14,-1 2-6,-1 2-2,0 2-3,0 0-13,2 1-10,1 0-4,1 1-2,1 0-13,3 2 8,4-3-15,2-9-5,0 19-9,5-9 10,1-2-11,5 3-1,0-5-1,3 3-2,3-4-6,-1 0 4,2-2-7,1 0 9,1-3-11,0-1 9,0-2-14,-2-1 7,1-3-2,-3-3 23,-2 3 13,-3-3 36,0-2-26,-4 1 12,-3-1-28,-1 1 6,-5-1-9,0 2-3,-3-2-12,-4 1-5,0 0 8,-1 1-3,-3 1-9,0 2 0,-1 2 0,1 0-18,-2 0-95,1 4-80,1-2-88,-1 3-121,1 3-129,-1 1-192,3-2-475,2 1-804</inkml:trace>
  <inkml:trace contextRef="#ctx0" brushRef="#br1" timeOffset="-80702.74">30273 2348 868,'0'0'737,"3"-10"-99,-3 10-148,0 0-85,0 0 12,0 0-51,0 0-25,10 11-50,-10-11-45,6 19-14,0-5-37,-3 1-25,3 1-41,-2-1-10,2 2-39,-2-1 2,1 1-33,-1-2 6,-1-2-29,1 1 16,-1-4-16,2 2-1,-5-12-16,4 14 20,-4-14-23,2 15 16,-2-15-18,0 0 10,0 0-17,-4 9 16,4-9-21,0 0 12,-5-9-18,5 9 16,-5-12-27,5 12 24,-2-22-20,2 10 24,1-5-15,2 0 13,0 0-16,4-2 20,-1-3 0,2 4 4,3-1-13,1 3 6,1-1-12,2 2 19,0 1-18,2 4 43,3 0 20,-4 5 17,1 1 14,0 4-13,-2 0 23,3 1 12,-1 4-8,-3 1-14,1 4-6,-2-1-9,-2 3-6,-1 2-14,-3 0-39,-2-1 16,2 4-29,-5-2 29,2 2-117,-3-3-84,1 0-98,-2-2-90,0 1-106,0-1-84,0-12-54,-2 22-170,2-22-411,2 17-797</inkml:trace>
  <inkml:trace contextRef="#ctx0" brushRef="#br1" timeOffset="-80006.807">30956 2481 249,'15'-14'670,"0"-1"-106,-2 1-36,0 2-33,-6-1-94,1 1-21,-1 0-66,-5 0-30,3 2-48,-5 10-35,-1-18-30,1 18-13,-10-15-2,10 15 2,-14-7-22,14 7 5,-23-1-8,11 3 5,-4 2-40,0 2 5,-3 4-36,1 1 9,2 1-25,0 1 9,2 2-24,0 0 17,4-1-30,1 1 15,1-2-26,5 1 22,0-2-26,2 0 23,3-1-27,1-1 22,3 0-23,0-2 15,1 1-15,2-4 12,0 0-20,1-1 5,-10-4-55,23 3-11,-23-3-26,23-3 21,-9 1-23,-1-5-1,1-1 15,-1 1 0,2-5 16,-2-2 7,1 1 7,-1-4 9,-3 0 0,1 0 20,-2 1 3,0-1-1,-1 2 2,-3 1 14,0 1 12,-1 4 17,0-1-16,-4 10 10,5-16-17,-5 16 5,1-11-4,-1 11 6,0 0 2,0 0 15,0 0-11,0 0 3,-13 6-6,13-6 12,-5 11-20,5-11 1,-4 18-4,4-18 13,-1 20-10,2-9 6,2-2-3,-3-9 3,5 17-7,-1-9 10,1-1-11,3 0 5,5 0-12,-2-4-56,2 1-9,1-2-39,1-2-25,3-1-24,0-1-21,0-3-27,2-3-51,-1-1 28,-1 0 24,0-3 26,-2-4 21,-1 3 19,-1-4 27,-1-3 21,0-2 23,-2-2 21,-2-1 13,-1-4 50,-3 2 5,1 1 41,-3 2 32,-2 0 16,0-1 20,-3 1-7,-1 6 11,-1-2 6,-1 5 6,0 0-15,0 5 27,-1 1-17,-3 4-7,9 5 10,-13-4-18,13 4 2,-17 7-8,11 0-9,-2 3 10,0 5 11,1 4 30,1 2-33,0 1 47,3 3-11,-1 1-19,2 3 26,1-2-59,1 2 40,3 0-68,-1 2 40,2-1-25,1-1-10,3-1-21,2-1-9,2-4-12,2-1-6,-3-4-11,3-1-4,2-2-93,1-1-113,-1-4-61,3 0-88,-4-4-81,3-1-143,-2 1-114,-1-4-243,-1-2-420,2-2-931</inkml:trace>
  <inkml:trace contextRef="#ctx0" brushRef="#br1" timeOffset="-79432.782">32263 2440 562,'5'-9'623,"-2"-1"-26,2 2-49,-1-1-65,-4 9-13,7-16-47,-7 16-29,4-13-56,-4 13-65,5-10-48,-5 10-6,0 0 35,0 0-9,0 0-29,3 17 5,-3-17-73,-2 23-14,1-10-56,1 0 13,0 0-40,0 2 19,0-1-44,1 1 27,1 0-41,0-3 15,0 0-104,-1 0-46,1-1-45,2-1-61,-4-10-49,8 16-71,-8-16-81,7 9-53,-7-9-63,8 5-197,-8-5-302,0 0-664</inkml:trace>
  <inkml:trace contextRef="#ctx0" brushRef="#br1" timeOffset="-79139.006">32195 2210 127,'0'0'684,"0"0"-89,-6 7-50,6-7-51,0 0-73,12 6-18,-12-6-17,20 3-51,-6-3-36,0 0-51,4-3-42,2 2-5,-2-3-33,1 1-31,-1 0-7,0-3 3,-2 1-11,-1-2-14,0-1-3,-4 0-24,0-3-6,-1 3-18,-4-3-10,-2 1-18,-4 10 0,3-17-6,-3 17-5,-4-17-9,-1 9-1,-3 1-3,0 0-2,1 2-5,-2 1 4,9 4-34,-19-3-55,19 3-70,-21 2-50,21-2-98,-19 5-78,8 3-112,2 1-60,-2 2-712,4-3-875</inkml:trace>
  <inkml:trace contextRef="#ctx0" brushRef="#br1" timeOffset="-78479.987">32786 2464 639,'15'0'602,"-2"-2"-29,-3-1-66,3-1-70,-1-1-40,2-2-52,-3-1-28,0 0-60,2-1-26,-3 0-40,1-1-26,-1-2-23,-1 0-18,0 0-14,-1-3-21,-1 1-21,-1-3 1,-1 2 3,1-2-26,-4 3 4,0-5-31,-2 2 13,-2 0-22,0 0 11,-2 0-21,-1 2 19,-3 1-19,0 1 13,-2 1-13,1 1 6,-1 1-17,0 2 12,1 1-9,-2 2 12,0 4-46,11 1 50,-18 0-8,8 4 11,1-2-19,1 6 13,-2 1 1,2 3 24,1 3-3,0-1 9,1 4 17,-2 5 5,3-3 2,0 5-2,1 1 8,0 5-4,0 2 11,1-1-10,1 0 0,2 3-11,-1 2 20,1 0 21,0 1-25,3 8-7,-3-8-12,3 9 15,1 0-35,0 0 21,0-1-30,0 0 24,0-2-38,-2-1 30,1-6-36,-1-2 0,-2-1 6,0-5-1,0-1-1,-1-1-1,0-1 1,-2-2-1,1-2 0,-1-1-1,1-3-3,-1-2 3,2-1-3,-2-1 6,2-1 0,1-1 0,0-12 32,2 21-35,4-13 30,0-1-41,3-1 34,0 0-33,1-1 27,3-2-33,0 0 3,2-2-1,0 1-2,2-4 5,1 1 0,1-2-1,-2-1 5,2-1-3,0-1 10,-4-2-7,2-4 1,-2 0 0,-4 2-6,-1-4-5,-5-1-6,-3-2 24,-3-2-30,-4-1 16,-8-6-42,-1 0 15,-9-4-26,-4 0 11,-6-9 9,-5 2 5,-2 3 11,-2-1 6,2 2 1,4 6 8,3-1 2,1 4 2,3-1 9,3 3-3,5 4 8,6 1 3,3 2-8,3 1-2,5 1 1,3 1 4,2 0-3,5 1 10,3 0-17,5-3-41,2 4-59,5-2-35,6 0-93,3 0-74,0 0-101,2 2-129,0 1-175,5-4-511,-1 1-832</inkml:trace>
  <inkml:trace contextRef="#ctx0" brushRef="#br1" timeOffset="-78139.584">33350 2638 701,'0'0'659,"0"0"-100,9 6-27,-9-6-111,0 0-77,0 0-85,9 5-37,-9-5-44,0 0-55,0 0-117,0 0-136,0 0-179,9 5-181,-9-5-472,0 0-550</inkml:trace>
  <inkml:trace contextRef="#ctx0" brushRef="#br4" timeOffset="-71839.507">17669 4120 6,'0'0'-2,"-15"4"-1</inkml:trace>
  <inkml:trace contextRef="#ctx0" brushRef="#br4" timeOffset="-71323.836">17624 3728 753,'0'0'759,"0"0"-75,0 0-41,0 0-58,-3-10-43,3 10-41,0 0-68,0 0-41,0 0-36,0 0-66,0 0-49,0 0-1,0 0 16,-6 9 19,6-9-10,-1 18-24,0-7-15,1 4-6,-1 2-27,-2 1-97,2 1-96,-2 2 0,2 0 0,0-1 0,-2-1 0,2 1 0,1-1 0,-2-1 0,2 0 0,2 0 0,-1-4 0,0 0 0,2-2 0,-1 0 0,4-3 0,0-1 0,3-1-46,1-3-256,0 1-70,4-4-39,-14-1-1,27 0-31,-11-4-43,0-1-48,-2 0-9,4-4-60,-2-1-96,1-3-342,-3-1-657</inkml:trace>
  <inkml:trace contextRef="#ctx0" brushRef="#br4" timeOffset="-70975.92">17760 3641 1,'-13'-2'681,"13"2"-154,-20-4-78,20 4-45,-17 0-41,17 0-44,-13 0-61,13 0-12,0 0 3,-11 3 9,11-3-52,0 0 33,0 0-22,0 0-36,7 5-1,-7-5-16,13 1 2,-13-1-2,18-1-31,-18 1-5,22-4-7,-11 3 6,0-2-2,0-2-2,-1 1-9,-1-1-7,0 0 0,-1-2-13,-8 7-15,10-13 9,-10 13-12,6-14-15,-6 14-11,-1-16-3,1 16-16,-8-17-5,2 9 5,-4-1-24,-2 3 9,-1-3-9,0 4 0,-3 0-4,1 3 0,-2-3-6,2 5 9,1 0-10,-3 5 1,0-1-8,2 0-38,1 3-77,0 3-49,4-1-93,0 1-33,0 3-97,3 0-72,2 0-57,4-1-107,-1 1-637,5-2-877</inkml:trace>
  <inkml:trace contextRef="#ctx0" brushRef="#br4" timeOffset="-70680.553">18088 3884 301,'0'0'939,"0"0"-143,-8 5-93,8-5-69,0 0-55,0 0-70,-10 7-79,10-7-32,0 0-45,0 0-2,0 0-13,-1 10-36,1-10-16,0 0-8,7 8-27,-7-8-8,12 4-27,-12-4-25,17 3-98,-4-1-93,-2-1 0,4 0 0,0-1 0,0 0 0,0 0 0,0-1 0,1 0 0,-2 1 0,0-2 0,-1 2 0,-1-3 0,-12 3 0,23-1-162,-23 1-283,20-4-108,-20 4-122,16-3-102,-16 3-176,16-4-516,-16 4-1087</inkml:trace>
  <inkml:trace contextRef="#ctx0" brushRef="#br4" timeOffset="-70248.258">18776 3918 753,'0'0'824,"0"0"-94,-9-8-117,9 8-43,0 0-42,0 0-36,-4-8-77,4 8-9,0 0-39,0 0-25,0 0-33,0 0-63,-4-10-37,4 10-28,0 0-39,0 0-35,0 0-12,0 0-5,0 0 41,-3 17-2,3-17-13,-2 21-4,1-8-1,1 4-19,-2 1-11,1 0-81,1 8 0,-1 2 0,1 4 0,-2 2 0,2-1 0,-1 2 0,-1-1 0,2 1 0,-1-2 0,-2-1 0,2 2 0,-2-2 0,1-4 0,-1-2 0,0-1 0,1 1 0,-1-4 0,-1 1 0,2-7 0,-3 1 0,2 0 0,1-5 0,-1 0 0,-1-3 0,2 2 0,-3-4 0,5-7 0,-13 12 0,5-7 0,8-5 0,-20 4 0,20-4 0,-26-2 0,8-3 0,-3-2 0,-1-1 0,-4-4 0,-2-1 0,0-1 0,0-1 0,-1-5-68,0-2-334,3 0-66,1-2-71,7 2-148,2-2-142,3 0-816,4-2-1307</inkml:trace>
  <inkml:trace contextRef="#ctx0" brushRef="#br4" timeOffset="-69907.36">18723 3717 200,'-1'-12'855,"1"12"-169,0 0-79,5-9-58,-5 9-48,10-7-53,-10 7-48,17-7-31,-7 4-33,3-2-20,1-2-23,1 3-13,2-2-20,-1-1-17,0 1-7,-1 0-23,-1-2-6,0 1-23,-1 0-25,-3-3-16,0 3-22,-2-3-25,-3 3-26,-1-2-12,-1-1-11,-3 10-14,-1-17-9,-3 9 1,-3 1-10,-1 0-7,-3 0-3,-2 2 2,-1 0-10,-1 3 2,-2-3-3,2 5 0,-2 0-7,-1 0-58,1 2-52,1 1-48,-2 1-58,4 0-52,-1 3-76,2 0-44,2 0-94,0 4-79,6-2-74,0 3-827,2-3-1094</inkml:trace>
  <inkml:trace contextRef="#ctx0" brushRef="#br4" timeOffset="-69623.57">19245 3842 751,'0'0'875,"0"0"-104,-16-1-80,16 1-59,0 0-65,0 0-74,-14 0-69,14 0-26,0 0-17,0 0-28,0 0-45,0 0-12,14 0-35,-14 0-37,19-1-33,-7-1-39,2 1-28,0 1-29,0-3-15,0 3-18,1 0-12,0-2-38,0 1-67,-2 1-82,2-1-76,-15 1-87,23-1-55,-23 1-71,23 0-97,-23 0-97,18-1-74,-18 1-849,14 1-1181</inkml:trace>
  <inkml:trace contextRef="#ctx0" brushRef="#br4" timeOffset="-69442.56">19305 3964 279,'-7'6'853,"7"-6"-115,-11 10-83,11-10-47,0 0-53,-3 11-35,3-11-65,9 8-51,-9-8-39,14 4-32,-2-3-38,-1 1-58,2 0-46,1-2-52,0 1-24,1-1-108,0-1-94,0 1-150,0-2-115,0 2-185,0-1-146,1-1-855,-3-1-1176</inkml:trace>
  <inkml:trace contextRef="#ctx0" brushRef="#br4" timeOffset="-63212.064">20129 3743 360,'-4'-8'633,"4"8"-70,-5-15-15,1 7-48,1-3 14,3 11-32,-6-14 20,6 14-40,-5-14-27,5 14-14,-4-11-5,4 11-40,0 0-53,-5-13-46,5 13-44,0 0 11,0 0-10,0 0 34,0 0-27,0 18-82,1-6-159,1 1 0,-2 4 0,1 2 0,0 0 0,1 5 0,-1-1 0,0 0 0,0 2 0,2-1 0,-2-1 0,1 0 0,-1-3 0,2-2 0,-1 2 0,0-3 0,0-1 0,-1-3 0,0 1 0,0-5 0,-1-9 0,3 20-428,-3-20-70,3 14-36,-3-14-100,5 6-49,-5-6-61,0 0-738,12-1-1105</inkml:trace>
  <inkml:trace contextRef="#ctx0" brushRef="#br4" timeOffset="-62812.72">20413 3764 141,'10'-12'819,"-3"2"-128,-1 3-60,0 0-69,2 0-55,-8 7-91,9-9-59,-9 9-10,0 0-26,9-6-19,-9 6-29,0 0-22,0 0-16,-6 11-10,0-5-57,0 1-13,-6 0-36,2 2-15,-3 1-21,-5 0-3,0 0-25,-1 2-1,0-2-24,-1-1 0,2 1-9,-1 0 6,2-3-19,0 0 15,4-2-4,-1 2-4,4-2-9,1-1 13,9-4 0,-15 6-6,15-6 0,-10 5-13,10-5 10,0 0-12,0 0 8,0 0 12,0 0-4,9 9 4,-9-9-2,17 5 19,-5 0 22,2-2 1,3 3 6,3-1 6,2 3 18,1 1-8,4 0 11,0 2 12,-1-1-5,1 0 6,-5-1-10,1-1-64,-1 0-30,-3 0 0,-4 0 0,-2-2 0,1 0 0,-4-2 0,0 1 0,-10-5 0,16 8 0,-16-8 0,11 6 0,-11-6 0,10 6 0,-10-6 0,0 0-219,8 6-98,-8-6-77,0 0-63,0 0-103,0 0-113,0 0-108,7-6-738,-7 6-1151</inkml:trace>
  <inkml:trace contextRef="#ctx0" brushRef="#br4" timeOffset="-62467.25">20921 3923 293,'0'0'875,"0"0"-131,-14 0-41,14 0-73,0 0-44,0 0-45,-16 0-64,16 0-32,0 0-20,0 0-26,0 0-42,0 0-17,0 0-17,0 0-13,0 0-17,13 3-27,-13-3-82,21-1-184,-7 1 0,0 0 0,3 0 0,-2 0 0,4 0 0,2-1 0,-3 0 0,1-1 0,-3 2 0,0-3 0,-2 3 0,0-1 0,-3 0 0,2-1 0,-3 0 0,-10 2 0,16-3 0,-16 3 0,14-3 0,-14 3 0,0 0 0,13-2 0,-13 2 0,0 0 0,0 0 0,0 0-351,0 0-276,0 0-115,0 0-111,0 0-921,0 0-1469</inkml:trace>
  <inkml:trace contextRef="#ctx0" brushRef="#br4" timeOffset="-61912.588">21528 3953 906,'0'0'791,"0"0"-37,-11 2-125,11-2-81,0 0-59,0 0-66,-7-7-60,7 7-48,0 0-38,4-10-20,-4 10-28,9-12-15,-4 4-21,2 2-25,0-2-36,2-3-17,-1 2-18,3-2-15,-2 1-10,0-2-14,3 1-12,-3-2-10,2-2-11,2 1 7,-3-2-13,-1 0-1,1-1-3,-1 0-5,-1 1 27,-2-1-36,1 0 0,-4 2 7,1-2-13,-1 2 10,-2 4-7,0-3 9,-2 3-19,-1 0 25,-2 0-11,0 1-9,-4 2-8,2-1 13,-2 2-16,-1 1 16,-1 1-17,0 2 10,10 3 2,-23-2 11,23 2-14,-22 3 7,12 1-7,0 3 8,-2 2 32,3 3-24,2 1 31,-1 1-5,0 3 5,4 4 14,1 1 17,1 1 14,2-2 2,2 3-5,0 1 14,3 4-4,4-2-2,-1 2-11,2-2-4,0-1-72,0 0 0,2-2 0,-1 1 0,0-6 0,-2 0 0,1 0 0,-1-3 0,-1-2 0,-1 0 0,1-2 0,-3-1 0,0-1 0,0-1 0,2-2 0,-1 0 0,-6-7 0,11 11 0,-11-11 0,13 7 0,-13-7 0,14 4 0,-14-4 0,14-2 0,-14 2 0,18-3 0,-10-2 0,2 1 0,2-5 0,-1 1-246,3-2-393,-2 1-158,4-4-232,0 1-703,3 2-1415</inkml:trace>
  <inkml:trace contextRef="#ctx0" brushRef="#br4" timeOffset="-61219.483">22545 3899 616,'-12'-3'501,"12"3"-37,0 0-13,-11-3-26,11 3-9,0 0-41,-11-1 8,11 1-21,0 0-22,0 0-31,0 0-23,-13-3-25,13 3-26,0 0 3,0 0 3,0 0-2,0 0-8,13 3-1,-13-3-21,23 0-6,-3 0-5,2 0-12,7 0 9,2 0-10,6 0 6,3 0-6,2 0-149,-1 0-36,0 0 0,2 0 0,-3-3 0,-3 3 0,-5 0 0,-3-1 0,-2 1 0,-4-1 0,-4 1 0,-1-2 0,-2 2 0,-3 0 0,-13 0 0,23-1 0,-23 1 0,18 0 0,-18 0 0,14 0 0,-14 0 0,0 0 0,14-1 0,-14 1 0,0 0 0,0 0 0,0 0 0,0 0 0,0 0-429,0 0-344,0 0-140,0 0-1003,7 6-1643</inkml:trace>
  <inkml:trace contextRef="#ctx0" brushRef="#br4" timeOffset="-60908.182">23801 3944 719,'0'-13'791,"0"13"-58,2-13-113,-2 13-42,5-16-31,-5 16-73,4-14-23,-4 14-43,5-13-8,-5 13-30,5-9-29,-5 9-39,4-10-44,-4 10-44,0 0-37,5-7-9,-5 7 24,0 0 1,6 7 7,-6-7-145,9 14-55,-6-4 0,2 2 0,-1 2 0,1 1 0,-1-1 0,-1 1 0,1 2 0,1 0 0,-2-2 0,1-1 0,0 1 0,-2-1 0,1-2 0,-2 0 0,2-3 0,-3-9 0,3 18-309,-3-18-204,4 13-34,-4-13-85,3 11-81,-3-11-115,0 0-647,0 0-1098</inkml:trace>
  <inkml:trace contextRef="#ctx0" brushRef="#br4" timeOffset="-60356.482">24048 3699 432,'-3'-15'702,"1"3"-94,-1 0-41,-1-2-85,-2 3-58,0-1-1,1 1-46,-2-1-31,-2 1-50,-1 2-23,0-1-18,0 2-19,-6-1-8,3 2-29,-4 0 7,0 2 10,-2 1-25,-2 2-24,1 1-3,-2 2 19,1 1-35,-5 2-16,2 0-4,-3 6 7,-1 1-23,1 1-8,1 4 21,2 2 1,-3 3-9,3 3-28,2 2-89,1 1 0,2 2 0,2 2 0,4-3 0,0 5 0,3-2 0,2 1 0,2-1 0,2 1 0,3 2 0,2-5 0,3 3 0,2-1 0,2-1 0,3 1 0,5-1 0,-1-5 0,7 4 0,-2-9 0,6 2 0,-1-5 0,2-2 0,3-2 0,-1-3 0,3 0 0,0-4 0,1-1 0,-3-2 0,-1-3 0,3 0 0,2-3 0,1-2 0,-2-1 0,0-2 0,0-1 0,3-6 0,-1-1 0,-3-3 0,0-3 0,-2-1 0,-2-4 0,-3 1 0,-1-3 0,-3 0 0,-2-5 0,-4 2 0,-5 3 0,-2 0 0,-3-2 0,-4 6 0,-1-3 0,-4-1 0,-3-1 0,-4 2 0,-1 0 0,-6-3 0,-4 3 0,-1 1 0,-1 4 0,2 5 0,-2 1 0,1 0 0,-3 2 0,2 4 0,3 1 0,-1 3 0,0 1 0,5 1 0,1 4 0,3-2 0,-1 3-453,2 0-65,2 4-91,0 0-110,2 0-113,8-4-770,-10 10-1255</inkml:trace>
  <inkml:trace contextRef="#ctx0" brushRef="#br1" timeOffset="-54700.989">25429 3867 585,'5'-8'522,"-1"-1"-39,-4 9-30,3-16-31,-1 7-24,1 0 6,-3 9-17,1-20-49,1 9-10,-2 11-21,-3-19-39,0 9-23,3 10 4,-7-17-5,7 17-12,-9-14-37,0 10-16,9 4-21,-16-4-8,16 4 1,-20 5 9,7 3-23,3 1-5,-5 6-20,1 2-9,0 4-6,-2 1 5,5 2-18,-1 4-8,2-2-16,1-1-10,3-1-4,2-2-11,2-1-5,2-2-9,3 0 3,2-2 1,0-1-6,5 0-2,-1-3-1,2-2 4,0-1-13,2-4 2,0-1-3,0-1 6,-1-4-9,1 0 5,-1-3-2,0-1-2,2-2-2,-3-2 4,1-3-5,-3 0-4,0-4-4,2-2 1,-4-3-4,-1 0 3,-1-1-3,-1-2 8,-2 0-1,-2-1-5,0 2 3,-2 0 1,0 1-7,-3 3 3,1 1-7,-4 3-4,2 3-26,-3 3-42,1 2-44,8 6-51,-17-4-49,17 4-48,-17 5-65,6 1-50,1 3-126,2 0-74,1 3-79,-2 0-766,5-2-1051</inkml:trace>
  <inkml:trace contextRef="#ctx0" brushRef="#br1" timeOffset="-54428.545">25694 3830 692,'3'-13'771,"1"3"-74,-1 1-69,1 0-67,-4 9-33,6-16-59,-6 16-72,4-11-73,-4 11-56,0 0-11,0 0-40,0 0-3,0 0-19,7 9-9,-7-9-25,-2 24-29,2-7-22,0 1-12,0 2-17,-2 3-14,0 1-13,0 2-12,1-3-6,-1 1-6,-2-1-2,4 0-4,-2-2-69,-2-3-62,3 0-52,-1-3-52,0 2-51,-3-6-63,5 0-44,0-11-72,-7 16-48,7-16-35,-2 10-91,2-10-554,0 0-781</inkml:trace>
  <inkml:trace contextRef="#ctx0" brushRef="#br1" timeOffset="-53984.239">25710 3935 553,'6'-23'580,"-1"0"-80,3-3-7,3 0-77,1 2-32,0 0-33,4 3-10,2-1-60,1 1 30,2 4-26,4-2-4,0 3-43,2-1-17,-2 4-19,1 1-32,-6 4-38,1 1-25,-6 1-32,-1 5-4,-1-2-23,-13 3 3,16 4-14,-16-4 1,5 8-11,-5-8-1,-7 15-12,-4-4 7,-1 1-6,-6-1 2,1 3-8,-4 0 0,-2 0-2,-3 0-2,6 0 0,-1-2-2,1-2-1,2 2 0,0-2-1,3 0-1,3-1 1,1 0-2,2-1-2,2 2 4,2-3 5,3 4-3,2-11 4,2 21-14,1-10 10,6 1 1,-2 1-1,4 3-9,2 1 9,3 1-3,4 2 3,1 0-3,5 3 7,3 0-7,1 0 3,-1-1 0,0-1-1,0-2 2,-4-1 23,-2-2 20,-3-1 20,-2-3 17,0-1 50,-5-1 30,0-3 23,-1 1 29,-3-3 40,-2 1 28,2 0 9,-9-6-226,13 8-67,-13-8 0,11 9 0,-11-9 0,10 3 0,-10-3 0,0 0 0,9 6 0,-9-6 0,0 0 0,0 0 0,13 3 0,-13-3 0,0 0 0,0 0 0,0 0 0,0 0 0,0 0 0,9-5-449,-9 5-401,0 0-194,0 0-801,0 0-1557</inkml:trace>
  <inkml:trace contextRef="#ctx0" brushRef="#br4" timeOffset="-51292.297">27696 3816 467,'0'0'835,"0"-11"-125,0 11-33,-2-13-75,2 13-21,-2-12-53,2 12-76,0 0-9,-1-14-42,1 14-44,0 0-71,-3-10-49,3 10-39,0 0-12,0 0 9,-7 10-8,7-10-31,0 16-21,-2-4-26,2 1-19,0 0-18,2 1-10,-2 1-15,2 2-6,0 0-9,1-1-3,-1-1-2,0-1-8,2 1-6,1-2-17,-3-2-58,1 0-37,1-2-40,2-1-47,-6-8-37,9 11-45,-9-11-51,12 7-11,-12-7-61,13 3-43,-13-3-70,15-6-26,-7 1-96,-1-1-658,1-5-890</inkml:trace>
  <inkml:trace contextRef="#ctx0" brushRef="#br4" timeOffset="-50956.054">27658 3609 156,'0'0'665,"-15"5"-124,15-5-60,-8 7-32,8-7-57,0 0-33,5 7-4,-5-7-71,12 5 14,-12-5-79,23 2 40,-10-4-42,2 2 8,-2-2-29,4-1-2,-2 1-15,1-1 13,-2-2-21,-4 1-10,2-1 13,-1 1-1,-3-2 3,0-1-33,-1 0-11,-3 0 5,-4 7-15,5-15-11,-5 15-19,-1-15-10,1 15-13,-8-17-15,1 10-18,0 0-3,-2 2-11,-2 0 0,-1 3-12,2-3 12,-3 4-24,-2 1-1,2 1-5,-1 1-43,3 2-45,-5 1-67,5 1-55,1 3-50,-1-1-82,5 0-52,0 1-86,3 3-58,1 0-44,2 0-144,4-2-422,1 3-771</inkml:trace>
  <inkml:trace contextRef="#ctx0" brushRef="#br4" timeOffset="-50687.37">28152 3850 89,'0'0'973,"0"0"-129,-6 8-88,6-8-71,0 0-61,0 0-52,0 0-63,0 0-50,0 0-39,0 0-12,12 2-55,-12-2-25,15 2-20,-1-4-27,1 4-23,4-4-25,2 2-142,0 2-91,1-2 0,1 0 0,-1 0 0,-1 0 0,-1 0 0,0 0 0,-2-2 0,-1 2 0,-3 0 0,-2 0 0,-12 0 0,22 0-214,-22 0-197,18-1-72,-18 1-123,11-1-130,-11 1-132,0 0-676,0 0-1184</inkml:trace>
  <inkml:trace contextRef="#ctx0" brushRef="#br4" timeOffset="-50447.824">28359 3718 643,'-9'-10'853,"9"10"-69,-6-9-82,6 9-63,0 0-61,-8-10-90,8 10-69,0 0-57,0 0-35,0 0 6,0 0-4,0 0-13,-6 7-36,6-7-15,0 16-9,0-16-17,0 23-17,0-8-66,0 2-156,0 1 0,0 2 0,0-2 0,0 1 0,0 1 0,0-2 0,0 1 0,0-1 0,0-2 0,0 1 0,2-3 0,0 0 0,-2-2-156,2-1-241,1 1-63,0-3-76,-3-9-109,8 16-100,-8-16-169,10 13-465,-10-13-979</inkml:trace>
  <inkml:trace contextRef="#ctx0" brushRef="#br4" timeOffset="-50041.077">28875 3806 888,'0'0'815,"-2"-17"-94,2 17-73,-3-14-66,3 14-46,0-15-63,0 15-36,-1-10-30,1 10-49,0 0-26,0-13-57,0 13-49,0 0-50,0 0-27,0 0 9,0 0 14,0 0 1,0 0-26,1 18-18,-1-5-4,2 4-5,-2 3-18,1 2-60,0 2-42,1 5 0,0-3 0,1 9 0,-2-1 0,2 1 0,0 0 0,0-2 0,-2 1 0,-1 0 0,1-7 0,-1 2 0,0-3 0,-1 1 0,0-2 0,-2-1 0,-2 0 0,1-5 0,0 0 0,-1-3 0,1 0 0,-2-2 0,-2-1 0,2-1 0,0-3 0,-1 1 0,-1-3 0,0 0 0,0-2 0,-1-2 0,-2-1 0,11-2 0,-20 0 0,8-2 0,0-4 0,-2 0 0,1-5 0,-1-1 0,-1-3 0,-1-6 0,2-2-389,0-2-158,3-2-107,-1-2-100,5-1-147,-4-8-666,5 7-1211</inkml:trace>
  <inkml:trace contextRef="#ctx0" brushRef="#br4" timeOffset="-49719.725">28698 3534 393,'0'0'710,"-5"-6"-95,5 6-41,0 0-66,0 0-39,0 0-29,0 0-23,0 0-24,13-5-28,-13 5-14,13 0-30,-13 0-13,21-1-43,-10-1-4,2 2-46,0-3-18,1 2-49,0-2-3,-1 0-17,0 0-11,-2 1-19,2-3-3,-5 1-1,2 1-11,-1-2-17,-9 5-8,12-8-17,-12 8-9,6-9-7,-6 9-11,0 0 7,-6-12-20,6 12 2,-13-7-35,13 7 43,-20-5-6,8 4-10,-1 0-38,-1 1-47,2 1-39,-2 0-80,0 2-66,-1 1-52,-1-2-52,4 4-72,-2 0-73,3 2-55,3-1-39,0 3-757,8-10-975</inkml:trace>
  <inkml:trace contextRef="#ctx0" brushRef="#br4" timeOffset="-49442.796">29353 3849 618,'0'0'770,"0"0"-59,0 0-95,0 0-48,0 0-71,0 0-38,0 0-62,0 0-40,0 0-40,12-3-27,-12 3-31,16-1-37,-16 1-33,22-3-44,-10 2-30,-1 0-26,2-1-13,0 1-16,-1 1-8,2-3-21,0 3-102,-1 0-63,0 0-66,-13 0-64,26-2-83,-12 2-81,-14 0-82,22 0-99,-22 0-749,17-1-958</inkml:trace>
  <inkml:trace contextRef="#ctx0" brushRef="#br4" timeOffset="-49256.305">29397 3913 271,'0'0'820,"-14"5"-146,14-5-60,-7 7-44,7-7-74,0 0-44,0 0-58,7 8-63,-7-8-54,15 5-37,-2-4-51,-2 1-30,3 0-45,-1-1-15,2 0-108,-2-1-76,4 0-130,-3-1-118,1 2-123,-1-2-183,3 0-612,-3-1-860</inkml:trace>
  <inkml:trace contextRef="#ctx0" brushRef="#br4" timeOffset="-49017.731">29921 3884 222,'0'0'142,"-16"5"-265,16-5 41</inkml:trace>
  <inkml:trace contextRef="#ctx0" brushRef="#br4" timeOffset="-48607.39">30158 3676 480,'0'0'764,"4"-17"-92,-4 17-24,1-13-67,-1 13-31,2-11-33,-2 11-53,0 0-54,1-10-44,-1 10-42,0 0-14,0 0-14,0 0 12,0 0-28,6 8 6,-3 2 18,1 2 16,0 0-27,1 5-275,1 0-18,-1 4 0,-1 0 0,1 2 0,-1-4 0,0 3 0,1 0 0,-1-1 0,-3-1 0,2-2 0,-2-1 0,1-1 0,0 1 0,-2-5 0,0 2 0,1-1 0,-1-13 0,0 22-508,0-22-117,0 17-111,0-17-76,0 12-929,0-12-1427</inkml:trace>
  <inkml:trace contextRef="#ctx0" brushRef="#br4" timeOffset="-48291.298">30554 3785 796,'4'-12'723,"-1"2"-57,-1 1-93,-2 9-75,0-19-33,0 19-40,-2-17-57,2 17-52,-12-14-30,6 6-19,-3 4-23,-4-1-20,2 2-15,-2 3 30,-2-2-44,-3 4-33,-2 2-2,-1 1-16,0 2-11,0 2-6,0 0-23,1 3-15,3 0 2,1 1 0,3 0-16,1 2 1,3-2-1,5 1-11,2-1-11,2-2-6,4 4-8,1-1-9,4-2-7,1 1 1,4-1-14,3 0 7,0-1-11,0-2-51,2 0-71,1-4-77,-1-1-82,0 2-55,-1-3-91,0-2-74,0-1-140,2-1-30,-1 2-906,0-4-1216</inkml:trace>
  <inkml:trace contextRef="#ctx0" brushRef="#br4" timeOffset="-48056.445">30855 3906 968,'-10'-4'824,"10"4"-81,-12-6-98,12 6-73,-9-4-57,9 4-66,0 0 4,0 0-81,6-10-48,-6 10-26,16-5-28,-4 3-37,3-1-32,2 1-36,1-1-30,4 2-32,0-2-21,-2 3-10,2-1-11,0-1-32,-3 1-109,1 0-88,-1 1-75,-4-2-77,0 1-53,-1 1-129,-14 0-94,20-1-117,-20 1-723,14-1-1046</inkml:trace>
  <inkml:trace contextRef="#ctx0" brushRef="#br4" timeOffset="-47800.963">30981 3739 589,'0'0'873,"-7"-14"-74,7 14-90,-3-9-55,3 9-64,0 0-67,-1-11-34,1 11-41,0 0-78,0 0-27,0 0-26,0 0-35,0 0-46,0 0 4,6 8-6,-6-8-20,5 19 11,-4-8-169,1 2-56,-1 5 0,2-1 0,-2 1 0,0 1 0,0-1 0,-1 2 0,2-2 0,0 0 0,-2 1 0,2-1 0,-1 0 0,1 0 0,0-2-74,0 1-382,1-3-93,-2-2-102,3 0-115,-3 1-189,2-4-549,0 1-1131</inkml:trace>
  <inkml:trace contextRef="#ctx0" brushRef="#br4" timeOffset="-47311.591">31322 3957 471,'0'0'900,"3"-11"-140,-3 11-101,5-11-109,-5 11-51,10-12-80,-2 6-84,1-2-41,-3 1-56,7-2-20,-3 0-42,2 0-20,2 0-36,-3-1-25,2 0-16,0-2-13,-2 1-10,1 0-11,-2-1-7,-1 0-9,1-2-8,-2 0-16,-2-1 10,1 0-21,-1 1 18,-3-3-21,0 2 18,0-2-18,-2 2 19,-1 1-22,0 1 20,-1 1-22,0-1 22,-2 1-18,2-1 19,-2 4-24,1-2 25,2 11-16,-6-18 18,6 18-20,-4-13 19,4 13-23,-4-10 24,4 10 2,0 0 26,-12-3-17,12 3 31,-10 6-9,5 3 27,-1 2 5,-1 2 25,1 3 10,-2 3 13,0 2-6,2 4-15,1 4-4,-3-1 7,3 1-12,3-1-15,0 0-11,4-1-10,-1 2-11,2 2-8,3-2-13,0 0 4,2-1-1,2-2 11,2-2 18,-2-4 6,1-2-10,3-1 3,-1-2-16,1-3 6,-2-2-42,2-2-6,-1 1 0,-1-4 0,1-2 0,-1 0 0,0-2 0,-12-1 0,22-1-94,-10-2-194,-2-1-134,0-5-148,-1 2-201,-3-1-267,2-2-548,-1-2-1235</inkml:trace>
  <inkml:trace contextRef="#ctx0" brushRef="#br4" timeOffset="-46660.176">32173 3948 100,'0'0'656,"-9"-4"-98,9 4-50,0 0-30,-12-2-34,12 2-19,0 0-11,-11-4-4,11 4-33,0 0-21,0 0-38,0 0-1,0 0 15,0 0-35,0 0-1,0 0-26,0 0-30,15-3-19,-1 3-22,2 0-17,5 0-9,4 3-17,5-2-11,5 2-12,4-2-1,3 2-78,5 0-54,0 1 0,-1-1 0,-5 0 0,-2 0 0,-1-1 0,-5 1 0,-3 0 0,-4-3 0,-4 3 0,-4-3 0,1 1 0,-5 0 0,-14-1 0,25 0 0,-25 0 0,19 0 0,-19 0 0,14-1 0,-14 1 0,0 0 0,12-2 0,-12 2 0,0 0 0,0 0 0,0 0 0,0 0-109,0 0-369,0 0-88,0 0-95,-10-5-107,10 5-169,0 0-545,0 0-1107</inkml:trace>
  <inkml:trace contextRef="#ctx0" brushRef="#br4" timeOffset="-45827.729">33124 3883 480,'0'0'771,"-6"-8"-110,6 8-64,-4-9-89,4 9-70,0 0-49,1-11-23,-1 11-45,9-6-21,-9 6-29,18-3 5,-18 3-27,24-1 7,-11 1-33,1 1 12,3 2-77,1-2 22,-3 3-58,1 1 29,-1 2-62,0-1 32,-4 2-72,-2 1 41,2 3-67,-6-1 47,-3 0-65,-2 1 49,-1-2-54,-4 4 51,-3-3-63,-2 1 58,-3 1-62,-2-2 69,-1 0-72,-1 0 54,-1 0-67,1-1 65,2-2-61,2 1 58,0-4-57,2 2 56,2-1-58,1-1 53,8-5-54,-14 10 58,14-10-51,-4 8 61,4-8-76,0 0 71,9 10-66,1-7 72,1 1-78,0-1 47,7-2-88,1 0 7,-1-1-65,4-1-29,1 0-25,0-2-10,4-1-24,-2-2-13,1 1-27,2-5-7,0 0 9,0-1 0,-1 0 12,0-1 21,-3-1 8,0-2 24,1 0-14,-4-2 44,-1 1-39,-1-1 64,0 0 0,-5 0 14,1 2 6,-2-3-56,-1 1 61,-1-1-23,-2 1 35,0-2-26,-4 4 33,0-1 1,-2 0 49,-3 2-21,-3-2 53,-3 2-15,-4-3 34,-3 1 35,-4 0 69,-3-1 2,-3 2 47,-5 1-8,-4-3 61,1 5-6,-5 0 15,1 3 8,0 1 0,-2 3 20,1 0-18,0 3-12,4 1-15,-3 4-13,0 2-2,1 2-24,-1 3 8,-1 2 1,0 2-5,3 3 15,-1 3-31,3 1 22,2 2-40,3 0 18,2 1-18,5-2 35,5 4-67,0 2 52,5-1-74,1 2 62,5-2-79,3 0 53,3 1-73,3 2 48,3 0-65,8 4 49,1-3-64,5-2 31,2-1-39,6-2 53,2-1-61,6-2 49,1-4-57,3 1 50,0-4-50,3-3 57,-1-1-61,-2-3 49,2-1-49,-5-5 50,-2-3-47,0 0 48,-1-5-48,0-3 64,0-4-39,-1-2 44,-4-5-54,-1-1 48,-3-2-63,-1-2 53,-3-5-55,-5-2 52,-1-3-55,-5-1 52,-3 5-51,-5-2 44,-3 4-51,-4 0 56,0-3-63,-7 1 50,-3 0-67,-4 0 37,-6 0-101,-1 4-2,-3 0-90,1 5-55,0 3-33,1 2-74,-1 2-132,-2 2-113,1 3-137,0 1-699,1 3-1067</inkml:trace>
  <inkml:trace contextRef="#ctx0" brushRef="#br1" timeOffset="66868.239">17172 5775 115,'-8'-12'702,"8"12"-131,-6-11-34,6 11-60,-5-14-2,5 14-12,-3-17-20,3 17-27,-2-14-8,2 14-49,-2-11-1,2 11-51,-1-11-28,1 11-58,0 0-22,0 0 8,0 0-7,0 0 3,0 0-10,0 15-20,0-4-17,0 4-4,0 2-22,-1 2-12,1 1-18,-3 3-17,2 1 9,-2 1-40,1-2-50,-1 2-2,2-2 0,-1 1 0,0-1 0,0-3 0,2-3-116,-2 1-161,1-1-75,0-3-58,0-2-91,1 0-111,-2 0-37,2-12-84,-1 15-709,1-15-1056</inkml:trace>
  <inkml:trace contextRef="#ctx0" brushRef="#br1" timeOffset="67280.989">17091 5750 249,'-6'-12'892,"2"-2"-227,2 4-42,0-2-83,2 0-65,2 0-28,1-3-37,3 2-81,1 0 16,5-1-46,3 1-3,3 2-46,3 1 10,1 4-31,4-1-30,-2 4-34,-2 1-38,1 4-32,-1-1-12,-1 3-15,0 3-9,-2 1-12,-3 2-3,-3-1-4,-4 1-13,-2 2-7,-2-1 5,-5 0-5,-5 4-8,-3-1-5,-5 3-3,-4 2-3,-4-2-6,-2 0-10,-1 0 7,0-2-25,-3-1-3,1 2 8,3-3 4,-1-1-1,3 0 9,3-3 6,3-1-15,2-1 12,1 1 1,1 0-1,4 1 2,0-2 8,4 0-2,3-7 5,-2 17-1,5-6-5,3-3 8,2 2 37,-1 0-45,5 0 43,1 0-56,1 1 63,2 1-59,1-4 50,1 4-57,-3-4 55,3 1-55,-3-1 51,0-2-123,-3 1-65,4-2-76,-2 0-65,-2 0-109,0-3-129,1 2-41,-2-3-112,2 2-639,-13-3-932</inkml:trace>
  <inkml:trace contextRef="#ctx0" brushRef="#br1" timeOffset="67652.752">17433 6049 811,'0'0'700,"0"0"-78,-8-6-82,8 6-45,0 0-87,0 0-15,3-9-41,-3 9-27,15-8-37,-2 3-1,2-2-24,2 0-39,3 1-28,1-2-30,-1 2-36,0-3-19,0 2-24,-1-1-17,-3 0-9,-2 2-7,-1-2-2,1 1 12,-3 2-11,0-2-10,-3 0-9,-2-1-6,-6 8-9,8-14-5,-8 14-13,1-14 12,-1 14-17,-4-10 6,4 10 26,-10-9-29,10 9-15,-17-4 15,17 4-14,-20 0 17,7 1-16,2 2 16,-3 3-7,-1 0 20,4 1 17,-3 5 11,4-1-5,-2 0-1,2 3 11,2 0 42,2 0-52,0 2 32,0-2-56,4 2 44,2-1-45,1-3 25,2 3-15,2-2-5,4 1-115,-2-2-61,5-2-74,1 1-54,2-1-48,3 0 9,5-1 14,6 1-30,3-1-63,3-1-52,2-3-49,9 2-4,-7-4-54,4-3-358,6 0-493</inkml:trace>
  <inkml:trace contextRef="#ctx0" brushRef="#br1" timeOffset="68001.495">18302 6099 867,'30'-17'430,"-6"2"-8,-3 0 14,-7-1-9,-2 2 1,-5 1 3,-3 1-60,-3 2 17,-2-2-44,-4 3-4,-3 1-55,-2 0 15,-3 3-34,-2 1-4,-3 3-25,-1 1-28,-2 2-23,-3 2-33,0 3-27,2 1 24,-1 1-76,3 1 32,0 0-58,3 2 27,1 0-50,2 0 32,4 0-47,1-1 35,3 0-44,2-1 41,4-10-48,0 17 40,0-17-44,9 13 7,-2-6-74,2-3-15,2-2-17,1 1-14,1-3-12,2-3 10,0-1-1,2-1 16,-1 0 15,3-4 27,-4-2 16,3 2 9,-5 2 7,0 0-14,-3-1 34,-1 1-17,0 2 51,-1 2 10,-8 3 4,10-5 9,-10 5 8,0 0 16,12 6-9,-12-6-6,7 9 34,-7-9-50,8 14 8,-4-5-22,-1 0-2,2 0-1,0 2-9,1-2-7,-3 0-62,4 0-64,-7-9-71,10 16-82,-4-9-103,1-1-81,-7-6-55,11 10-53,-11-10-74,14 10-482,-14-10-742</inkml:trace>
  <inkml:trace contextRef="#ctx0" brushRef="#br1" timeOffset="68320.615">18537 6001 100,'0'0'815,"-3"-18"-151,3 18-30,-1-13-56,1 13-96,0 0-44,2-15-41,-2 15-37,9-6-63,-9 6 8,18 0-35,-4 1-25,4 2-28,0 2-29,5 0-16,0 4-27,-1-1-20,1 1-31,-2 1-20,-1 0 30,-1 2-66,0-2 39,-4 0-62,1 2 1,-5-3-9,0-1 4,-4 1 1,-1-2-1,-6-7 6,7 13 0,-7-13-2,0 0-1,0 14-1,0-14 22,0 0 51,-8 9-48,8-9 44,0 0-42,0 0 40,-12-5-43,12 5 16,-4-10-43,4 10 39,-3-13-49,3 13 42,0-19-48,0 19 34,4-20-43,1 9-7,0 1-66,0-3-80,3-1-76,0 2-29,4-1-64,2-3-81,3 1-139,6-2-104,-1 5-214,1-2-350,-4 4-832</inkml:trace>
  <inkml:trace contextRef="#ctx0" brushRef="#br1" timeOffset="68660.884">19025 5874 431,'0'0'891,"-23"0"-129,23 0-69,-18 0-73,18 0-19,-15 0-74,15 0-55,-13-2-91,13 2-74,0 0-68,0 0-39,0 0-51,0 0-12,11 7-35,1-1 19,3 0-8,3 2-21,2 1-6,1 3-21,2 0-21,-3 0-9,3 1 44,-5-2-65,0 3 44,-4-1-60,2-1 44,-6 0-51,-1 0 52,-2-2-53,-1 2 42,-3-3-46,0 1 40,-3-10-42,0 15 45,0-15-50,-5 13 14,5-13 58,-8 11-67,8-11 50,-9 5-53,9-5 51,-11 2-48,11-2 45,-11-2-48,11 2 35,-10-8-32,10 8 50,-4-14-51,4 14 38,-1-17-39,4 6-3,-1 0 4,6-3 3,-2 1-18,5 1-54,0-3-62,2 2-24,3-2-79,0 3 4,0 1-44,1 2-63,1 0-38,-3 1-29,2 1-20,0 3-16,0 2-4,1-1 43,-1 2-47,-1 1-392,0 0-405</inkml:trace>
  <inkml:trace contextRef="#ctx0" brushRef="#br1" timeOffset="69036.765">19582 5929 1110,'14'3'282,"-4"-1"-16,-10-2 23,16 5 32,-16-5 3,14 2-1,-14-2 4,0 0 9,14 0-25,-14 0-1,0 0-56,0 0-11,7-7-26,-7 7 31,0 0-47,-9-9-13,9 9-20,-11-8 11,11 8-33,-18-6 23,18 6-30,-22-4-28,8 3-16,0 1-3,-4 1-17,-1 3-16,1 0-3,-2 3-5,-2 0-6,4 4-7,-1-1-5,4 3-12,-1-1 44,4 2-57,1-1 47,4 1-59,2-2 33,2 1-30,3-13 43,1 21-55,3-11 8,1-3 45,5 1-87,1 0 22,0-4-69,2-2-5,1 0 4,1-2 19,1-2 5,0 0 36,0-5-8,0 1 10,2-2 4,0-4 10,0-1 4,-3 1 3,0-5-15,-2 3 41,0 1 33,-1 1 32,-2 2 8,0 1-5,-1 0 0,-1 1-20,-2 3-13,-6 5 18,15-7 35,-15 7-3,15 0-13,-15 0-8,15 9 18,-9-2-45,1 1 19,0 2-22,1 2-1,0 1-37,-1 0 20,2 0-113,1 1-122,-1 0-139,0-1-106,3-1-200,-1 3-227,1-4-768,2 1-1309</inkml:trace>
  <inkml:trace contextRef="#ctx0" brushRef="#br1" timeOffset="70258.637">20221 6034 710,'19'-6'598,"-5"0"-99,3 1-40,-2-2-49,0-1-16,-2 1-26,1-3-62,-4 3 22,-2-4-34,-1 2-34,-7 9-29,6-16 0,-6 16-39,-6-15 0,-1 8-45,-1 2 5,-3 1-49,-3 1 26,-3 3-38,-2 3 6,-5 2-42,0 2 10,-2 2-16,-1 4-7,3-1-9,1 1-19,4 0 5,3 0 2,3 0-7,2-1 8,3 1-8,5-3-4,1 1 2,2-11-2,5 18-1,2-12-4,2 1-8,2-3-20,2 0-23,1-3-13,0 0 1,1-2-7,2-3-6,2-1-19,1-2 28,0 1 16,0-2 8,-2-1 9,-2 1-11,-4-1 24,2 3-17,-3-1 26,-2 2-17,1 0 24,-10 5-24,13-6 30,-13 6 2,9 4 35,-9-4 11,8 15 0,-2-3 3,-4 4 3,2 5 1,0 2-2,0 8-3,2 3 20,0 6-3,1 0-10,1 4-8,0 0-10,1-1-8,0-2-12,0 2-4,3-1-4,-2-3 36,-1 0-50,0-6 30,-1-1-39,-2-3 46,-1-5-53,0-1 50,-2-3-48,-3-3 47,-2 1-48,-4-3 46,0 0-51,-6-1 50,-3-3-51,-2 0 48,-5-4-51,-3-3 41,-2-1-42,-2-4 50,-6-6-52,-4-3 54,-1-4-49,-1-5 45,4-2-42,2-7 2,3 1 2,4-4 3,5-3 0,8 1-4,2-4-17,11 5-28,4-2-59,10-6-11,6 2-68,11-5 5,7 2-31,9 0-25,3 3-25,8 0 33,3 5 28,4 2 50,1-1 35,2 3 28,-2 0 45,-4 3 27,-3 4 27,-12 2 39,-2 3 16,-5 2 24,-9 2 39,-4 2 5,-4 2 32,-3 4-18,-4-2 5,-2 5-29,-12 2 21,11-3-16,-11 3 23,0 0-25,4 8 10,-4-8-10,-5 14-20,5-14-17,-7 20-9,4-11 14,-1 3-46,0 0 18,1 0-37,1-1-1,-1 1-5,2-1-3,1 1 0,0-12-14,1 21-24,1-10-22,-2-11-29,5 17-39,-5-17-50,7 12-12,-7-12-38,9 7-46,-9-7-54,0 0-68,16 0-33,-16 0-41,12-8-55,-7 1-58,-1-3-362,0-1-511</inkml:trace>
  <inkml:trace contextRef="#ctx0" brushRef="#br1" timeOffset="70540.454">20879 5871 448,'-15'-10'488,"3"5"-62,0-1-41,0 2-30,2 0-27,-2 2-44,12 2-35,-18-1-23,18 1 4,-14 3-4,14-3-7,0 0-8,-7 9-31,7-9-7,0 0-15,7 12-6,-7-12-27,17 8 0,-6-5-19,2 1 13,2 1-31,-1-4 11,2 0-23,-1 0 32,-1-2-28,0 0 20,-1-2-21,0 0 35,-2-1-29,0 1 16,-2-4-15,-1 0 11,-3 0-35,-1-1 17,-4 8-33,4-17 13,-4 17-24,-1-18 2,-3 10-24,0-1 9,-2 1-19,-2 3 15,1 0-21,-2 0 13,9 5-27,-20-2-21,9 3-79,-2 3-39,2 1-108,-1 2-100,-1 2-120,3 1-77,1 2-160,2 0-538,1 1-866</inkml:trace>
  <inkml:trace contextRef="#ctx0" brushRef="#br1" timeOffset="70920.534">21114 5989 297,'0'0'917,"0"0"-184,0 0-106,0 0-94,0 0-102,0 0-41,0 0-75,0 0-29,0 0-47,0 0 1,1 15-28,-1-15-28,3 18-29,-2-6-21,2-2-24,-2 2-19,2-1-23,0 1-8,0-1-15,-3-11-5,4 19-8,-4-19-5,4 16-4,-4-16 3,2 13-12,-2-13 5,0 0-3,4 9 1,-4-9-3,0 0-9,0 0 6,0 0 2,-5-12 4,5 12 20,-3-17-21,3 6-2,2-1 9,0-4-4,3 2 8,-1-1-7,4 0-24,0 1 23,3-1-20,2 2 24,2 2 8,0 1 31,2 4-3,1 1 17,1 3 39,0 2-12,2 2-11,3 0-14,0 6-8,-2 0 27,0 2-56,-2 2 17,2 3-39,-4 2 37,-2-2-53,0 0-49,-2 1-124,-3 0-82,0 0-59,1 1-83,-3-3-156,-2 1-104,0-1-152,1-4-564,-2 0-970</inkml:trace>
  <inkml:trace contextRef="#ctx0" brushRef="#br1" timeOffset="71425.155">21992 6100 595,'17'-10'833,"-1"-1"-130,-2-1-62,-3 1-94,0-1-13,-3 2-74,-2-3-65,-2 2-62,-4 11-15,0-18-37,-4 8-10,-1 3-54,-5-1-30,-4 2-25,-2 3-28,-2 0-25,-2 3-21,1 2-18,-5 0-11,1 2-22,1 3-6,-1-2 6,2 2-11,1 1-13,6-1-3,0 0-7,1 2 48,3 0-58,0 0 49,5-1-49,5-8-4,-4 14 2,4-14-2,2 12-1,-2-12-23,12 9-4,-12-9-15,18 5 0,-18-5-11,24 0 1,-10-2 4,3-2 11,2-2-2,0-1 13,1-3 12,1 1 3,-3-3-11,-2 2 27,0-2-19,-2 4 27,-3-1-25,-1 1 30,1 1-23,-4 2 32,1 1-33,-8 4 17,13-5-5,-13 5 41,9 5-14,-9-5 18,9 16-6,-4-2-3,2 3 35,0 5-47,-1 5-5,1 3 1,-1 3 7,-1-1-17,0 4-9,-1 0 15,0 5-6,-2-4-9,2 5 53,0 0 27,1 0-10,-1-6 47,-2 0-60,0-1 51,0-1-28,0-5 60,-2-4 15,0 3-7,-2-5 3,2-2-3,-1-2 1,-4-3-102,2 0-42,-1-1 0,-2-4 0,-1-2 0,-2 0 0,-4-1 0,3-5 0,-3-1 0,-3-2 0,0-2 0,-6-2 0,0-6 0,-3-4 0,-4-5-255,-2-2-283,1-2-160,5-1-245,-2-2-875,3-1-1520</inkml:trace>
  <inkml:trace contextRef="#ctx0" brushRef="#br1" timeOffset="72320.431">23313 5983 887,'-8'5'727,"8"-5"-52,-11 8-68,11-8-65,-8 8-50,8-8-55,0 0-37,0 0-22,0 0-47,7 9-39,-7-9-48,19-2-44,-5 1-37,3-2-36,2-2-10,1-1-34,2-1-18,1 0-9,-2-2-14,-1-1-6,0 1-6,-2-1-4,-1 0 25,-3-1-31,-1 0 8,-4 1-4,-2-1-12,-1 3-3,-3-3-3,-3 11-7,-6-13 10,-1 6-11,-2 4 5,-4 0-11,-2 3 7,-4 3-3,-3 2 4,-1 4 1,-3 2 0,0 3-1,2 1-5,2 4 4,2-1 50,2 3-57,5-4 44,4 2-44,3 1-1,4-2 6,6-1 4,2-2-3,6 4 3,6-2-19,4-2-48,5 0-21,11 1 5,3-5 12,6-2 3,8-1-12,4-2-42,5-4 14,2-2-34,9-6 6,0-1-23,-1-4 19,-7-1 31,-4-4 12,-5-1 22,-13 0-1,-6 0 47,-6 1 19,-9 0 35,-7 4 9,-6 0 31,-4 2 10,-7 10 42,-3-19-16,-7 12 35,-4 0-4,-5 2 9,-3 2 1,-3 0 2,-4 2-20,3 2-19,-2 0-15,1 1-21,1 2-12,3 0-17,3 0 24,2 1-40,4-1 31,1 0-55,5 0 40,8-4-44,-7 7 43,7-7-56,0 0 29,10 8-78,-10-8-17,22 0 0,-10-1-4,5-3 11,1 0 6,0 0 18,0-1-9,-2-1 30,2 0-12,-4 0 35,1 2-21,-3 0 21,-1 1-25,-11 3 35,17-1 36,-17 1 37,18 7 0,-10 3-3,-1 1 46,3 7-33,0 1 39,-1 7-45,0 4 20,2 7-27,-2 3-3,0 3 16,0-1-18,-3 1-9,2 1-11,-3-6-1,2 4-21,-3-9 24,0-1-34,0-1 13,-3-3-20,1-5 25,-1-1-55,0-2-41,1-3-106,-1-1-9,-1-3-79,1-2-47,-1-11-53,3 15-102,-3-15-109,0 0-76,10 5-129,-10-5-569,14-8-942</inkml:trace>
  <inkml:trace contextRef="#ctx0" brushRef="#br1" timeOffset="72709.086">24642 5878 824,'-5'-19'687,"1"2"-28,0 3-41,1-1-57,0 5-57,0-1-60,3 11-115,-2-17-43,2 17-81,-1-10 47,1 10-17,0 0-8,0 0-42,0 0 17,0 0-44,0 0 4,6 9-19,-6-9-37,3 13-20,-3-13-19,3 12-11,-3-12-8,4 14-11,-4-14-9,3 12 1,-3-12-3,0 0 8,2 12-22,-2-12 15,0 0-18,0 0 0,0 0-25,0 0-23,0 0-20,4-16-3,-4 16-14,3-20 17,-1 6-12,2-3 35,0 0-15,1-1 26,3-1-15,-1 0 29,3 2-17,2 0 27,1 4-23,0 0 24,3 4-16,1 1 39,2 4 27,-1 1 30,4 3 26,-2 2 12,6 3 42,-1 2-5,3 2-19,-1 1-10,-4 3-13,-1 0-31,-4 2-11,-3-1-22,0 2-6,-4 1-9,-2-1-54,-2-1-98,-2-1-113,-2 3-138,-2 0-139,-2-1-214,-2 2-287,0-1-577,-2 0-1237</inkml:trace>
  <inkml:trace contextRef="#ctx0" brushRef="#br1" timeOffset="73040.723">26022 5888 511,'0'0'733,"0"-20"-126,0 20-12,2-14-88,-2 14-64,0 0-42,5-12-3,-5 12-21,0 0-45,0 0 0,12 10-19,-12-10-18,8 16-21,-5-5-24,1 3-19,0 0 1,-1 2-71,1 1-5,-1 1-56,1-1 12,-2 0-49,0 0 16,1 0-47,-1 0-17,0-3-128,0-1-88,0-1-84,1 0-41,-3-2-90,0-10-89,3 17-59,-3-17-58,6 13-196,-6-13-343,7 7-776</inkml:trace>
  <inkml:trace contextRef="#ctx0" brushRef="#br1" timeOffset="73493.348">26325 5898 215,'1'-12'699,"1"0"-112,-2 12-42,0-20-61,0 20-42,-2-22-31,1 10-50,-3 0-20,0-1-13,-3 0-38,-2 1-43,2-1-15,-4 2-4,-1 1-21,-3-2-12,-1 2-10,-2 0-3,-2 3-41,-1 2-4,-2 0-22,2 2 0,-4 3-22,-2 1-12,0 3-7,-5 3-11,1 3-5,-3 3-10,-1 4 10,3 2-4,1 3-2,2 1-14,3 5-6,2-2 0,2 5 26,2 0-45,3 2 40,2-2-47,6 0 37,2 1-43,2 0 5,3 2 21,4-2-15,3 1-3,5-2-4,4 4-5,5-3 4,4-2 10,3-3-10,3-1-3,2-4 5,6-3-4,1-4 2,2-1-1,-2-4 3,1-4 0,-1-2-2,0-4 5,3-3-4,1-4 8,-1-3-4,0-4-7,-3-6-2,-3-1 2,-3-6-9,-5-3 5,-2-3 34,-2-1-29,-6-5-9,-3 3-6,-7-1 6,-3 4 4,-4 6-2,-2-1 6,-5-1 0,1 2 2,-8 3-15,1 2 13,-1 3-14,1 5 1,-4 1-2,0 1-68,-1 3-103,-1 4-54,2 2-112,-2 1-95,0 2-184,0 1-173,1 2-743,1 0-1185</inkml:trace>
  <inkml:trace contextRef="#ctx0" brushRef="#br1" timeOffset="74084.588">28369 5808 160,'0'0'663,"7"-17"-103,-7 17-61,4-14-19,-4 14-66,2-12-1,-2 12-81,0-13-9,0 13-46,-4-13-4,4 13-39,-11-12-26,1 9-17,1 0-19,-5 1-6,-3 2-18,-1 2 3,-2 1-12,-2 4-18,-1 0-19,0 3-10,1 0-14,3 2-5,-1 2 2,5-2-23,0 3 20,3 2-34,5-5 15,3 2-25,0-1 15,8-2-27,0 4 16,5-2-22,2 1 16,5-2-26,4 0 19,-2-3-18,4-1 15,1-1-17,-1-2 16,-3-3-15,1 1 12,-3-3-17,-2 0 14,-1-3-35,-1 0 17,-4-3-20,-1 1 10,-8 5-9,3-15 5,-3 15 0,-7-17 5,-4 8 4,-4 1-2,-2 2 2,-4 2 2,-1 1 2,-1 2 2,1 2 0,-3 3 26,-1 0-28,1 4 23,5-1-23,-1 3 23,1 0-21,5 1 25,3-1-22,1 0 23,4 2-3,0 2-2,5-4-1,2 2 0,5 0-19,0-1 21,4 0-23,-1 0 17,6-3-16,-3 0 11,7 0-51,-3-3-37,2-1-58,0-2-20,0 1-64,-1-3-41,0-3-60,0 1-60,2-5-64,-1-3-50,-2 0-115,1-5-444,0-1-678</inkml:trace>
  <inkml:trace contextRef="#ctx0" brushRef="#br1" timeOffset="74301.331">28357 5716 453,'-4'-20'656,"-1"3"-90,-1 1-65,-1 2-14,0-1-73,1 1 7,0 1-41,-2 4-45,0 2-18,8 7-32,-13-5 3,13 5-2,-15 7-11,8 2 6,0 2 14,1 5-16,1 4 16,0 4-24,1 3 2,2 4-7,1 3-7,1 0-21,1 2-168,1 3-70,0-2 0,1 6 0,-2-5 0,4-1 0,-2 4 0,1-4 0,-1-4 0,1 1 0,0-3 0,0-2 0,0-2-268,0-4-248,2 0-84,-1-3-140,2-1-191,1 0-695,4-5-1283</inkml:trace>
  <inkml:trace contextRef="#ctx0" brushRef="#br1" timeOffset="75200.789">29601 5985 701,'0'0'622,"-6"-14"-59,6 14-49,-3-14-75,3 14-51,0-13-19,0 13-45,5-15-12,2 10-39,-1-2-20,4 3 2,2 1-30,0-1-22,3 1-17,0 3-9,3 2 1,-2 0-35,2 2-14,2 1-25,-1 2-8,-5 2-13,0-1-20,-3 1-6,-2 3-5,-4-1-16,-2 1 6,-3 1-14,-3-1 4,-2 3-12,-2-3 5,-4 4-12,-3-3 13,0 0-4,-1-1 4,1-1-5,0 1 2,2-3-23,1-1 20,1 1-13,2-2 6,1-1 1,0 1 0,7-7-5,-8 12 6,8-12-3,3 8 3,-3-8-8,14 9 5,-14-9-5,22 5 10,-7-4-22,0-1-50,6-1-51,0-1-39,5-3-18,4-3-37,1 1-31,1-7-30,4 2-18,0-5-21,-2-2-16,1 0 11,-3-1 21,0-1 19,-3 1 25,-3 2 15,-3 0 48,-3 0 24,-1 0 39,-1-2 28,-5 3 13,0 0 12,-3-1 13,-2-1 11,-1-1 7,-3 3 0,-3-1 9,-1 1 19,-4-3 14,-2-1 8,-2 2 28,-6-6 26,-2 4 20,-2-1 7,-3 2 12,-2 1 19,-5-2 34,-2 3-11,3 3 12,-2 1-19,-2 4 34,-1 0-14,0 3-13,-3 0-15,5 5 0,-1 2-4,0 2 14,-4 1-8,0 3-6,0 2-5,-1 6-8,0 1 12,1 2-6,3 3 13,2 4-8,0-1 4,2 2 8,1 4-27,2 0 16,4 0-31,2 3-9,4-1-13,1-1-11,5 1-4,2-2 3,2 2-10,4-2-2,1 4-18,6 0 3,3 5-13,3-1 6,4-1-15,2 0 10,5-1-13,3-4-1,1-1-8,2-3 8,3-2-13,0-4 6,3-4-5,-1 0 6,2-2-9,-4-5 12,2-2-12,-1-2 6,3-2-6,-4-3 1,4-3 4,2-1-6,6-7 6,-1-2-4,1-5-9,7-5 0,-4-4-4,-2-4 2,-2-4-10,-3-1-2,-4-2 0,-8 2 15,-1 0-15,-3 0 3,-5-2 1,-5 1 0,-7 2-3,-5 0 3,-3 0 3,-8-4-6,-3 1 7,-6 2-3,-2 2-5,-4 0-10,-5 1-25,0 4-29,-3 2-56,-1 2-23,1 3-54,2 2-36,4 4-88,0 3-79,3 4-115,2 1-107,3 3-842,0 1-1107</inkml:trace>
  <inkml:trace contextRef="#ctx0" brushRef="#br1" timeOffset="75374.315">30641 5879 742,'8'7'629,"-8"-7"-106,9 12-81,-9-12-102,6 5-90,-6-5-118,0 0-135,0 0-137,6 10-222,-6-10-445,0 0-338</inkml:trace>
  <inkml:trace contextRef="#ctx0" brushRef="#br4" timeOffset="102777.175">17701 8002 631,'0'0'741,"-4"-10"-79,4 10-35,0 0-83,-4-13 0,4 13-46,0 0-27,-5-10-55,5 10-59,0 0-57,0 0-44,0 0 30,0 0 2,0 0-25,-10 9-12,9 2 18,0 0-43,-2 4 11,2 5-15,-2-2-120,2 3-102,-1 1 0,0 1 0,1-1 0,-1 2 0,2-2 0,-1 2 0,0-4 0,1 1 0,1-3 0,0 1 0,2-2 0,-1-1 0,4-2 0,-2-1 0,3-1 0,1 0 0,-1-4 0,4-4-332,0 1-109,-11-5-16,22 0-66,-9-3-60,0-2-27,2-1-89,-2-5-745,2-3-1057</inkml:trace>
  <inkml:trace contextRef="#ctx0" brushRef="#br4" timeOffset="103148.964">17761 7919 170,'-14'-3'644,"14"3"-124,-13-2-80,13 2-28,0 0-14,0 0 5,-11 1-25,11-1-40,0 0-7,0 0-47,0 0-16,14 1-19,-14-1 17,15-1-37,-15 1 1,17-1-44,-6-2 15,-1 0-21,1-1-18,0 0-7,-1 1-22,-1-1-21,1-2 6,1 1-6,-3-1-11,0 0-11,-1-1-14,-1 0 28,-6 7-54,8-15 26,-4 6-53,-4 9 28,1-12-44,-1 12 32,-4-14-45,4 14 32,-8-11-28,1 6 12,7 5-32,-18-7 46,18 7-45,-21-1 42,21 1-41,-23 3 37,12 2-43,1 0-66,-1 2-47,0 1-44,1 2-69,2 1-25,2-1-48,1 2-94,2 0-50,2 0-53,2 0-54,3 2-156,2-1-379,2 0-728</inkml:trace>
  <inkml:trace contextRef="#ctx0" brushRef="#br4" timeOffset="103904.745">18254 8247 116,'0'0'686,"-14"1"-102,14-1-54,-14 1-31,14-1-49,-13 0-18,13 0-8,-11 1-51,11-1-16,0 0-30,-14 2-21,14-2-25,0 0-7,0 0 7,0 0 0,0 0 41,0 0-68,6 8 14,6-6-40,1-1 17,3 3-32,2-1 11,2-2-43,6 2-126,-1-2-55,0 0 0,2 1 0,1-2 0,-1 3 0,-1-2 0,-4-1 0,-1 0 0,0 1 0,-2-2 0,-2 1 0,-2 0 0,-2-1 0,1 1 0,-2-3 0,-12 3 0,19 0 0,-19 0 0,15-1 0,-15 1 0,14-1 0,-14 1 0,0 0 0,13-1 0,-13 1 0,0 0 0,0 0 0,9-4 0,-9 4 0,0 0-407,0 0-309,0 0-145,0 0-254,0 0-498,0 0-1265</inkml:trace>
  <inkml:trace contextRef="#ctx0" brushRef="#br4" timeOffset="104400.004">18865 8081 785,'0'0'706,"-2"-12"-59,2 12-55,0 0-33,-2-15-61,2 15-9,-1-11-62,1 11 6,0 0-20,1-15-21,-1 15-17,0 0-30,0-14-13,0 14-24,0 0-26,0 0-31,2-12-45,-2 12-55,0 0-151,0 0 0,0 0 0,7 7 0,-7-7 0,7 16 0,-4-4 0,1 0 0,0 3 0,0-1 0,0 3 0,1-1 0,-1 1 0,0-1 0,-2 1 0,2 0 0,0 0 0,-2-1 0,1-1 0,1 2 0,-2-3 0,-1 3 0,1-5 0,-1 3 0,-1-3 0,0 1 0,1-3 0,-2 1-26,1-11-616,-1 21-131,1-21-85,-3 18-144,3-18-548,-2 14-1189</inkml:trace>
  <inkml:trace contextRef="#ctx0" brushRef="#br4" timeOffset="104841.038">19250 8199 215,'8'-10'789,"-1"0"-128,-2 1-71,2 0-55,-2 1-55,0-2-22,0 0-69,-3 1-32,2 0-54,-4 9 3,3-19-62,-3 19-22,0-15-44,0 15 5,-4-17-44,0 9-10,-2 1-18,-1 0 7,-2 0-23,0 1 0,-2 1-10,1 2-13,-4 2-1,0-1-2,-2 2-5,2 0-13,-4 2-7,3 2 2,-3 1-5,3 1-1,0 2 1,-1 2 7,1 1 5,2 0 36,4 3-29,0 0 25,3 0-28,2 1 24,1 0-41,5-1 28,-1 1-42,4 0 25,2 0-37,3-2 26,0 1-37,3 0 33,2-1-31,-1-2 17,3-1-2,-3-2-1,5 0-4,-4-2 1,3-2-8,1 0 7,-2 0 1,1 1 9,-1-5 12,-2 1-16,-1 0-21,0-1 0,-1 1 0,-13-1 0,21 0 0,-21 0 0,18 0 0,-18 0 0,14-1 0,-14 1 0,0 0 0,17-2 0,-17 2-163,9-5-176,-9 5-112,0 0-94,0 0-148,8-7-190,-8 7-737,0 0-1276</inkml:trace>
  <inkml:trace contextRef="#ctx0" brushRef="#br4" timeOffset="105203.43">19968 8170 278,'0'0'893,"-14"-2"-125,14 2-92,0 0-56,-16-3-74,16 3-25,0 0-67,0 0-50,-12-3-32,12 3-23,0 0-33,0 0-34,0 0-1,15-2-73,-15 2-1,17-1-68,-5 0 5,-12 1-61,23-1 20,-10 0-42,0 1 6,0-2-43,0 1 3,-13 1-112,24 0-22,-12 0-106,-12 0-62,19-2-76,-19 2-53,16 0-118,-16 0-98,14 0-113,-14 0-701,13-2-1044</inkml:trace>
  <inkml:trace contextRef="#ctx0" brushRef="#br4" timeOffset="105427.856">19900 8277 775,'0'0'848,"-13"9"-77,13-9-71,0 0-54,0 0-48,-2 8-35,2-8-94,10 3-4,-10-3-72,18 3-14,-6-2-78,0 1-10,2-2-74,3 0-7,-3 0-66,2 0-2,-1 0-57,1-2 8,-3 2-45,1 0-28,-2-1-108,-12 1-30,20-2-126,-20 2-71,15-1-71,-15 1-138,13-1-163,-13 1-181,0 0-693,12-3-1205</inkml:trace>
  <inkml:trace contextRef="#ctx0" brushRef="#br4" timeOffset="106497.864">20910 8071 215,'0'0'863,"0"0"-127,0 0-40,1-14-100,-1 14-23,0 0-55,0 0-35,1-13-57,-1 13-45,0 0-51,0 0-40,0 0-44,0 0-22,0 0-7,0 0 36,0 0-27,8 5-6,-8-5-8,2 20 14,1-6-47,0 1-98,-2 4-81,3 0 0,-2 3 0,1 2 0,-1 1 0,1 1 0,-1 2 0,2 3 0,0-1 0,-1 3 0,1-2 0,-1-1 0,0-3 0,-2 0 0,2 0 0,-2-1 0,0-1 0,0 1 0,-2-6 0,1 1 0,-1-1 0,1-2 0,-3 0 0,1-1 0,-1-1 0,0-1 0,-1-2 0,0-3 0,0 1 0,-1-3 0,-2 1 0,0-2 0,-2-2 0,-1 0 0,-3-3 0,0-1 0,-2-1 0,-3-3 0,-4-3 0,-1-3 0,-1-3 0,-3-1 0,1-3 0,1-1 0,-2-4 0,5-1-8,4 2-531,1-1-86,1-3-125,5 1-130,3 1-824,3-2-1380</inkml:trace>
  <inkml:trace contextRef="#ctx0" brushRef="#br4" timeOffset="106847.601">20894 7827 592,'0'0'653,"0"0"-84,-11 0-27,11 0-59,0 0-47,0 0-34,0 0-47,0 0-7,4 12-48,-4-12 6,10 3-40,-10-3-4,19 2-13,-6 0-34,1-2-27,-1-3-25,2 2-26,2-1-8,-2-2-14,0 1 36,1-2-62,-4 1 51,1-1-57,-1-3 30,-2 1-49,0 0 17,-2 0-46,-3-1 30,-1 0-39,-4 8 21,2-16-21,-2 16 3,-3-12-39,3 12 33,-11-11-38,3 5 36,-2 4-39,0-1 38,-2 1-30,0 1 28,12 1-40,-26 0-3,13 1-114,-2 2-49,1 0-56,1 1-64,1 1-73,0 0-130,1 2-89,3 0-106,0 0-744,8-7-1063</inkml:trace>
  <inkml:trace contextRef="#ctx0" brushRef="#br4" timeOffset="107235.888">21367 8154 1004,'-10'6'867,"10"-6"-116,-9 5-59,9-5-65,-8 5-71,8-5-62,0 0-37,-7 5 8,7-5-57,0 0 4,0 0-37,5 7 6,-5-7-36,13 0 12,-1 1-357,1 3 0,2-4 0,3 2 0,1-2 0,2 1 0,-2 0 0,1 0 0,1 1 0,-3-2 0,0 0 0,-3 1 0,0-1 0,-1 0 0,0-1 0,-14 1 0,21 0 0,-21 0 0,18 0 0,-18 0 0,14 0 0,-14 0 0,0 0 0,16 0 0,-16 0 0,0 0 0,13-3 0,-13 3 0,0 0-199,0 0-550,0 0-168,0 0-1075,0 0-1741</inkml:trace>
  <inkml:trace contextRef="#ctx0" brushRef="#br4" timeOffset="107795.541">21977 8165 255,'0'0'843,"0"0"-142,-11 3-38,11-3-121,0 0-27,0 0-91,0 0-21,0 0-83,0 0 0,5-8-37,-5 8-24,13-9-15,-3 2-19,-1 1-31,2-3-21,3-1-28,-3-1-24,2-1-14,1-2-17,0 0-15,0-1-13,-2 0-14,0-2-1,-3-1-6,3 1-9,-2-3 0,-1-1-6,-1 0-16,0 0-2,-1 0 47,-2 0-45,-1 3 47,-1 2-63,-1 1 45,-1 1-49,-1 1 51,0 1-54,-1 0 41,-1 3-49,-2-1 44,4 10-47,-9-13 50,9 13-47,-15-7 37,15 7-42,-16 0 49,6 4-37,-2 2 81,2 4-49,-3 2 43,3 3-30,-1 4 70,-1 5-29,3 0 14,1 5 12,0 0 11,3 1-13,1-1-35,0 4-61,3-6 0,-1-1 0,4 1 0,0-3 0,2 4 0,1-5 0,3 6 0,2-4 0,1 0 0,2 0 0,1-5 0,-1-2 0,1-1 0,0-3 0,3-2 0,-3-2 0,0-1 0,-1-3 0,-1 1 0,0-4 0,1 0 0,-1-2 0,-12-1 0,22 1 0,-10-2 0,-12 1 0,20-4 0,-20 4 0,17-6 0,-17 6 0,15-8 0,-15 8 0,10-8 0,-10 8 0,8-10-396,-8 10-318,4-9-126,-4 9-221,0 0-578,4-13-1301</inkml:trace>
  <inkml:trace contextRef="#ctx0" brushRef="#br4" timeOffset="109947.58">23509 7877 54,'-14'5'877,"14"-5"-189,-11 5-69,11-5-51,0 0-79,-12 6-40,12-6-76,0 0-5,-7 6-43,7-6 5,0 0-38,0 0-9,3 9-24,-3-9-23,11 7-15,0-3-26,0-1-16,6 0 14,1-1-46,3-1 32,5 2-34,2-2 37,0-1-47,3 0 4,-1-1-2,2 1-8,-1-2-129,-2 1 0,1 0 0,-3-1 0,-3 1 0,-4-1 0,-1 1 0,-3-1 0,-1 2 0,-15 0 0,24-1 0,-24 1 0,18-2 0,-18 2 0,16 0 0,-16 0 0,0 0 0,14-1 0,-14 1 0,0 0 0,0 0 0,0 0 0,0 0-179,0 0-258,0 0-103,0 0-160,0 0-148,10-4-886,-10 4-1418</inkml:trace>
  <inkml:trace contextRef="#ctx0" brushRef="#br4" timeOffset="110528.803">24475 7900 414,'0'0'722,"-8"-3"-127,8 3-50,-6-8-64,6 8-44,-8-7-55,8 7-27,-6-11-59,6 11-13,-7-10-32,7 10 0,-4-11-26,4 11-30,-1-10-9,1 10-7,3-13-25,-3 13-6,7-11-14,-7 11-9,13-10 3,-4 6 42,2 0-46,0 1 38,3 0-39,0 1 35,-1 2-46,1 2 14,-1 1-55,1 0 32,0 2-45,-3-1 20,2 5-42,-5-1 17,-2 0-31,-1 1-3,-2 0-5,-1 2 7,-2-11-10,-4 21 29,1-10-32,-3 0 21,-3 0-31,-1 2-1,1-4 12,-1 1-3,-1 0-10,0-2 15,4-2-6,-2 1-11,0-2 6,1 1-2,8-6 4,-10 9 3,10-9-5,-11 5 1,11-5-6,0 0 0,0 0-2,0 0 1,0 0 0,0 0 1,0 0-1,0 0 25,16 4-30,-16-4 31,15 0-37,-15 0 35,22 3-34,-10 0 4,-1-1 1,2 3 2,-3-1 2,0 1 1,-1 1 2,0-1 3,0 1 3,-2 1-3,-7-7 29,11 12-29,-11-12-6,3 13 36,-3-13-34,0 12 31,0-12-32,-7 14 27,2-7-33,-1-1 29,-2-1-25,-3 1 29,-2-1-33,-1 0 37,-2-2-34,1 2 40,-2-3-46,-2 1 29,4-1-35,-6-2-2,3 0-83,-1-2-8,2-1-82,-1 1-38,1-4-78,2 2-44,1-6-82,2 2-111,1-2-103,4-2-99,3-1-634,3-1-984</inkml:trace>
  <inkml:trace contextRef="#ctx0" brushRef="#br4" timeOffset="111111.966">24660 7682 420,'0'0'592,"3"-18"-33,-3 18-63,0-17-47,0 17-76,-3-14-24,3 14 8,-6-16-28,2 9-23,-3-1-28,1 0-36,-3 1-7,-1-1 0,-1 2-34,-5 0-11,3 0-13,-5 3-5,2-1-17,-3 3-20,-2 0-1,1 1-15,-3 1 38,-3 3-69,1-1 43,-5 4-45,1 3 44,-1 1-57,2 0 25,-4 6-51,2 2 36,0 3-17,4-1 23,0 4-44,0 1 24,3-1-41,3 5 25,1-1-33,1 0 0,4-1 26,0-1-36,3 0 30,1 0-36,3 1 29,2-4-33,1 1 33,1-1-28,3-2 38,3 2-18,1 0 25,2 0-39,5 0 26,2 1-6,5-1-5,3 4-15,0-6-11,6-2 0,-3-2 0,2-3 0,-2-2 0,4-1 0,0-2 0,2-3 0,-3-2 0,1-1 0,0-1 0,0-3 0,3-2 0,-2-1 0,4-2 0,2 0 0,-1-4 0,0 2 0,-1-3 0,5-3 0,-3-1 0,-1-1 0,-1-2 0,-2-2 0,-3 0 0,-5 0 0,-2-1 0,-2-2 0,1 1 0,-7-3 0,1-1 0,-5-1 0,-3 3 0,-1-3 0,-3 3 0,-4-3 0,0 1 0,-3 0 0,-4-1 0,-3-2 0,-2 5 0,-1 0 0,-2 2 0,-2 2 0,-1 1 0,2 1 0,-1 4 0,1 1 0,-3 4 0,2-2 0,1 2 0,1 4 0,0-1 0,1 2-193,4 0-78,-4 1-85,3 2-65,13 0-56,-21 3-96,10 0-78,11-3-120,-16 7-652,16-7-1031</inkml:trace>
  <inkml:trace contextRef="#ctx0" brushRef="#br4" timeOffset="114896.004">27306 8125 355,'-3'-17'752,"3"17"-110,-2-15-21,2 15-79,0-15-31,0 15-56,-1-14-3,1 14-62,-1-13-4,1 13-54,0 0-21,-3-13-49,3 13-31,0 0-32,0 0 5,0 0-7,0 0 5,0 0 31,0 0-31,4 14 23,-4-2-39,1-1-24,-1 3-23,0 4-139,0-1 0,0-2 0,2 3 0,1-2 0,-3 1 0,2 1 0,0-2 0,0 0 0,1-2 0,-3 1 0,4-3 0,-2-1 0,0 0 0,3 0 0,-1-3 0,3-1 0,0-1 0,2-1 0,0-1-88,-9-4-181,20 3-56,-9-5-17,1 1-19,1-3-34,1 0-62,-1-2-45,1 1-35,-1-5-48,-2 2-158,1-6-381,0-1-738</inkml:trace>
  <inkml:trace contextRef="#ctx0" brushRef="#br4" timeOffset="115244.879">27267 7911 163,'0'0'587,"-9"-3"-96,9 3-67,0 0-19,0 0-19,0 0-31,0 0-7,0 0-10,0 0-25,11 3 1,-11-3-53,14 3-21,-14-3-20,17 0 5,-17 0-23,15 0 10,-15 0-42,17 0 11,-17 0-31,16-6 30,-16 6-30,11-4-8,-11 4-28,12-7 0,-12 7-11,7-10-11,-7 10 2,0 0-12,1-15-11,-1 15-11,-6-11-18,6 11-10,-12-11-4,4 4-5,1 3 23,-2-2-42,9 6-6,-18-6 1,18 6 2,-19-3 3,19 3-20,-19 0-43,19 0-57,-18 7-62,18-7-33,-16 8-71,9-3-24,0 1-99,7-6-80,-6 18-45,6-18-107,0 18-674,4-7-916</inkml:trace>
  <inkml:trace contextRef="#ctx0" brushRef="#br4" timeOffset="115556.572">27786 8183 865,'0'0'775,"0"0"-56,0 0-74,0 0-69,0 0-23,-8-2-68,8 2-30,0 0-43,0 0-33,0 0-48,0 0-20,0 0-30,0 0-15,8-6 1,-8 6-18,16 0-9,-5-2 2,3 4-102,-1-2-140,6 1 0,-2 0 0,6 0 0,-3 0 0,0 1 0,0-1 0,-1 0 0,1 1 0,-3 0 0,-3-1 0,0 0 0,-1 0 0,0 0 0,-13-1 0,18 1 0,-18-1 0,16 2 0,-16-2 0,0 0 0,16 0 0,-16 0-231,0 0-350,0 0-143,0 0-140,11-5-964,-11 5-1534</inkml:trace>
  <inkml:trace contextRef="#ctx0" brushRef="#br4" timeOffset="115875.725">28415 7938 93,'0'0'964,"-6"-16"-145,6 16-83,-2-14-71,2 14-49,-1-11-77,1 11-33,0 0-82,-1-15-35,1 15-41,0 0-40,2-10-31,-2 10-26,0 0-28,0 0-7,12-1 1,-12 1 3,10 11-20,-6-1-20,1 1-180,2 4 0,-3 2 0,1-1 0,-3 3 0,3 2 0,-1-2 0,-1 2 0,-1-3 0,0 1 0,0 1 0,1-1 0,-1-2 0,0 0 0,-1 1 0,-1-2 0,1-3 0,0 0-363,0 0-95,-1-13-35,2 21-115,-2-21-102,0 19-104,0-19-691,4 15-1134</inkml:trace>
  <inkml:trace contextRef="#ctx0" brushRef="#br4" timeOffset="116270.942">28849 8037 438,'0'0'792,"-2"-19"-130,2 19-47,-1-18-83,-2 8-66,3 10-65,-7-18-45,3 11-55,-1-1-13,-4 0-62,1 1-4,-1 1-45,-2 1-28,-1 2 1,-1 0-46,-2 2-8,1 1-4,-4 1-9,-1 2-11,1 2-3,-1 4-8,0-1-2,3 3-12,1 0-2,0 3 11,4 0 15,2 0-7,2 0 9,3 2-15,2-3 2,2-1-11,2 4 2,2-3-12,1 1 5,4-1-11,-2 1 0,3-2 3,1-2 8,1 1 15,-1-1 11,2-2 3,-2 1 8,3-2 4,-1-2 8,1 2-2,0-2-3,-1 0-7,1-2-10,-1-2-9,0 1-13,0-1-10,-2 2-4,-11-3-35,22 2 0,-22-2 0,18 0 0,-18 0 0,15 0 0,-15 0-96,13-2-109,-13 2-84,10-3-108,-10 3-61,7-4-140,-7 4-126,0 0-190,0 0-519,7-7-1043</inkml:trace>
  <inkml:trace contextRef="#ctx0" brushRef="#br4" timeOffset="116724.839">29413 8114 167,'0'0'893,"-11"-3"-151,11 3-39,0 0-87,-16-3-58,16 3-57,0 0-46,0 0-35,-12-1-14,12 1 19,0 0 7,0 0 0,0 0 1,0 0-17,0 0-16,11 7-208,0-5-192,-11-2 0,21 3 0,-7-2 0,3 3 0,-1-2 0,2 0 0,3 1 0,-2-1 0,0-2 0,1 3 0,0-3 0,-1 0 0,-3 0 0,-1 2 0,1-2 0,-3 0 0,-13 0 0,24-2 0,-24 2 0,18 0 0,-18 0 0,17 0 0,-17 0 0,0 0 0,17 0 0,-17 0 0,0 0 0,15 0 0,-15 0 0,0 0 0,0 0 0,10-4 0,-10 4 0,0 0 0,0 0 0,0 0-634,-10-6-311,10 6-231,-13 0-543,13 0-1397</inkml:trace>
  <inkml:trace contextRef="#ctx0" brushRef="#br4" timeOffset="119104.025">29357 8322 750,'-14'-1'728,"14"1"-61,0 0-60,0 0-45,-13-1-64,13 1-29,0 0-77,0 0 5,0 0-22,0 0 0,0 0-13,12 3-30,-12-3-31,23 2-32,-7-1-26,5 0-29,-1 0-24,6 0-22,2 0-25,0-1-7,0 2-123,0-2-13,-1 0 0,-5 0 0,0 0 0,-1 0 0,-3 3 0,-3-3 0,-2 0 0,1 0 0,-14 0 0,21 0 0,-21 0 0,18 0 0,-18 0 0,15 0 0,-15 0 0,11 0 0,-11 0 0,0 0 0,15 0 0,-15 0 0,0 0 0,0 0 0,14 0 0,-14 0-239,0 0-318,0 0-115,0 0-154,0 0-212,0 0-502,0 0-1178</inkml:trace>
  <inkml:trace contextRef="#ctx0" brushRef="#br4" timeOffset="123011.727">30257 8148 286,'0'0'835,"0"0"-120,0 0-101,-12-2-23,12 2-57,0 0-61,0 0-48,0 0-53,0 0-36,0 0-25,0 0-15,0 0-42,12-5-8,-12 5-15,18-1-24,-18 1-1,25-1-35,-11 1 3,0-1-31,4-1-12,0 2-6,1-3-3,0 2-6,-1-2 6,1 0 1,-1 1-91,1 0-32,-1-1 0,-2 1 0,-5 0 0,2 1 0,-1-1 0,-1 0 0,-11 2 0,15-3 0,-15 3 0,14-3 0,-14 3 0,11-1 0,-11 1 0,9-5 0,-9 5 0,0 0 0,11-2 0,-11 2 0,0 0 0,0 0 0,0 0-370,8-6-208,-8 6-185,0 0-219,0 0-755,0 0-1423</inkml:trace>
  <inkml:trace contextRef="#ctx0" brushRef="#br4" timeOffset="123801.848">31248 7698 684,'0'0'627,"0"0"-76,0 0-26,0 0-91,4-12 8,-4 12-53,0 0-30,0 0-16,0 0-61,0 0-36,0 0-35,0 0-37,0 0-14,0 0-2,-9-4-5,9 4-8,-11 11 6,3-1-6,-3 0-13,-1 5-13,-2 2-5,0 3 7,-3 3-2,1 0-3,-1 2 2,3 2-20,-4 2 3,1 1-10,5-3-6,0 1-17,2-2-12,0 0-21,3-2 23,1-2-39,3 3 3,1-1-12,0-2 8,5 0-15,0 1 4,3-1-3,2-1-4,3-1 2,1 3-53,3-2-97,2-5-48,-1-1-87,0-4-42,3 0-38,-3-1-92,2-2-58,-2-1-44,-1-2-70,-1-3-697,0 0-928</inkml:trace>
  <inkml:trace contextRef="#ctx0" brushRef="#br4" timeOffset="124228.53">31476 8102 231,'0'0'749,"-3"-13"-110,3 13-49,-1-11-27,1 11-103,0 0-9,-1-14-48,1 14-22,0 0-50,0 0-22,-2-13-38,2 13-34,0 0-40,0 0-30,0 0-5,0 0 7,0 0-7,0 0-1,0 0-12,4 10-13,-4-10 4,1 21-31,1-8-2,-2-1-30,0 6 1,1 0-11,0 2 7,2 4-16,-2 0-15,2 0-2,-2 3 4,0 0-21,2-1 2,-2 3-5,0-3-5,2 2-11,-1-2 5,0 3 2,-1-4 1,0 0-3,-1 3-3,1-5-1,-2-2 1,1 0-3,-2-2 6,0-2-2,0 2-3,-3-4 2,1 1-5,-1-1 9,0-2-9,0-1 7,-3-1-1,-1-3 1,1 0-6,1-3 4,-3 0-1,-1-1-2,11-4-43,-21-2-55,9-1-60,-1-2-72,-2-6-62,1-2-47,-4-1-39,0-6-78,3-2-94,-2-2-62,4 1-130,1-4-579,1-1-920</inkml:trace>
  <inkml:trace contextRef="#ctx0" brushRef="#br4" timeOffset="124564.241">31582 7817 643,'10'-4'616,"-10"4"-82,10-3-47,-10 3-71,15-4-46,-15 4 15,16-4-73,-16 4 9,16-5-56,-16 5-8,17-7-42,-17 7-16,14-6-38,-14 6 12,12-7-20,-12 7-6,9-9-23,-9 9-21,5-10-27,-5 10-7,0 0-22,-4-12-5,4 12-6,-10-6-13,10 6-3,-15-5-2,15 5-4,-20-2-6,8 4-1,12-2-5,-24 5-49,12-1-53,-2-1-58,0 3-7,1-1-101,1 5-83,1-1-103,2-2-137,1 4-155,2-2-308,2 1-668</inkml:trace>
  <inkml:trace contextRef="#ctx0" brushRef="#br4" timeOffset="124863.813">31728 8197 290,'0'0'857,"-16"0"-122,16 0-39,-14 0-113,14 0-53,0 0-61,-15 0-52,15 0-61,0 0-27,0 0-21,0 0-25,0 0-18,0 0-10,11 0-27,-11 0-9,18-2-12,-18 2-14,26 0-27,-14-1-13,3 1-22,0 0-22,-2 1-21,2-1-16,-2 0-17,1 0-12,-14 0-11,20 0-6,-20 0-10,18 2-45,-18-2-59,14 0-74,-14 0-75,14 0-55,-14 0-82,0 0-45,14 0-129,-14 0-90,0 0-68,13 0-760,-13 0-1085</inkml:trace>
  <inkml:trace contextRef="#ctx0" brushRef="#br4" timeOffset="125372.549">32136 8119 752,'0'0'679,"0"0"-93,0 0-71,3-15-72,-3 15-48,6-8-64,-6 8-13,11-11-70,-6 4-9,2 0-45,0 0-26,-1-1-10,1 1-15,0-2-24,2 0-12,-1-2-18,1 1-10,0 0-8,-2-1-4,0 0-5,-1-1-8,0-1-3,1 2-6,-2-3 1,-1 2-15,0 0-5,-2 2 4,0-2-16,0 2 15,-2 10-20,0-19 7,0 19-13,-1-17 8,1 17-10,-4-12 7,4 12-13,-5-11 10,5 11-9,-7-7 11,7 7-5,0 0 18,-14 1 6,14-1 10,-11 12 8,6-7 2,-2 7 6,0 2 27,0 1-21,1 5 17,-1-1-3,2 4 23,0-1-4,2 1 20,-1 3-16,1-1 0,1 1-12,0-2-10,2 0-14,2 1 0,-1 0 11,0-2 3,3 1-14,0-2-6,-2 0-1,5 0-19,-2-4-7,-1 0 1,2-3-5,1-1-4,1-2-2,-1 0 1,2-3-4,-2-2-2,4-2-3,-2 1-3,-9-6-25,21 2-66,-10-4-70,1 0-51,2-4-50,2-1-42,0-5-61,2 0-15,1-3-81,0-1-42,1-4-23,-1 1-8,0-1-146,-1-1-411,0-3-702</inkml:trace>
  <inkml:trace contextRef="#ctx0" brushRef="#br4" timeOffset="125720.288">32596 7628 370,'-2'-17'724,"2"17"-108,0 0-26,-2-15-76,2 15-39,0 0-38,0-13-38,0 13-34,0 0-24,0 0-25,8-6-7,-8 6-18,0 0 15,13 6-28,-4 1 9,0 2-9,0 2-30,5 2-5,-1 3 11,2 7 5,0 1-38,2 8-151,-2-1-70,2 4 0,-4 2 0,1-1 0,-1 4 0,-2 0 0,0-3 0,-2 4 0,0 1 0,2-2 0,-2 1 0,-2-1 0,1-7 0,-3 1 0,-1-2 0,-2-1 0,0-4 0,-4-1 0,1-2 0,-4-2 0,-4-2 0,-4 4 0,2-5 0,-7-2-165,1-3-573,-5 4-172,-2-5-1097,3-2-1763</inkml:trace>
  <inkml:trace contextRef="#ctx0" brushRef="#br4" timeOffset="132607.488">30452 8687 548,'0'0'623,"-13"-2"-119,13 2-29,0 0-52,0 0-23,-14 1-46,14-1-7,0 0-50,-7 9-19,7-9-44,-7 9-19,7-9-18,-6 13-32,6-13-8,-6 17-7,2-8-6,0 1-19,1 1-26,1-2-3,-2 3-13,0 0-1,0 1-7,-2-2-13,2 3-11,0-4-15,0 2-3,2 0-5,-1-2 15,-1 1-27,4-11 18,-4 19-23,4-19 29,-3 18-9,3-18 22,-3 15-16,3-15 32,2 14-12,-2-14 5,4 13-3,-4-13-5,8 12-8,-8-12 6,14 12-9,-4-8-3,2 1-10,1-2-2,5 2-9,2-1 2,3 1-9,4 0 1,6-3 7,3 4-13,1-2 1,1-1-9,10 2 1,-4 1 5,2-3-5,-1 2 3,-5-2-5,-2 0 7,-1 1-8,0-1 12,-2-1 15,-2 2 1,-4-3 3,-1 2-1,-2-2 9,-1 2-9,-3-1 5,-3 0-13,1-1-4,-1 1-2,-5-1 1,-1 0-10,1-1 12,-14 0-11,24 3 2,-24-3-4,17 0-3,-17 0-1,15 2-1,-15-2 3,13 0-15,-13 0-16,0 0-43,15 2-70,-15-2-36,0 0-93,0 0-58,0 0-91,10 2-121,-10-2-78,0 0-174,0 0-497,0 0-894</inkml:trace>
  <inkml:trace contextRef="#ctx0" brushRef="#br4" timeOffset="133247.278">31952 9271 612,'0'0'750,"-1"-15"-66,1 15-77,-1-14-39,1 14-53,0-12-57,0 12-68,0 0-46,0-15-44,0 15-41,0 0-32,0 0-19,0 0-17,0 0 2,0 0-22,0 0-14,-12 8-17,7 0-20,0-1-19,-1 2-17,-3 3-18,0-2 1,1 2-22,-2 0-5,1-2-9,-1 1-1,0 0-10,1 0-2,0-3-9,0 2-6,0-3 7,2 2-6,2-1 6,0-1 2,5-7-7,-9 16 6,9-16 0,-1 14-11,1-14 1,5 16 1,0-9 11,0 2-17,3-2 2,2 0-40,2 1 1,-2-2-12,3 2-16,-2-3-6,2 0 17,-2-1-3,1-1 12,1 0-4,-2-3 12,1 1 4,-12-1 12,23-1-3,-12-1 11,1-2 2,-2-1 7,1 1-7,1-3 12,-2-2-1,2 2 2,-2-1-9,-1-2 10,0 0-5,-3 4 6,1-4-5,-7 10 45,10-12-15,-10 12-2,10-10-11,-10 10 4,6-7-10,-6 7 12,0 0 21,0 0 36,0 0-21,11 5 14,-11-5-22,0 14 31,0-14-16,-3 20-10,2-11 0,-2 4-12,-1 0-11,-1 0 1,1 0-13,-2 1-3,1 0-2,0-2-5,0 0-81,1 0-66,0-3-68,-1 2-80,1-2-39,4-9-99,-5 15-83,5-15-69,-5 14-45,5-14-769,-4 10-997</inkml:trace>
  <inkml:trace contextRef="#ctx0" brushRef="#br4" timeOffset="133787.78">32328 9214 639,'0'-14'557,"-1"0"-50,-1 2-58,1 0-57,-1-1-55,-2 0-19,-1 0-25,0 0-23,0 0 13,-3 1-47,0-2-7,-2 1-34,0 1-10,-3-1-31,-2-1 11,-2 2-9,0-1 4,-2 2-22,1 1-2,-3 1-20,-1 1 4,1 1-9,-2 2-6,-2 3-15,1-1 1,-1 3 3,1 3-2,-4 2 14,-3 1-14,2 5 3,-2 1-10,-1 2-2,0 4-8,3 3 7,-1 1-9,4 3 20,-1 1 10,-1 3 18,2 2-18,1 1-8,3 1 0,0 1-12,3 2-10,2-1-13,2 0-11,3-1-42,2-2-7,5 0 0,1-3 0,4 0 0,3-3 0,2 6 0,5-2 0,4 2 0,4-2 0,5 1 0,2-4 0,4-1 0,3-1 0,1-3 0,5-1 0,1-4 0,0-2 0,5-4 0,-1-1 0,1-5-47,-5-2 5,1-3 0,6-5 16,-1-3 0,-2-4 9,-1-2-2,-1-3 21,0-5-6,-4-3-5,-2-1-2,-3-5 4,-3-1-4,-2-3 6,-6-2-1,-3 1 4,-2-1-9,-7-2 5,-4 4-6,-4 3-6,-2-4-29,-4 1-38,-6-3-36,-4 2-48,0 2-54,-3 2-56,-4 3-77,2 1-43,-5 5-139,2 4-98,1 4-165,-2 0-537,3 5-941</inkml:trace>
  <inkml:trace contextRef="#ctx0" brushRef="#br1" timeOffset="145416.54">17490 10478 267,'0'0'834,"-2"-17"-143,2 17-58,-3-17-35,3 17-70,-1-14-28,1 14-59,-2-15-13,2 15-43,-1-12-15,1 12-39,0 0-43,-1-14-41,1 14-29,0 0 38,0 0 19,0 0-8,0 0 0,2 20 4,0-8-175,-1 4-96,0 2 0,1 0 0,-2 2 0,1-1 0,1 4 0,0 1 0,-1-1 0,-1-1 0,1-2 0,-1-1 0,2 0 0,-2 0 0,0-1 0,0-2 0,0-3 0,0 1 0,-2-1 0,1-3 0,1-10-79,-3 20-405,1-11-32,2-9-83,-5 11-94,5-11-61,-8 10-850,8-10-1257</inkml:trace>
  <inkml:trace contextRef="#ctx0" brushRef="#br1" timeOffset="145706.539">17219 10465 91,'-7'-9'903,"0"2"-163,7 7-89,-9-17-68,7 8-71,2 9-31,-1-17-45,3 9-32,4-4-61,2 0 5,4-1-45,4 0-4,2 0-19,6-2-30,3 2-19,3 0-19,4-1-25,3 1-18,1 0-27,1 3-31,-7 2-19,-2 1 8,-3 0-49,-1 4-11,-2-1-8,-3 1 24,-2 3-41,-1 0-40,-2 3-80,-3-1-19,1 3-100,-2 1-62,-4 2-93,-1 0-91,-3 4-131,0 0-132,-4 2-887,-2 3-1274</inkml:trace>
  <inkml:trace contextRef="#ctx0" brushRef="#br1" timeOffset="146236.539">17766 10626 562,'-11'-7'877,"11"7"-168,-13-2-118,13 2-68,0 0-66,-17 3-73,17-3-52,-14 11-51,8-4-35,1 2-43,0-1-31,-1 5-34,4-2-24,-2-1-14,0 2-23,4-12-17,0 22-5,2-10-28,1-3 13,1 1-11,3-3-5,0 1-5,6-1 2,-1-1-9,0-1 5,4-3-11,-2-2-11,2 0-10,1-2-12,1 0 3,0-5 9,2 2-5,-1-4 10,-2 0-2,0-2 5,-1-1 2,-2 1 3,-1-2-1,-3 4 5,-1-1 3,0 0-2,-1 3 6,-3 0-3,-5 7-5,9-11-1,-9 11 0,0 0-8,0 0 4,0 0 3,11 3 1,-11-3-1,4 12-12,-4-12 5,4 15 12,0-7 3,-2 1-24,4 0 24,-1-1-20,0 1 20,4-1-18,-2-1 16,2 0-22,1-1 29,1-1-20,0-1 15,2-1-17,-1-2 23,1 0-25,0-1 5,3-1 24,-2-3-4,2 1 2,-2-2-4,1-2-1,-2 1 9,0-2 15,1-2 47,-3 0-10,-4 0 5,2 1 9,-2-1-12,-4 0-3,1 1-10,-4 9 0,4-17-23,-4 17-6,-2-13-7,2 13-6,-4-11-4,4 11-15,-9-7-34,9 7-49,-12-4-70,12 4-83,-14 3-106,14-3-131,-14 6-162,7 0-213,7-6-380,-11 10-836</inkml:trace>
  <inkml:trace contextRef="#ctx0" brushRef="#br1" timeOffset="146596.539">18527 10713 135,'0'0'882,"16"-5"-191,-16 5-26,0 0-76,9-7-73,-9 7-57,0 0-45,0 0-70,0 0-28,0 0-42,-18 4-54,9 1-13,2 0-16,-2 3-20,-3 1-29,3 2-26,1-2-25,1 3-18,-1 0-13,3-2-12,1 0-13,2-1-6,2-9-2,1 21-12,3-12 9,1-1-13,1 0 2,4-3-4,3 2 0,1-2-3,2-2-1,1-2 0,0 0-3,4-2 1,-2-3-2,3 1 1,-1-3 0,1-2 6,-1-1-3,-1-1 20,-2-3 9,-3-1 53,0-1-44,-3 1 67,-2-5-46,-1 2 38,-4 2-32,-4-2 36,1 2-53,-5 1 19,-1-1-34,-2 1 20,-3 2-42,0 2 28,-3 1-41,0 1 30,-4 3-49,1 0-32,-2 3-101,2 0-70,-2 4-112,0 0-112,0 3-214,2 0-243,-1 2-686,4 1-1237</inkml:trace>
  <inkml:trace contextRef="#ctx0" brushRef="#br1" timeOffset="147356.54">19719 10778 109,'5'-9'893,"0"0"-136,-1-2-55,-2 2-108,-2 9-37,0-19-65,0 19-35,-5-20-63,-1 8-55,-4 4-18,-1-1-44,-2 2 15,-3 2-67,-2 0 22,-1 4-67,-1 1 2,-1 1-59,-2 4 15,-1 1-61,2 2 21,1 1-56,1 0 28,2 2-48,3 0 27,2 0-37,3-1 25,1 2-39,4-2 35,0 0-31,4 1 23,1-11-38,4 18 26,2-10-63,0-1 25,4-1-58,2-1-17,1-1 2,0-1-12,0-1 12,2-2 11,0-2 13,0-1 7,0-1 16,0-1 11,0-2 6,-2-1 5,-1-1 9,-1-2 40,-1 1-37,0-1 66,-2 1-30,-2 2 70,-1 0-39,-5 8 47,12-12-66,-12 12 31,6-6-20,-6 6 63,0 0-15,5 8 56,-5-8-19,0 19 24,0-4-11,0 4 2,-1 1-72,1 6-70,-1 1 0,1-1 0,-2 3 0,2-2 0,-1 8 0,1 0 0,0 2 0,0-1 0,1 0 0,1 0 0,0 1 0,1-3 0,-1 0 0,1-2 0,1-4 0,-3-3 0,1-2 0,0-2 0,-1-3 0,0-1-423,-1-2-63,0-3-57,0-12-98,-2 20-92,2-20-119,-3 9-582,3-9-1044</inkml:trace>
  <inkml:trace contextRef="#ctx0" brushRef="#br1" timeOffset="147826.539">19928 10696 179,'-2'-13'951,"-1"1"-164,3 12-79,-2-19-46,2 19-75,-3-15-39,3 15-94,-1-13-59,1 13-60,0 0-62,-3-13-42,3 13 0,0 0 10,0 0-43,0 0 10,-6 9-69,6-9 0,-2 15-42,2-15 14,0 20-59,0-20 27,2 24-47,0-11 27,2 0-41,1 0 27,3-1-40,1 2 25,0-3-32,0-1 31,4 1-29,-1-4-1,2 0 13,1-1-64,1-3 19,-1 0-56,1-2 2,-2-2 0,1-2 7,1-2 42,-1-1-47,-1-2 60,0-2-41,-1-1 59,-2-4-44,2 1 57,-4 1-45,-1-3 57,-1 4-43,0-1 28,-2 2 57,1-1-30,-2 3 63,-4 9-65,8-16 39,-8 16-63,5-8 58,-5 8-25,0 0 44,0 0-16,4 8 21,-4-8-18,1 16-33,-1-16 28,0 22-40,1-10 28,0 2-38,2-1 25,-2 3-36,1-2 27,0-2-34,1 2 25,-1-1-97,3-2-1,-1 0-92,0-2-50,0 0-39,2-2-63,-1 0-51,4-2-76,-1-1-63,-8-4-80,14 5-106,-14-5-666,17-5-966</inkml:trace>
  <inkml:trace contextRef="#ctx0" brushRef="#br1" timeOffset="148166.539">20433 10701 399,'0'0'639,"0"0"-33,0 0-53,9-3-55,-9 3-46,0 0-41,17-2-44,-17 2-25,17-3-48,-17 3-22,24-4-37,-12 2-5,4-1-27,-1-2-28,-1 0-31,1 0-28,1 0-23,-2-2-20,-2 0-4,2 0-18,-2 0-5,-2-1-10,-1 0-5,-1 2-2,0-1-7,-3-1-2,-5 8-3,5-10-4,-5 10-30,0 0 21,-3-13-17,3 13 24,-9-5-5,9 5 2,-13 2 14,3 2 17,0 1 12,0 2 19,-3 3 51,3 2-36,-2 3 47,5-2-61,-1 2 29,1 0-53,2 1 35,0 0-48,3 0-17,-1-1 2,3 0-3,2-2-5,0 1-1,3-1 7,0 0-26,0-1-52,3-2-9,5 2-22,0-3-96,4-1-69,1 0-84,1-3-103,1-1-76,1-4-88,2 0-252,3-4-380,-1-1-848</inkml:trace>
  <inkml:trace contextRef="#ctx0" brushRef="#br1" timeOffset="148506.539">20908 10728 98,'0'0'793,"0"0"-174,-12-2-71,12 2-30,0 0-44,0 0-78,0 0-33,0 0-65,0 0-17,15 0-44,-15 0-35,17-3-21,-17 3-13,20-2-16,-10-1-13,2 2-17,-2-3-15,0 1-13,2-1-13,-3-1-1,-2 2-20,3-3-11,-3 0-7,-1 1-6,-6 5-8,9-12-2,-9 12-1,5-9-6,-5 9 0,0 0 0,-2-15-3,2 15-5,0 0 11,-13-6 10,13 6 7,-14 4 17,14-4 44,-18 9-32,8-1 40,0 1-50,1 3 0,0-1 22,1 2-9,-1 3-13,3-2-11,1 2-7,-1 0-10,4-1-3,1 1 15,1-2-30,1-1-29,0 1-53,4 0-85,0-2-33,2-1-70,1-2-6,2 0-4,3 1-5,2-3-104,0-3-105,3 0-48,0-3-71,1-1-44,0-3-331,2-3-568</inkml:trace>
  <inkml:trace contextRef="#ctx0" brushRef="#br1" timeOffset="148876.539">21242 10811 828,'9'-14'497,"-3"0"-72,-1 1 22,0 0-24,-1 3-17,0-2-18,0 3-3,-4 9-18,6-18-49,-6 18-58,6-14-47,-6 14-22,0 0 13,7-7-9,-7 7 18,0 0-40,5 11-15,-5-11-14,3 15-15,-1-5-21,0 2-11,-2 0-23,1 2-6,-1 1-7,0-2-12,0 1-10,-1 0-10,1 0-9,-2-2-1,1 0-5,1-12 1,-1 21-7,1-21 7,-2 17 1,2-17-1,-1 12-2,1-12-4,0 0-2,0 0-1,0 0-5,0 0-5,0 0 1,0 0-4,9-12-18,-5 1 27,1 0-11,1-5 1,2-2 0,1 0 45,0 1-52,2-3 50,1 2-51,1 1 1,-2 0 3,4 2 3,-2 1 5,2 5 0,0-1 17,-2 3 27,2 3 25,-2 1 60,2 3-33,-1 3 62,3 1-30,-3 3 36,4 3-32,-3-1 6,2 4-54,-3 0-13,0 2-40,-3-1-27,1 0 0,-5 1 0,0-1 0,-1-1-34,-2 0-131,2 1-141,-4-2-103,0-2-73,-2-10-144,1 21-122,-1-21-215,-1 17-454,1-17-1023</inkml:trace>
  <inkml:trace contextRef="#ctx0" brushRef="#br1" timeOffset="149256.54">22172 10747 446,'12'-12'865,"-2"-1"-112,-1 0-105,1 0-58,-2 0-81,-2-1-34,1 0-94,-3 2-11,0-1-63,-2 1-22,-2 12-43,0-24-40,-3 15-34,-1-1-34,-2 2-28,0-1-21,-3 2-18,-1 0-15,-2 5-10,0-1-11,0 0-7,12 3-6,-26 1-4,15 1-11,-1 3 2,1 1-2,0 0-1,4 3 41,1-1-49,2 4 47,4 0-54,1 1 47,5 1-48,2 1 2,1 1 0,3 3 0,1-1 8,4 1-6,-2 2 9,4-2 1,1 0-13,0-1 15,-1-1-13,-3-3 36,-1 1 23,-4-5 45,0 1 35,-1-2 36,-3-1 18,-1 0 0,-6-8 2,5 12-10,-5-12-8,-4 7-160,4-7-6,-12 7 0,12-7 0,-23 4 0,12-3 0,-4-1 0,-1 0 0,1 0-103,-1 0-301,-3 3-127,0-3-207,2 0-273,-2 1-697,5-1-1387</inkml:trace>
  <inkml:trace contextRef="#ctx0" brushRef="#br1" timeOffset="149886.54">22813 10110 933,'6'-16'911,"-6"16"-133,5-11-69,-5 11-56,4-12-26,-4 12-132,5-10-20,-5 10-105,5-8-28,-5 8-106,0 0-16,4-10-85,-4 10 2,0 0-67,5-10 23,-5 10-69,0 0-39,0 0-118,0 0-89,10 7-62,-10-7-67,6 13-97,-2-4-92,-1 1-66,1 1-167,-2-1-436,2 3-817</inkml:trace>
  <inkml:trace contextRef="#ctx0" brushRef="#br1" timeOffset="150596.539">23422 10294 331,'0'0'874,"-6"-16"-109,3 6-40,3 10-114,-3-18-10,3 18-59,-2-18-27,2 18-30,0-16-28,0 16-11,-1-13-89,1 13-56,0 0-43,1-10 17,-1 10 24,0 0 9,4 9-267,-4-9-41,4 20 0,-3-3 0,1 2 0,1 4 0,-1 2 0,0 2 0,0 5 0,1 2 0,1-3 0,-2 0 0,2 1 0,0-1 0,0 0 0,2-1 0,0 0 0,0-2 0,0-3 0,0-4 0,2 1 0,0-3 0,-2-5 0,2-1-84,1 0-478,0-5-26,-3-1-33,-6-7-43,17 5-14,-17-5-49,15-1-628,-5-2-956</inkml:trace>
  <inkml:trace contextRef="#ctx0" brushRef="#br1" timeOffset="150796.539">23734 10578 951,'3'-13'705,"1"2"-34,-1 1-86,1 2-17,-4 8-83,4-12-35,-4 12-48,0 0-14,6-8-23,-6 8-25,0 0 19,0 0-76,5 12-25,-5-12-45,4 14-17,-2-5-57,-2-9 1,8 17-51,-4-5 11,2-3-17,-2 1-26,3 0-33,-2-1 9,1 1-78,2-3-20,-2 1-86,2-2-21,-8-6-63,13 11-41,-13-11-51,15 2-47,-15-2-94,0 0-31,19-2-68,-19 2-47,12-11-682,-9 1-898</inkml:trace>
  <inkml:trace contextRef="#ctx0" brushRef="#br1" timeOffset="151056.54">23735 10385 69,'0'0'793,"0"0"-143,0 0-72,-10-2-44,10 2-53,0 0-105,0 0 6,16-2-59,-16 2 7,19-5-57,-7 1 13,2 3-33,1-3 4,1-1-43,-2 0-9,-1 1-40,1-1 19,-4 0-12,0-1-31,-2 0-23,-2 1-22,1-3-4,-7 8-19,10-13-20,-10 13-5,1-12-21,-1 12-1,-6-11-9,6 11-10,-8-7-29,8 7-31,-13-3-30,13 3-52,-15 0-71,15 0-38,-17 5-53,8 0-100,0 1-73,-1 0-70,0 5-109,2-2-659,2 3-910</inkml:trace>
  <inkml:trace contextRef="#ctx0" brushRef="#br1" timeOffset="151616.54">24036 10607 230,'13'2'655,"1"-2"-113,-2-2-45,2 0-44,1-4-50,2 1-7,-2 0-45,6-4-8,-5 0-65,2-1-8,-1 0-43,-1-2 4,1 1-39,-4-1 39,-3 1-42,0 0-2,-1 2-37,-5 0 10,0 0-37,-4 9-2,5-13-44,-5 13 4,-4-10-33,4 10 20,-11-4-10,11 4 13,-18 4-21,4 1 8,0 5-1,-3 0-7,-1 3-2,1 2 4,0 2 31,1 2-66,2-2 44,3 1-59,1-1 38,2 0-46,4-1 35,0-1-41,4-1 6,1-1 3,2-1 0,3 2-3,2-1 4,5-3-2,1 2-3,5-3-10,1-1-13,4-2 4,1-1-8,3-3-6,2-1-12,0-2-18,6-3-26,0-1-3,2-7-12,0 3 1,-2-7 10,-3-2 15,-2 0 18,-3-1 11,-6 0-1,-2-1 26,-3 1-8,-4 2 34,-3-2-6,-3 5 50,-4 0-23,0 1 31,-2 0-34,-3 0 43,-3 2-21,-2-2 22,-1 3-16,-2-1-9,0 5-21,0-2 17,-1 4-28,2 0 19,9 4-24,-19-2 18,19 2-29,-10 5 5,10-5-40,-5 13 4,5-13-14,4 26-12,4-10 5,3 3-5,0 4 10,5-1-1,-1 2 28,3 0 26,-1-5 48,0 3 16,-1-1 35,-2-4 14,-3-2 19,-2-1 20,0-3 15,-6-1 14,1 1-6,-4-11 20,-2 15-53,2-15 4,-10 14-51,1-10 3,-2 3-43,-3-3-22,-2 0-120,-1-3-77,-1 1-147,-2 0-165,-1-1-261,-5-4-1063,6 2-1512</inkml:trace>
  <inkml:trace contextRef="#ctx0" brushRef="#br1" timeOffset="152146.539">25721 10728 452,'0'0'904,"-7"-7"-144,7 7-97,-9-4-85,9 4-27,-14 4-66,6 0-69,-1 3-49,-3 4-51,3 0-50,1 2-46,-1 0-42,2 1-32,0 2-26,3-4-19,1 3-22,1-1-16,2-1-18,3-1 2,3 0-20,1-1 10,3 0-16,1-4 4,2-1-17,5-1 9,-2-3-13,-1-2 8,4-2-6,-2 0 7,1-4-10,0-3 8,0-1-2,-5-1-2,3-2-1,-5-3-4,-1 1 4,-3 0 7,-1 0 46,-4-1-20,-2 3 46,-2-1-49,0 1 41,-3 0-56,-1 1 36,-4 2-49,0 3 34,-2-1-52,1 3 41,2 1-75,-5 3-23,14 1-115,-22 0-79,11 1-76,11-1-127,-18 8-105,18-8-97</inkml:trace>
  <inkml:trace contextRef="#ctx0" brushRef="#br1" timeOffset="152526.539">25917 10778 542,'0'0'862,"13"-2"-112,-13 2-108,14-2-65,-14 2-94,17 4-45,-7 0-81,-1 2-25,-3 0-71,3 4-3,3-2-60,-4 2-21,1 1-43,-1-1-7,0 1-39,-3-1 15,1-3-45,-1 2 5,-1 0-31,-4-9 15,7 13-27,-7-13 18,7 12-18,-7-12 6,0 0-13,4 9 15,-4-9-27,0 0 21,0 0-22,0 0 15,-2-12-20,2 12 20,0-14-5,0 14-6,0-25 2,2 11-2,3-2-5,1-1 2,0-1 44,2 0-52,1 2 10,3 0 10,1 2 14,0 1 54,1 4-19,6-1 53,-4 5-43,4 3 65,-2 2-21,4 2 46,1 3-39,-2 2 17,0 3-33,2 2-15,-4 0-14,-2 1-14,-3 2-49,-1 1-15,-2-2 0,-3 0 0,-2 1 0,0 0 0,-3 2 0,1-1-72,3 1-122,0 2-110,-3 1-101,5-3-157,1-1-157,-1 1-175,3-1-702,2-2-1248</inkml:trace>
  <inkml:trace contextRef="#ctx0" brushRef="#br1" timeOffset="152786.539">27222 10757 612,'1'-18'955,"1"1"-142,-2 0-95,2 1-21,-2-1-87,0 5-77,0-1-43,0 1-31,2 0-51,-2 12-73,0-17-58,0 17-25,0 0-19,0-13-12,0 13-26,0 0-31,0 0 5,-2 14-119,2-14-50,0 21 0,0-6 0,2 2 0,0 1 0,-2 3 0,2 1 0,1 1 0,-1-2 0,0 0 0,3-2-151,-1 0-184,-1-1-55,-1-2-81,2-1-105,-2-1-95,-1-2-111,-1-12-745,2 19-1160</inkml:trace>
  <inkml:trace contextRef="#ctx0" brushRef="#br1" timeOffset="153326.539">26934 10812 707,'-15'-10'756,"3"1"-115,4 1-71,3-1-91,5 9-112,-2-15-35,2 15-77,13-12-26,1 6-61,3 1-22,6-1-38,6 4 7,7-2-43,5 0-24,0 3-9,5-2 12,2-1-37,1 0 4,-8 0-48,-3 1 7,-1-2-23,-4-1 14,0-1-7,-3 0 17,-8-2-1,-2 1 24,-2-3-20,-5 1 17,-4 0-5,-1-1 14,-2 1 13,-4-2 27,1 0-12,-3 12 19,-3-20 9,1 9 14,-2 3 8,0-1 9,-2 3 0,6 6 10,-11-9-11,11 9 28,-13 0-12,13 0 31,-13 13-30,4-2 17,2 1-7,0 3-7,0 4-1,1 0-24,1 2-5,1 1-1,-2-1-8,2 3-18,4-5-10,0 1-9,0-1-3,0 0-8,4-2 0,0 0 4,0-5-13,1 2-3,1-1-7,3-4 3,-2-2-1,2-1 25,0-4-37,-9-2-6,22 0-7,-11-2-4,3-4 0,-1-3 5,1-1 2,2-2 0,-1-1-1,-1-3 3,-1 1 4,-1 3 4,-3-1 4,0 3 5,0-1 7,-3 6-5,1-2-8,-7 7 10,10-4 34,-10 4 31,0 0 39,8 9-27,-8-9-20,5 17-13,-5-17-9,2 22-6,-2-11-10,2 2-5,0 1-5,0-2-6,-2 1 2,4 1-46,-2-2-46,2 0-52,0-1-43,0 0-51,1 0-26,2-1-18,4 1-49,0-4-89,2 1-90,1-2-66,0-3-41,0-1-180,1 1-306,1-6-704</inkml:trace>
  <inkml:trace contextRef="#ctx0" brushRef="#br1" timeOffset="153626.539">28022 10867 375,'6'-13'671,"-6"13"-108,8-11-55,-8 11-69,6-10-51,-6 10-46,10-12-51,-10 12-29,13-14-4,-6 9-47,-1-1-12,-1-1-47,3 0-2,-2 1-38,0-2 16,-6 8-43,11-13-7,-6 5-26,-5 8 10,4-12-37,-4 12 19,0-14-30,0 14 17,-4-12-25,4 12 18,-11-9-18,11 9 13,-16-8-18,16 8 47,-22 0 28,10 1 7,-1 4-11,-1 0 59,1 3-11,2 2 27,2 4 0,0-2 16,2 5-19,3-3-4,4 4 4,0-2-25,2 3-28,4-2-12,1 0-2,1 0-18,5 0-9,-1-1 18,3-3-30,-1 2-17,3-5 3,2-1-10,0-2-11,5-1-88,-1-2-100,-3-1-88,3-3-77,2-1-126,0-2-168,0-3-244,0 0-589,3-3-1098</inkml:trace>
  <inkml:trace contextRef="#ctx0" brushRef="#br1" timeOffset="154336.539">29311 10694 498,'0'0'647,"22"-2"-70,-10-1-19,0 1-49,-2-1-29,3 1-47,-4-2 3,0 0-57,-9 4-8,17-6-48,-17 6-21,10-7-47,-10 7-27,0 0-41,0 0-23,0 0-28,-8-8-15,8 8-25,-18 2-16,7 0-14,-3 3-12,-2 0-10,2 2-13,-1 1-4,2-1-11,-1 2 0,3-1-15,2 3 9,-1-3-15,4 2 8,3-2-21,3-8 8,2 18-17,3-10 6,4 1-29,3-1-6,1 0 3,4 2 8,2 0 8,1 0 8,4 2 14,0 2-4,0-1 0,-2 0 5,-1-1 5,-6-1-2,-1-1 4,-2-1 3,-5-1 5,-2 1 3,-5-9 6,0 14 7,0-14 10,-11 13 7,2-7-1,-4 1 5,-2-1 1,-1-3-5,-3 2-12,-1-2-7,2-1-2,-4 0 2,3-1-11,0-1-34,2 0-43,3-1-60,-1-1-60,3 0-56,2-3-78,10 5-101,-11-8-69,11 8-30,4-11-152,4 4-507,5 1-796</inkml:trace>
  <inkml:trace contextRef="#ctx0" brushRef="#br1" timeOffset="155216.54">29854 10836 610,'18'-7'686,"-4"2"-76,-4-1-37,-2 0-62,-8 6-60,8-10-43,-8 10-15,0 0-60,-5-9-6,5 9-53,-15-3 18,4 6-49,-1 0 0,-3 1-38,0 1-15,-4 5-40,3-1-14,-2 1-24,4 0-26,0 1-25,4 1-7,1-2-16,0 1-3,4-2-13,3 1 15,2-10-29,1 19-14,3-10-46,3-1-28,1-3-25,2 0-23,3-3-18,0 0-15,0-2-6,2-2 2,2 1 4,0-4 30,0-1 17,1-4 28,1 0 21,-4-2 12,1-2 23,-3 2 41,-1-2 43,-2 2 32,-2 2 34,1-2 47,-3 4-12,0 1 6,-1 0-52,-5 7-7,7-8-26,-7 8 21,0 0-16,0 0 16,12 9-22,-12-9-11,4 16-6,-4-16-19,4 19-10,-2-7-8,2-2-24,-1 2-49,0 0-58,2-2-42,-1 0-39,0-1-35,1 0-56,2-1-35,-2-2-43,-5-6-28,12 8-7,-12-8 0,11 4-2,-11-4 7,12-1 20,-12 1 61,12-11-10,-7 5 94,0-4 62,3 1 145,-2-1 81,1-5 62,0 4 49,0-1 34,-1 0 43,2 1 27,-3 2-28,1 1 25,1 3 10,2-2-34,-9 7-2,14-5-41,-14 5-12,15 2 3,-7 2 3,-1 2-39,0 0-22,2 1-19,-4 3-12,1-1-26,-1 0-15,-1 1-6,1 0-10,-5-10-21,5 18-1,-5-18-4,4 16-7,-4-16-3,4 13-7,-4-13 7,3 11-1,-3-11-4,0 0-4,2 10-5,-2-10-13,0 0-2,0 0-9,0 0 2,5-12 5,-5 12-2,4-15-1,1 5 5,-2 1 3,2-6 0,1 3 1,-1 0 5,4 0 3,-1 0 4,1 3 1,0 0 15,2 0 5,0 4 0,-1 1 13,-10 4 60,23-3-12,-11 5-25,0 1 16,1 2 5,0 2-6,-2 1-2,1 3-7,-2-1-10,-1 3-14,3 1 1,-5-2-16,-1 1-5,1 0-4,-2-1-3,0-1-2,-3-2-1,2 2-7,-4-11-1,5 17-6,-5-17-6,3 13 33,-3-13-50,0 0-3,3 10 4,-3-10 0,0 0-3,0 0-3,0 0 7,2-10 5,-2 10 1,4-15 2,-3 3 40,4-2-45,2-1 5,-1 1 3,2-5 0,2 1 12,0 1-11,2 0 23,0 4-24,1-3 14,3 5 7,-4 1 32,5 3 15,-3 2 5,3 2 35,-2 3-1,3 3 16,-1 1-8,3 3 3,-1 3-20,-2 1-15,1 1-11,-4 2-13,0-1-4,-3 1-42,-2 0-81,0-2-87,-3 1-79,-2-2-69,2-1-98,-4 1-88,-2-11-114,3 19-135,-3-19-753,2 16-1127</inkml:trace>
  <inkml:trace contextRef="#ctx0" brushRef="#br1" timeOffset="155716.54">31245 10979 421,'0'0'883,"0"0"-143,17-4-71,-6 1-100,1 0-51,2 0-89,3-2-55,-3-1-52,3 1-37,-3-1-43,1-1-39,-1-2-25,0 3-10,-1-2-5,-3 0-18,2 1-2,-3-2-38,-2 1-23,-2 1-20,2 0-9,-7 7-12,4-13-8,-4 13-9,-3-9-5,3 9 1,-10-7-6,10 7-7,-17-2-4,17 2 2,-23 5 1,9 1-2,0 0-2,-4 4 7,4 2-11,0 0 13,0 4-14,4-2 39,0 3-16,3-2 22,3 1 2,4 0 19,2 1 20,3-2 16,2-1-2,4 2-3,2 1 10,4-2 18,1-3 6,7 0-10,1-1 6,2-3-54,3-1-70,-4-1 0,0-4 0,-2 0 0,-3-2 0,1 0 0,-3-1 0,-1-1 0,0 0 0,-2-1 0,-2 0 0,-2 0 0,-2-1-204,-1 1-181,0-1-97,-10 4-83,12-7-168,-12 7-196,6-6-622,-6 6-1190</inkml:trace>
  <inkml:trace contextRef="#ctx0" brushRef="#br1" timeOffset="157296.539">17886 12245 39,'0'0'658,"13"2"-129,-13-2-55,14-2-15,-14 2-43,19-5-36,-8 3-14,-1-1-5,1-2-31,-1-2-15,1 2-24,0-4-12,-1 1-6,-1 0-25,2-1-20,-4 0-19,0-3-1,-3 2-25,0 0-10,-2-3-25,-2 13-17,-2-21-17,-2 9-10,-3 2-12,-1-1-9,-2 3-9,-4 0-12,0 3-9,-6 4-12,-1-2-8,-2 6 32,-2 3-51,-4 2 30,0 4-44,1 1 37,1 3-40,4 1 32,3 0-41,-1 2 41,5 2-45,4-4 3,4 1 0,3-3 16,2 0-17,5 1 6,2-2-14,2-2-48,6-1-26,3 1-24,1-3-55,4-2 14,-1-3-60,0 0 16,4-4-28,0-2-3,4-3-30,4 0-63,-1-5-20,0-1-17,4-3-9,-2-4 5,0-3-35,-2-2 27,-2-1 79,-2-5 23,-2 1 85,-3-3 76,-2 0 105,-3-3 55,-2 2 81,-5 3 45,-1-1 25,-5 5 24,0-1 9,-3 6 39,0-1 4,-1 2-15,-3 2-1,0 1-32,-3 5-7,1 0-29,-3 5 12,9 6-33,-18-3 27,18 3-24,-19 9 13,8 1-37,-3 4 37,2 2-12,2 4-17,-4 4-8,2 2-10,1 3-1,2-1 24,1 2-50,2 0 27,0 0-63,3-1 19,3-3-49,0 0-8,3 0-8,3-2-5,0-1-5,4-1 1,3-1-2,0-3-6,2-2 1,2-2-50,1-2-29,0-4-10,2-2-18,-1 0-30,-1-4 18,1-2-26,-1-1 18,1-3-17,-1-1 30,0-4 3,0-2 2,-2 0 11,-1-5 15,-2 2 13,-1-3 16,0 0 2,-3 1-9,-2 2 38,0 1-2,-2 1 42,-1 2-19,-4 10 18,4-14-31,-4 14 26,0 0-16,0 0 34,0 0-1,0 0-1,0 0-2,-2 12-6,2-12 0,0 17-8,2-7-7,-1 1-3,2 1-16,-3-12-9,7 19 29,-4-8-27,2-2 7,0 0-53,0-1 0,0-1-52,3-2 4,-8-5-46,11 8-1,-11-8-32,13 2-34,-13-2-25,15-3-45,-15 3-46,16-7-80,-6-4-98,-1 2-610,-1-4-738</inkml:trace>
  <inkml:trace contextRef="#ctx0" brushRef="#br1" timeOffset="157606.54">18399 11987 342,'0'0'565,"-7"13"-86,7-13-39,0 0-58,8 11-47,-8-11-61,14 5-21,-14-5-32,21 1-1,-8-2 6,0 0 10,4-3-18,-2 1 1,2-2-37,-2-1 18,-1-1-33,-1-1 7,0-1-56,-3 0 39,-1-1-34,-3-2 13,-1-2-28,-1 2 18,-2 0-44,-4 0 9,0 0-36,-5-1 15,1 1-31,-2 4 11,-2 1-32,-3 0 18,0 5-27,0 1 25,-2 2-43,-4 2 30,0 6-28,-3-1 26,-1 6-29,0 1 6,3 2-75,-1 2-45,1 2-111,5-1-23,-1 3-62,6-3-68,2 1-39,3-1-79,2-1-142,3 1-416,2-3-681</inkml:trace>
  <inkml:trace contextRef="#ctx0" brushRef="#br1" timeOffset="158776.539">19059 12244 602,'14'-12'761,"-2"1"-76,-3-1-55,-4 0-96,-1 2-49,-2 0-85,-2 10-15,-3-17-66,-3 10-11,0 1-55,-3 2-5,-4 1-51,0 1-3,-3 2-26,-1 3-23,-2 2-19,-1 0-22,0 4 27,1-1-76,3 2 5,0 1-27,5-2-3,1 1-3,1 0-8,4-1-2,1-1-7,4-8 0,1 13 3,-1-13-2,10 14-6,-1-10-10,4 1-18,0-3-21,3-2-11,1 0-5,2-2-4,2-3-8,-1 1 2,2-3-3,-1-3 16,-1 2 11,-1-3 9,-1 1 9,-3-2 7,-1 4 12,-4-1 45,2 1 26,-3 1 7,-2 3-11,-7 4-12,12-7-8,-12 7 18,0 0 2,14 1 2,-14-1 6,6 10 46,-6-10-71,7 15-6,-5-6-3,4 1 5,-3 0-17,5 2-3,-2 0-5,2-1 0,1 0-9,1-1-23,0-1-48,2 1-27,1-3-47,1 0 11,2 0-14,5-1 31,1 1-41,2-4-9,3 1-16,2-3 46,0-1-6,7-3 62,1 0-10,7-6 45,-1 1-8,2-4 11,-3-3-40,-1 1 54,0-4 6,-5 0-7,-3 1 21,-6 1-5,-3-1 39,-5 0 1,-4 2 39,-3 1-22,-6 3 39,-1-1-26,-5 12 33,-1-22-8,-5 12 31,-1 0-22,-3 4 19,-3-1-29,-2 3 28,-3 3-11,0 2 2,-3 2-6,-1 2-12,0 0-18,0 3-14,2 1-4,3 0-11,1 1 34,4 0-55,1-1 40,2 2-58,4-1 5,5-10 0,-4 17-1,4-17-19,4 16-18,-4-16-18,10 12-17,0-6-18,0-1-7,2-1 4,2-3 9,-1 2 2,4-2 14,-1-1 9,3 0 3,-1-1 17,0-2 6,1 2 8,-6 1-1,1 0 8,-14 0 2,23 1 11,-12 3 10,-2 0 5,-1 4 20,1 1 0,-3 3-23,1 3 49,-2 6-15,1 1 17,0 8-28,1 3 18,-1 8-28,1 1 19,-1 1-25,0 3 21,0 0-23,-3 0 21,1-2-6,-1 0 2,-1 0-3,-2-6-4,2-2-10,-4-2 4,0 0-24,-1-2 22,-1-2-18,-1-5 20,0-2-20,-2-3 17,-1-1-17,-1-2 19,-4-1-20,0-4 21,-1-2-25,2-2 22,-4-3-24,-2-1 23,-1-3-22,-1-2 15,-3-3-3,-7-5-2,2-1 2,-4-7-1,0-3 45,2-3-50,3-5-1,1-3 3,5-3-3,3-3-19,5-5 14,7 0-42,3-3-12,8 2-52,6 0-8,5 0-61,4 4-21,10-2-20,5 0-42,8 6-18,3 1 6,3 4 40,3 3 47,-1 3 37,-8 4 42,2 3 62,-5 3 24,-3 0 44,-8 3 47,-7 3 40,-1-1 57,-4 3 3,-2 1-12,-3-2-23,-3 3-33,-9 4-6,13-4 4,-13 4-12,0 0 18,0 0-2,0 0-3,0 0-10,3 10-10,-3-10-32,0 0 15,0 13-33,0-13 13,4 12-23,-4-12 21,9 12-26,0-7 18,0-1-25,0 1 19,4-2-39,-2-1 40,5-1-27,2-2 27,1-1-23,-1-1 33,1 1 0,-1-3 50,-2 0 11,-1-4 3,0 1 7,-3-2 1,-1 0 34,-4-1-52,0-1 47,-2 0-54,-4 0 21,-2-1-44,-3 0 24,-2-2-42,-2 2 17,-2 2-46,-3 0 31,1 4-47,-3-3 36,1 3-62,-1 3-5,1-1-114,-2 4-49,3 0-65,1 3-81,-2 2-95,2-2-125,2 4-94,0 2-178,2-1-440,2 0-883</inkml:trace>
  <inkml:trace contextRef="#ctx0" brushRef="#br1" timeOffset="159156.54">20447 12252 6,'0'0'965,"18"-5"-218,-5 1-51,1-1-71,0 2-66,0-2-84,-1 2-79,1 1-79,-1 0-48,-1 4-52,1-1-27,0 3-27,-3 1-29,2 0-38,0 3 10,-3 1-33,0 0 10,0 3-38,-1-1 20,-3 0-41,0-1 19,-1 0-32,0-1 22,1-1-30,-1 1 22,-4-9-23,2 13 21,-2-13-23,3 9 21,-3-9-24,0 0 21,0 0-23,-3 10 19,3-10-22,0 0 22,0 0-27,0-12 28,0 12-10,4-15-19,-1 3 24,-1 0-4,3-3-1,1 1 19,1-2-1,2-1 18,0 0 11,2 2 6,1 0 5,1 1 17,1 1 28,-3 2 11,3 3 36,0 2-30,0 1 24,-1 4-29,2-1 34,-2 4-49,4-1 6,-3 4-49,-2 1 16,0 5-41,-1-2 21,0 3-45,-3 0-31,-1 2-137,1 0-74,-3 1-59,3-1-77,-2 0-39,-1 0-129,2 1-105,2-2-41,-3 0-171,2-1-425,-1-2-881</inkml:trace>
  <inkml:trace contextRef="#ctx0" brushRef="#br1" timeOffset="159796.539">21370 12300 550,'10'-17'712,"1"1"-65,0 1-17,-5 0-108,1 0-46,-3 2-64,-1 0-33,-3 13-71,-1-21-8,-2 11-39,-4 0 2,0 4-36,-2 1 7,-2 2-26,-1 2-28,-1 1-14,-1 3 15,-1-2-75,0 5 16,1-1-61,-2 3 37,3 1-70,1-1 43,0 1-61,3 3 44,0-3-54,3 2-3,2-2 4,2 0 1,2-9 0,0 16-1,0-16 2,7 12 0,0-6-5,2 0-23,-9-6-20,19 4-4,-19-4-10,24 0-14,-10-2-4,-2-1-7,2-2 7,1-3-5,-2 0 15,-1-2 15,0 0 8,-1-2-1,-2 0 15,0-1-6,-2 0 28,0 1-12,-1 0 16,-3 2-7,1 1 32,-4 9-22,3-14 18,-3 14-25,0 0 30,0 0-20,0 0 27,0 0-12,0 0 8,0 0-7,-5 13-1,5-13 2,0 20-6,1-8 0,0 2-3,2-2-23,-1 3 27,2-1-24,0-1 23,4 0-22,-1-2 23,2 1-21,3-1 17,1-3-17,2-1 17,0-1-36,4-1-13,-1-3-56,3-2-16,2-1-48,0-3-6,1-1-23,6-4-13,-2-3-17,4-4-4,-2-5 29,-2-1 21,0-2 38,-3-5 28,-4 0 25,-3-2 33,-1 1 40,-3-4 46,-3 5 56,-3-2 25,0 2-25,-3-1 41,-2 4-29,-1 4 27,-1 1-7,-2 4 21,0 0-25,0 2 22,-3 3-20,-1 4 30,5 8-18,-12-9 52,12 9-4,-15 4-6,6 4 14,0 1-6,-4 4 1,3 5 12,-2 0-17,3 9 2,0-1-18,2 1-30,0 2 9,4-3-141,0 0-4,2 0 0,1 0 0,2 0 0,3-3 0,3 1 0,0-4 0,1-1 0,3-3 0,1-2-62,4-1-258,-1-1-70,3-4-98,0-1-212,-2-2-194,2-3-793,-1 0-1362</inkml:trace>
  <inkml:trace contextRef="#ctx0" brushRef="#br1" timeOffset="160306.539">23658 12032 365,'-4'-14'931,"2"4"-139,-2 0-70,4 10-70,-5-15-40,5 15-117,-3-11-81,3 11-72,0 0 8,0 0 11,0 0-41,0 0-54,-5 9-37,5-9 15,1 17-81,1-5 2,-1-1-60,0 1 8,1 0-54,1-1 13,1 4-38,0-3 11,1-1-95,0 1-17,0-3-101,1 2-10,0-5-78,0 2-41,-6-8-42,14 7-78,-14-7-81,13 2-98,-13-2-46,15-5-739,-8-1-980</inkml:trace>
  <inkml:trace contextRef="#ctx0" brushRef="#br1" timeOffset="160596.539">23636 11771 152,'0'0'737,"-3"9"-120,3-9-24,5 8-56,-5-8-74,13 4-45,-13-4-58,24 0-27,-11-3-56,3 1-25,0-3-34,0-1-12,0-2-37,-1 1 7,0-3-35,1-2 19,-5 2-30,0-3 11,-3 1-18,-1-2-12,-2 0-9,-1 2-11,-2-2-8,-4 2-16,0 0-20,-3 1-12,1 0-9,-2 3 34,-1-1-56,-1 4-1,-1 0 39,9 5-46,-21-2-21,21 2-48,-22 7-68,11-2-91,-1 5-52,3 1-117,-2 2-94,5 1-76,-1 1-191,3 0-464,2 2-833</inkml:trace>
  <inkml:trace contextRef="#ctx0" brushRef="#br1" timeOffset="161166.54">24031 11991 271,'21'5'783,"-2"-3"-159,1-1-29,-2-1-78,3-2-42,-2-2-75,0-2-30,0-1-77,-1-1 5,0-3-41,-1 0-4,-3-2-48,-1-2 13,-1-1-51,0-1-1,-2 0-26,-1-2 18,-3-2-36,-1 1-13,-1-2-13,-1 0 2,-2 4-18,-1-3-10,-1 2-10,-2-1-13,-1 3-12,-1 1-10,-1 2-3,-1 1 4,0 1-18,-3 3-1,1 4-2,-3-1-5,2 4 1,10 2-2,-23 4 3,10 1 14,-1 4-11,-1 4-4,1 3 28,-2 5 0,0 2 20,3 2 20,1 2-3,-3 7 3,4 3-3,-2-1 11,3 0 19,1 3-31,-1-1 15,1 2-21,2 2 35,1 2-27,0 1-3,2 2-10,2-1 1,1 2-22,1-2-1,3 1-18,-1 0-14,3 0 0,3-4 0,0 1 0,1-2 0,5-2 0,-2-1 0,4-7 0,-1 1 0,0-9 0,-1-1 0,0-1 0,-1-6 0,-1-2 0,-1-2 0,0-3 0,-2-1 0,2-2 0,-2-2 0,-9-4 0,18 4 0,-18-4 0,15-2 0,-7-4 0,-8 6 0,15-11 0,-12 1 0,1-1 0,-2-1 0,-3-1-3,-2-3-41,-2-4-1,-3 1 0,-4-5 18,-1 0-10,-4-1 7,-1-4-3,-3-1 10,0 2-2,2-1 5,-1 2 9,2 1-5,4 2 5,-2 0 31,5 2-34,2 2 25,2-1-32,2 4 34,4-2-36,1 1 33,1 1-53,6 1-3,0-1-85,4 0-39,3 2-67,1-1-78,5 0-91,2 2-157,-3 1-117,6 1-227,1-1-466,3 1-972</inkml:trace>
  <inkml:trace contextRef="#ctx0" brushRef="#br1" timeOffset="162736.539">25470 12273 378,'0'0'627,"8"-7"-111,-8 7-37,10-10-60,-4 4-51,3-1-40,3-1-24,-3-1-24,1-1-19,3-1-8,-2 1-32,1-1 13,-2-1-44,1 1 30,-4-1-22,2 0 14,-7 3-34,2-3 2,-4 12-34,0-16-1,0 16-33,-9-13 4,9 13-27,-18-5 1,5 8-10,-3 2 3,-6 5-10,-1 4 34,1 2-41,-5 4 37,0 2-64,2 3 1,5-4-9,4 1-1,0 0-14,7-3-5,0 0 3,5-2-6,2-1 11,4-2-14,0-1 6,3-1-10,2-1-23,6-2-21,-2-3-23,3 0 3,-1-4-22,2-2 15,1-2-35,2-2 30,1-4-33,1-1 36,-3-3-16,2-1 19,1-4 0,-2-2 29,0 2 15,-5-4 6,1 3-20,-3 2 38,-2-1 3,-1 2 50,0 3 4,-1 2 22,-1 1-37,-2 1 4,-4 8-22,8-8 21,-8 8 19,0 0 8,0 0-8,8 8 39,-8-8-56,5 18-12,-3-7 1,-2 2-7,2 1-4,1-1-4,1 3-1,1-2-14,-3-1 2,5 0-5,-3-1 13,1-1-13,3-3-13,0-1-45,0-1-4,1 0-42,3-4 12,-12-2-28,20 2 1,-9-5-24,1-1 30,0-1-22,2-2 31,-3-2-15,1-1 42,-1-5-2,0 1 37,1-1-8,-4-1 30,-1 1-9,0 2 52,0-1 8,-3 2 48,0 4-21,1-1 18,-5 9-43,7-12 16,-7 12-25,0 0 37,11-5 8,-11 5 2,5 8 14,-5-8-9,4 16-9,0-7-8,-1 2-30,1-1 9,1 2-19,-2 0 14,5-1-26,-4 1 17,3-2-17,0 0 13,0-3-17,0 1 15,1-4-16,2 1 1,-10-5-7,17 4 14,-17-4-14,21-3 16,-12-2-8,2 2-1,0-6-2,0 1-1,-1-3-4,-1 0 5,1-1-1,0-2 0,-3 1-4,1 2 8,-1-1-6,-1 4 5,0-1-5,-6 9-7,9-13 2,-9 13 0,8-7 1,-8 7 3,0 0 1,12 3-1,-12-3-1,7 12 1,-7-12 15,6 17-15,-2-8 3,-3 1 1,3 2 8,3 0-11,-2 1-10,-1-2-75,0-2-18,1 1-89,1-1-34,2-3-77,2 4-69,-1-3-1,7 1 17,-3-1-60,6-3-111,4 1-186,-4-3-272,6-2-582</inkml:trace>
  <inkml:trace contextRef="#ctx0" brushRef="#br1" timeOffset="163166.54">26896 12187 4,'3'-12'846,"-3"12"-180,0-15-41,0 15-46,-9-16-75,0 10-62,-5 0-20,1 0-60,-5 2-11,-1 1-50,0 1-9,-2 4-52,1 0-9,-4 3-34,-1 0-18,2 5-37,-2 0-22,3 4-18,-2 0-9,7-1-19,0 1-14,1 2-12,5 0 1,-1 0-27,6-3-3,3 2-4,-1-3 9,4-1-9,4 2-2,-1-3-15,5 1-18,2-3-34,1-1 9,3-1-35,1-2 1,1-2-48,-1-2-12,4 0-15,3-5 2,0-2-39,1-2-6,2-4-37,0-4-26,-3-2 16,3-5 19,-3-4 7,-2 0 29,-2-5 35,1-1 22,-6 0 33,-1-1 18,0-2 51,-7 5 30,1 0 48,-3 0 34,2 6 59,-5-3 11,-3 3-1,1 3 13,-1-2 7,-3 4 38,2 4-11,-1 2 30,-1 4-31,-2 3 29,8 8-21,-13-7 18,13 7 10,-14 9-3,5 2-10,3 3-13,-1 6 0,0 1-18,2 9-7,-1 1-24,4 2-28,-1 2-21,3 1-109,1 0 0,1 0 0,2-2 0,0 2 0,4-3 0,-1-2-70,1 0-265,1-4-81,3-4-135,-1 2-174,5-5-198,-3-3-714,7 0-1296</inkml:trace>
  <inkml:trace contextRef="#ctx0" brushRef="#br1" timeOffset="164136.539">28058 12165 613,'7'-12'778,"-3"2"-70,-1-2-84,-1 3-60,2-1-29,-4 10-29,3-18-104,-3 18-45,0-14-63,0 14-29,-2-12-61,2 12-5,-7-4-27,7 4-7,-17 2-20,7 4-3,1 2-11,-3 2-15,-1 2-15,1 2 25,2 2-44,-1 1-12,1 1 4,4-2-24,1 1-7,1-1-12,4 0-3,2-1-3,2 0-15,3-1 9,3 0-1,0-4-11,4 1 8,1-2 2,-1-2-11,4-2 8,0-2-15,-2-3 7,4 0-20,-2-3-32,4-2-1,-3-2-5,-2-3-4,1-1 8,-3-2-8,0-1 5,-5-3 8,2 0 13,-7 0 2,1 0-4,-3 0 9,-3 2-4,-3-2 17,-1 5-10,-2-2 9,-4 2-6,-3 2 13,-1 3-10,-3 1 12,-2 2-15,1 3 19,-4 1-9,1 3 4,-2 2-10,1 0 14,0 3-1,2-2-2,2 4-1,4-3-2,4 3-6,1-2-17,1 1-21,8-9-38,3 15-56,-3-15-9,14 12-57,-4-4-28,8-3-42,0-1-44,2-2-26,1 0-23,4-2-2,1 0 3,1-4-25,-2 0 46,2-3 15,-4-1 101,1 0 46,-3-2 119,-2-2 39,-3 1 103,1 0 46,-5 1 48,-2 2 35,-3 0 29,-1 1 26,-6 7-23,10-11 14,-10 11-15,7-6-26,-7 6-13,0 0 4,0 0 0,8 11-32,-8-11-3,2 15-36,1-7 11,0 4-23,-1-1 3,1-1-39,-3 2 2,5 1-36,-3-3 14,0 1-32,-2-11 15,2 18-30,-2-18 0,3 13-2,-3-13 28,0 11-30,0-11-1,0 0 17,0 0-26,0 0 19,0 0-37,0 0 14,-9-6-28,9 6 14,-5-16-26,2 6 27,2-1-11,0-2 24,1-2-15,0-2-1,2 0 3,1 0 8,2 1 1,0 1 0,-1 1 4,5 1 2,0 2 9,2 1 10,0 3 15,4 2 14,-5 2 20,3 6 19,3-1 34,-1 4 17,0 0 10,0 6-4,1 0-15,-1 1-9,0 3-15,-3 1-21,-2 0-5,1 0-19,0 1-5,-2-1-12,0 1-22,-2-1-107,2-3-69,-3 1-121,0-3-72,0-1-110,2 0-125,-1-3-99,0 1-174,0-4-377,-7-5-845</inkml:trace>
  <inkml:trace contextRef="#ctx0" brushRef="#br1" timeOffset="164406.539">28980 11889 179,'-1'-17'837,"-2"0"-136,-3 2-88,2 1-47,2 0-51,-2 3-46,1 2-56,3 9-76,-4-17-63,4 17-27,-4-8 5,4 8-9,0 0 1,0 0 25,-6 13-11,6-13-10,0 24-11,0-7-12,0 2-14,0 1-23,2 5-33,0 1-27,-1 1-27,0-1-18,2 1-12,-2-1-13,2 0-12,-2-1-23,0 1-23,2-4-47,-2-1-88,1-3-70,-1-1-40,0 0-74,2-1-54,-2-3-47,2-1-98,0 1-72,0-2-87,-3-11-166,5 18-360,-5-18-812</inkml:trace>
  <inkml:trace contextRef="#ctx0" brushRef="#br1" timeOffset="164986.539">29219 12122 606,'4'-10'780,"-4"10"-111,5-15-61,-5 15-84,0 0-67,0-12-46,0 12-29,0 0-46,0 0-26,-10 9-12,10-9-55,-9 16-7,5-5-42,1-1-22,1 2-37,2 0-14,0 1-34,2 1-3,1 0-25,2 0-8,4-1-17,-1-1-5,2 0-4,0 0-2,4-4-5,-1 3 8,2-5-18,0 0 0,1-3 0,-2 0-5,0-3 5,0-2-7,3-1-42,-3-4 12,2-1-13,0-3 20,0-2-14,0-1 24,0-2-27,0-2 16,-2-1 5,-3 2 1,3-1 7,-3 1 2,-2 0 3,-1 5-2,-1-2 4,-1 4 10,-2 1 6,1-2-8,-5 11-3,9-12 5,-9 12-9,0 0 1,0 0-2,0 0 4,0 0-3,5 15 12,-5-3-16,0 3 27,-1 5-20,0 2 22,-2 4-21,0 5 10,-1 2 6,0 10 42,0 3 26,3 3 45,-1 3-38,2 1-10,2-2-18,-1 2-1,3-4-23,-2-1-21,1 0 1,2-7-5,-3-3-7,0-3 14,-2-1-14,0-5 7,-3-3-16,-1-1 22,-2-1-37,-3-2 15,-1 1 3,-6-3 1,-2-2-16,-5-2-2,-2-3-13,-6-4-7,-2-1 11,-5-3 1,-3-4 6,0-2-2,-8-4 11,2-3 8,0-4 5,2-3 20,3-2 6,5-2 10,4-1-6,6-4-12,11 0-8,2-2-8,7-3 12,7 2-16,5-5 6,9-6 8,4 0-24,11-5-32,7 3-51,4-2-37,4 5-28,3 0-29,0 7-38,2 1-42,-1 4-31,-5 4-91,-2 3-72,-3 3-96,2 0-137,-4 1-613,-6 3-905</inkml:trace>
  <inkml:trace contextRef="#ctx0" brushRef="#br1" timeOffset="165296.539">30051 12206 213,'0'0'835,"-3"-19"-162,3 19-50,2-15-112,-2 15-24,2-12-36,-2 12-34,4-11-43,-4 11-53,4-8-39,-4 8-17,0 0-29,0 0-21,0 0 15,11 2-37,-11-2-13,3 12-26,-3-12-12,2 20-24,1-10-25,0 2-4,0 1-29,1 2-11,0-2-19,4 0 6,-1 0-45,2-1-88,3 1-74,-2-4-72,2-2-59,3 1-109,-2-1-84,2-2-79,-2-3-103,2-2-688,-1-2-967</inkml:trace>
  <inkml:trace contextRef="#ctx0" brushRef="#br1" timeOffset="166196.539">30085 11926 789,'-20'0'695,"5"0"-105,-1 0-53,5 1-110,11-1-10,-19 3-58,19-3-38,-9 5-42,9-5-45,0 0-19,0 0-30,9 9 7,-9-9-15,16 0-18,-16 0-8,24 0-9,-11-2-7,0-1-7,-1 1-19,-2-3-5,1 0-19,-2-1-10,0-1-10,0-1-16,-3-1-5,0 1-10,-1-2-10,-3-1-16,1 3 6,-3 8-2,0-17-7,0 17-3,-5-17-20,5 17-9,-12-11-10,12 11-34,-18-3-22,18 3-42,-20 2-13,10 3-61,-2 2-11,1 0-71,1 4-21,0 0-19,4 2-14,1 2 10,5 0 11,1 3 40,4-2 34,6 3 9,3 2 57,5 0-7,6 2 50,3-2 3,4-2 67,0-2 17,4-1 68,-1-1 30,2-5 41,-2-1 47,-1-3 60,2-3 38,-1-1 13,-3-3 25,4-2-25,-1-1 19,2-5-47,1-1 24,-2-4-47,-2-3 8,-2-1-23,-2-3-11,-4 0-34,0-2 6,-7-1-22,-2-1-11,-1 2-31,-4-4-5,-1 2-27,-3 3 8,-4-2-23,-2 6 7,-2-2-17,-1 2 5,-4-1-14,-3 1 7,-1 2-7,-1 0 5,-2 2 2,0 6 4,-2-3-4,-1 6 11,-1 2-3,1 3 4,-3 3-1,0 4 5,-1 4-3,-4 4 0,2 4 3,-2 6-1,1 2-2,0 3 2,0 2 6,0 2-1,2 0 2,2 4 11,-1 1 12,3 2-13,1 1 12,2 1-20,2 1-4,2 2-1,1 0 5,3 1-18,0 1 13,0-1-7,4 0-6,1-1-11,0 2-3,2-2-2,2 0-4,2 0 9,2-2-9,1 2 12,2-3-8,2-3 4,3-2-8,-4-3 3,0-8-2,1-3 1,-4-3-5,0-3-5,-1-1 8,0-2 11,-1-4-2,0 0 2,0-1-25,-2-3 27,0 0 5,-5-7-10,9 10-2,-9-10-1,9 6 4,-9-6-15,0 0-2,0 0 7,16-1 0,-16 1-2,13-8 11,-4 1-13,0-1 13,1-3-13,4-1 3,-1-3-1,2-1-1,-3-2 5,3-4-1,-2-1 4,-3-2-6,-1 0-2,-4-2-13,-3 1 19,-4-3-7,-4-3 0,-5-6-2,-5-1-1,-6 1-5,-6-6-2,-5 2-1,-4-1-13,-4 3 3,-2 3 18,0 1-6,0 3 5,9 7 0,2 4 11,1-1 22,9 6-25,7 5-17,1-1 13,6 2-13,8 11 15,-1-15-10,7 8 1,7-1-32,4 3-50,7 0-76,3 1-49,10-1-55,7-2-60,5 2-81,2 1-66,3-5-59,-2 3-216,3-1-387,3-1-755</inkml:trace>
  <inkml:trace contextRef="#ctx0" brushRef="#br1" timeOffset="166346.539">31423 12039 479,'0'0'664,"17"0"-128,-17 0-91,0 0-93,14 2-81,-14-2-271,9 4 146,-9-4-278,0 0-266,13 6-353,-13-6-260</inkml:trace>
  <inkml:trace contextRef="#ctx0" brushRef="#br5" timeOffset="-44770.19">20561 14407 320,'0'0'574,"0"0"-75,1-16-10,-1 16-14,0 0-34,1-15-23,-1 15-34,0 0-19,0-14-40,0 14 30,0 0-42,2-12 6,-2 12-38,0 0-2,0 0-34,0-12-21,0 12-40,0 0-20,0 0 9,0 0-16,0 0 10,0 0-5,-8 9-6,4 1-9,2-1-14,-1 5-10,-1 1 18,2 3-37,-2 3-30,0 2-74,0 0 0,2 5 0,-2 3 0,1 2 0,1 0 0,-1 4 0,2-3 0,1 3 0,0 0 0,0-1 0,0 1 0,1-2 0,2 3 0,-1-4 0,1 1 0,1 1 0,1-4 0,1 1 0,-1-2 0,-1-6 0,0 0 0,0-2 0,0-2 0,-1-3 0,2-1 0,-1-1 0,-1-3 0,-1-2 0,1-1 0,-3-10 0,4 17 0,-4-17 0,0 0-79,2 10-338,-2-10-96,0 0-120,0 0-135,0 0-202,0 0-556,-5-12-1158</inkml:trace>
  <inkml:trace contextRef="#ctx0" brushRef="#br5" timeOffset="-42210.189">21385 14845 572,'0'0'484,"0"0"-50,2-10-28,-2 10-7,0 0-24,0 0-31,3-11 20,-3 11-58,0 0 14,0 0-21,0 0-32,3-9-6,-3 9-27,0 0-25,0 0-25,0 0-21,0 0 3,0 0 15,0 0-15,0 0 14,1 11-14,-1-11-2,-1 19-9,-2-6-6,2 4-20,-1 1-4,-1 1-16,0 5-14,2 2 14,-2 0-8,2 8 11,-1 1 7,2-1-28,-2 4-8,4-4-15,-1 4-10,1-1-14,0 0-44,2 4 0,0 1 0,0-7 0,-1 1 0,1-3 0,-2-1 0,0-5 0,-2 0 0,0-2 0,0-1 0,-2-2 0,1-4 0,-2 1 0,1-2 0,-2-2 0,-2 0 0,-1-3 0,0 0 0,-1-4 0,-2 0 0,1-3 0,-3-1 0,0-3 0,-3-1 0,-1-2 0,-2-4 0,-2-4 0,-5-5 0,-3-5 0,0-4-89,0-3-68,4-3-37,-1-5-52,4 1-53,3-3-55,2-1-58,6 1-139,1 4-119,7-1-209,2-3-501,6-4-979</inkml:trace>
  <inkml:trace contextRef="#ctx0" brushRef="#br5" timeOffset="-41850.189">21344 14582 517,'0'0'726,"-17"-5"-128,17 5-38,-11-4-79,11 4-44,-9-3-74,9 3-31,0 0-57,0 0-16,0 0-48,0 0-3,6-9-33,-6 9 16,18-2-26,-6 1 4,2-3-45,-3 2 25,5-2-41,0 0 20,-1 1-33,-3 0 10,0-2 14,-1 2-10,-1-1 8,-2-1-6,0-1-8,-8 6-6,11-8-9,-11 8-12,4-12-17,-4 12-9,-3-9-5,3 9-9,-12-8-7,12 8-8,-17-7 16,17 7-24,-23-3-18,12 3 6,-3 0-2,1 2 31,-1 0-70,0 4 15,-2-1-85,4 0-35,-1 1-52,0 1-80,3 1-48,1 1-96,0 2-93,5-2-71,0 1-174,4-10-544,0 20-906</inkml:trace>
  <inkml:trace contextRef="#ctx0" brushRef="#br5" timeOffset="-41540.189">21776 14933 6,'0'0'992,"0"0"-198,0 0-40,0 0-67,0 0-32,-13 0-61,13 0-85,0 0-62,0 0-54,0 0-25,7-8-43,-7 8-16,12-4-26,-12 4-14,17-1-14,-17 1-1,26 0-18,-14 0-175,5 1-61,-2 0 0,4 2 0,-1 0 0,-1-1 0,1 1 0,-4 0 0,2-1 0,-1 1 0,1 0 0,-4 0 0,0 0 0,-1-1 0,-2 3 0,-9-5 0,17 5 0,-17-5 0,15 3 0,-15-3-351,12 4-163,-12-4-82,11 3-155,-11-3-192,11 3-652,-11-3-1245</inkml:trace>
  <inkml:trace contextRef="#ctx0" brushRef="#br5" timeOffset="-41030.19">22543 15020 294,'0'0'784,"-12"-5"-130,12 5-22,-7-7-128,7 7-26,-4-8-64,4 8-44,1-12-78,-1 12-33,8-12-29,-3 5-38,4 0-26,0-1-18,1-1-27,1 1-23,2-1-18,-1-3-8,3 3-13,-1-4-9,1-1-7,0 1 0,0-1-12,-2 0 1,1-2 1,-3-1 1,2 2 22,-3-3-6,-1 2 0,0-1-22,-3 3 17,-2-1-23,0 0 25,-3 2-20,1 1 11,-4-1-25,1 2 22,-2 1-25,1 0 25,-2 1-22,-2 3 18,-1-2-19,1 3 7,6 5-14,-14-7 18,14 7-19,-18-1 20,18 1-14,-18 4 13,8 1-10,0 3 20,-2 2 3,2 0 16,-2 7-6,1-1 4,2 2 27,0 3-1,0 1 24,3 3-23,1-1 17,1 0-7,1 4-1,3-2-5,0 2-7,1-1-11,3 5-4,0-3-12,3 0-8,-1 0-13,4-2-3,-1-1 5,1-2-14,3 0-7,-1-7 1,3 1-8,-1-2-19,3-4-30,-2 0-39,4-3-34,-1-1-19,1-4-24,0 0-58,1-3-32,0-3-73,0-1-44,2-4-79,1 1-71,-1-3-58,3-6-84,-3 0-617,5-8-887</inkml:trace>
  <inkml:trace contextRef="#ctx0" brushRef="#br5" timeOffset="-40690.19">23261 14541 708,'4'-17'607,"1"1"-48,-3 0-31,1 0-31,-1 0-48,1 3-40,-2 0-30,1 1-29,-2 12-16,2-18-16,-2 18-28,3-16-12,-3 16-13,1-14-43,-1 14 1,0 0-8,0 0-2,0 0 5,0 0-10,0 0-17,3 10-23,-3-10 16,-2 24-14,2-7-7,-1 4-118,0 4-45,-1 4 0,1 4 0,1 4 0,1-2 0,1 3 0,-1 6 0,3-1 0,-2 0 0,3 0 0,-1-1 0,0-6 0,0 7 0,2-4 0,1 2 0,0-7 0,0 1 0,0-5 0,1 1 0,1-2 0,-1-1 0,-2-6 0,1 0 0,0-3 0,0-2 0,-2-2 0,0-1 0,0-2 0,-1-3 0,1 1 0,-5-10 0,6 13 0,-6-13-174,0 0-314,12 2-71,-12-2-160,0 0-173,9-5-802,-9 5-1370</inkml:trace>
  <inkml:trace contextRef="#ctx0" brushRef="#br5" timeOffset="-40300.189">24378 14891 141,'-13'-3'919,"13"3"-177,-17-2-37,17 2-83,-13-4-28,13 4-50,0 0-50,-12-3-14,12 3-8,0 0-40,0 0-28,0 0-32,18-1-9,-18 1-11,22 1-29,-7 0-91,1-1-232,3 0 0,1 0 0,1 0 0,0 0 0,0 0 0,2-1 0,-1 0 0,1 0 0,-1-1 0,1-1 0,-5 1 0,2 0 0,-2 1 0,-1-2-96,-3 1-341,-3-2-69,1 3-89,-12 1-127,16-4-133,-16 4-722,12-3-1225</inkml:trace>
  <inkml:trace contextRef="#ctx0" brushRef="#br5" timeOffset="-40090.189">24365 15058 693,'-10'8'892,"3"-1"-69,7-7-71,-6 13-64,6-13-63,2 9-110,-2-9-53,12 13-55,1-6-64,0-1-73,3-1-57,1 1-44,6-1-33,0-1-27,2 1-33,-2-1-59,4-1-52,-1-1-39,-2-2-64,0 0-51,3 0-71,-1-2-69,-1 0-124,1-1-106,-1 0-121,-2-1-742,0-3-1028</inkml:trace>
  <inkml:trace contextRef="#ctx0" brushRef="#br5" timeOffset="-39600.19">25373 14289 367,'-4'-12'690,"4"12"-67,-5-12 5,5 12-79,-3-10-11,3 10-35,0 0-32,-4-12-49,4 12-29,0 0-18,-3-11-24,3 11-29,0 0-22,0 0-3,0 0 5,0 0 6,0 0-13,5 9-12,-3 0-109,1 3-174,2 3 0,2 5 0,1 3 0,3 7 0,-1 4 0,3 4 0,0 4 0,-2 1 0,2 1 0,-3 1 0,3 2 0,-1 0 0,-1 0 0,-2 3 0,1-2 0,0-1 0,-1 0 0,0-1 0,0-1 0,-4-3 0,3-1 0,-5-7 0,2-2 0,-3-4 0,0-4 0,0 0 0,-2-3 0,1-2 0,-1-3 0,1-1 0,-1-2 0,0-13 0,0 21 0,0-21 0,2 15 0,-2-15 0,0 0 0,1 10 0,-1-10-95,0 0-653,0 0-158,0 0-258,9-6-505,-9 6-1339</inkml:trace>
  <inkml:trace contextRef="#ctx0" brushRef="#br5" timeOffset="-38880.189">26135 14870 331,'0'0'775,"-5"-16"-117,5 16-12,-4-13-92,4 13-28,-4-14-44,4 14-55,-4-8-67,4 8-24,0 0-1,0 0-5,0 0 20,0 0-24,-8 5-28,8-5-15,-5 19-5,3-7-30,-2 3-28,2 1-14,-3-1-21,2 2-148,1 1-37,0-3 0,2 3 0,-2 0 0,2-3 0,2 0 0,0 1 0,3-3 0,-2 0 0,3-3 0,-2 0 0,5-3-128,-1-2-106,2 1-21,-10-6-62,23 0-46,-10-2-41,0-3-92,1-2-74,-1-2-36,4-5-123,3-4-566,-4-1-898</inkml:trace>
  <inkml:trace contextRef="#ctx0" brushRef="#br5" timeOffset="-38540.189">26168 14705 46,'-13'3'760,"13"-3"-146,-16 7-51,16-7-65,-11 5-35,11-5-71,0 0 3,-6 7-36,6-7-27,0 0-24,0 0-15,9 3-10,-9-3 0,13-1-13,-13 1-11,18-2-20,-10-3-28,3 3-18,1-1-23,-3-3-11,5-1-4,-5 0-21,2-1-16,0-2-20,-2 2-12,-2-4-10,1 3 2,-2-1-23,-4 2-8,2-3-4,-2 2-7,-2 9-11,2-16-3,-2 16-8,-4-13-3,4 13-8,-12-10-8,12 10-19,-15-7-7,15 7-31,-16-3-22,16 3-24,-20 3-33,9 1-36,2-1-11,-2 4-61,-1 0-38,3 1-29,1 1-22,3 3-71,-2-1-23,3 2-41,3 1-38,2-1-93,0 2-542,4 1-759</inkml:trace>
  <inkml:trace contextRef="#ctx0" brushRef="#br5" timeOffset="-38300.189">26524 14925 769,'0'0'734,"0"0"-13,-3-9-92,3 9-35,0 0-56,0 0-46,3-15-54,-3 15-34,0 0-36,13-5-14,-13 5-36,16-6-47,-5 3-14,0 3-16,3 0-17,-1-1-30,5 2-34,-3-1-24,4 0-29,1 1-20,-2 1-15,0-1-15,3 2-31,-4-1-55,1-2-60,0 0-75,-2 0-62,-3 0-84,3 0-94,-1 0-94,-15 0-174,23-2-155,-9-1-748,-14 3-1221</inkml:trace>
  <inkml:trace contextRef="#ctx0" brushRef="#br5" timeOffset="-37930.189">27254 14698 56,'-4'-8'1031,"4"8"-180,-5-14-83,5 14-48,-3-12-41,3 12-83,0 0-61,-2-14-31,2 14-62,0 0-38,7-8-49,-7 8-11,0 0-17,11 3-17,-11-3-41,11 13-269,-3 0 0,-2-1 0,1 4 0,-1 3 0,-1 0 0,0 3 0,-1-1 0,1 3 0,-1 1 0,-2-1 0,0 0 0,0 0 0,0 0 0,-1-2 0,-1 0 0,2-3 0,-2 1 0,0-5 0,2-1 0,-2 0 0,0-2-417,2 1-127,-2-13-113,4 21-130,-4-21-197,4 12-539,-4-12-1155</inkml:trace>
  <inkml:trace contextRef="#ctx0" brushRef="#br5" timeOffset="-37600.19">27737 14793 809,'4'-14'689,"-3"3"-39,0-2-113,-1 13-36,-2-21-69,0 9-62,-2 2-42,-2 2-45,0-1-31,-2 1-31,-1 3-35,-3-1-22,1 4-11,-2-1-4,-3 3-10,2 1-2,-4 3-15,0-1-5,0 7 5,-2 0 1,3 2 28,2 4-27,2-1 3,0 4-1,4-2 2,4 5-2,1-3 9,4 1-39,4 2-15,1-1-12,5 1-12,3 2-10,2-2-8,1-1-7,3-1 2,2-3-7,0 0 1,5-5-12,-1 1 2,1-4-38,-1-2-34,1 0-51,-1-4-65,2-1-53,-1-4-68,1-1-60,0-2-78,2-4-95,0 0-70,-1-3-92,-2-1-743,-1-1-1039</inkml:trace>
  <inkml:trace contextRef="#ctx0" brushRef="#br5" timeOffset="-37280.189">28406 14301 649,'0'0'826,"-1"-14"-46,1 14-104,0 0-35,0-17-66,0 17-56,0 0-44,-3-12-36,3 12-15,0 0-26,0 0-10,0 0-5,0 0-1,-7 14 1,5-3-130,2 6-253,0 1 0,2 9 0,3 5 0,-3 6 0,2 6 0,1 5 0,-1 5 0,3 12 0,2 4 0,0 2 0,2 3 0,3 2 0,-1-1 0,1 0 0,-1-2 0,0-1 0,1-1 0,-3-4 0,3-5 0,-4-1 0,-2-15 0,1-1 0,-2-5 0,-3-5 0,0-5 0,-2-6 0,-1-5 0,-2 1 0,-2-4 0,-1-1 0,-2-4-93,-3-3-774,0 0-198,-3-5-878,-3-3-1679</inkml:trace>
  <inkml:trace contextRef="#ctx0" brushRef="#br5" timeOffset="-36350.189">19347 13815 26,'0'0'669,"1"-12"-134,-1 12-70,2-12-31,-2 12-9,3-14-23,-3 14-12,4-13-17,-4 13-31,4-12-14,-4 12-50,2-10-2,-2 10-43,4-9-11,-4 9-31,0 0 14,0 0 2,0 0-9,13 8-7,-8 2-15,0 5 0,2 9-9,-1 7-8,1 12 15,-1 4 35,4 15-13,-3 7-13,-1 4-32,0 5 11,-2 4-114,2 5-48,-2 1 0,1 3 0,2 1 0,-1 1 0,-1 2 0,0-1 0,-1 0 0,1 2 0,-1-2 0,-1-2 0,0-4 0,-1-1 0,-2-5 0,0-1 0,-2-3-35,2-3-121,-3-4-17,-1-4-41,1-11-48,0-3-32,-3-5-71,3-5-22,-3-6-89,2-5-64,-2-2-33,2-9-112,2-3-589,-2-5-882</inkml:trace>
  <inkml:trace contextRef="#ctx0" brushRef="#br5" timeOffset="-34870.19">19431 13633 248,'0'0'415,"0"0"-128,-1-9-25,1 9-78,0 0-6,4-12-42,-4 12 9,0 0-34,10-7 14,-10 7-18,10-5 5,-10 5-22,16-3 2,-16 3 1,24 0-1,-9 0-17,3 1 4,4 1-2,5 0 2,1 1-10,6-1-5,3 2-9,3 0 1,7 2-4,3-1 2,1-2-6,1 2 0,5 2-7,0-2-6,3 0-4,12 2-3,-2-2-6,4 0-6,-2 2-1,2-2 0,-1 2-3,2 0-2,-1-2 1,0-3 1,0 2-3,1 2 1,1-1-6,0-3 3,2 2 0,1 0-1,-1 0-4,0-1-1,-2-1 2,4 1-2,-1 1-2,1-3 4,-1 0-3,1 0 2,0 0-12,1-1 17,-3 1 2,1-1-4,-2 0 1,1 1 0,-12-1-3,-1 0 0,13 0-10,-2 2 11,-12-1-1,3-1 3,9-1-2,-11 2-2,0-1 1,1 1 0,-1-1 0,11 2-2,-1 0 0,-12 1 0,1-1 1,0-1 2,1 1-3,9-1-3,0 4 2,-10-4-2,-1 1-1,1 1-2,9-2 4,-10 1-7,1 0 4,0-1-8,1 1-2,-1-2-1,0 0-9,0 0-2,1 0 3,0 0 3,-1 2-2,-1-2-11,12 0 17,-9 2-2,0-2 5,-1 0 2,-1 0-1,1 1 5,-4-1 3,2 0 4,-3 1 0,1-1-2,-1 1-2,0-2 2,0 1 1,1 0 4,-1 0-4,1 1 0,-2-1-1,3 2 1,-3-2-1,1 1-2,1 1 2,-2-2 5,1 2-1,-3-2-1,1 1 1,-2 1 1,2 0-4,-2-1 14,3 2-6,-1-2-2,-1 1-6,1-1 12,-1 1-5,-1 0-5,0-1-2,-3 0-5,2 0-9,1-1 6,-4 0-7,1 0-4,-1-1-2,0 0-3,-3-2 5,3 1-4,-5-1-17,0-1 31,0 0 5,-8 0-4,6-1 9,-7 2-4,0-3 6,-2 0-2,1 2 4,1-3-3,-3 1 2,8-2-3,-8 2 3,4-1-1,-3 2-1,7-5-2,-7 5 2,0-2-2,1 1 0,-3 0 0,0-2 3,0 1 3,-3 1 4,1 0 16,-6 0 4,0 0 6,-1 0-2,0 1 4,-2-1 9,0 1-4,0-1-5,-3 1 9,2 0-6,-2 0 4,-1 2-5,-1 0 19,3-1-18,-2 1 7,-1-1-15,0 1 15,1 1-16,0-1 10,1 0-18,-3 1 5,2-1-4,-2 2 19,0-2-16,2 1 14,-5 2-21,2-1 21,-2 0-29,2 1 17,-1-1-18,4 1 9,-2 1 3,3-1 27,-1 0-37,-2 2 53,2-2-6,-1 2 10,0-2-8,-1 0-12,3 3 12,-1-3-3,-1 1 3,1 2-26,2-2 28,-3 0 7,2 2 4,-1-2-3,1 1 7,-1 0 4,-3-2 2,3 1-2,-2 3 0,-3-4 1,0 0-6,1 2-1,-2-2-12,1 1-6,-14-1 10,24 1-6,-24-1-4,20 1-10,-20-1-12,19 2-4,-19-2-8,18 5 0,-18-5-3,15 10-2,-7-5 2,-2 4 15,3 1 23,-2 3-17,2 5 0,-1 3 12,1 5 9,2 5 9,1 8 11,-1 2 10,0 6-10,4 10-23,-2 4 5,1 3-11,-1 4 11,0 4-11,0 2-5,-2 3-6,2 3-10,-2-2-4,1 4-7,-3 0-9,-2 3-6,5 0 1,-3 2 5,-3-1-1,-1 1-5,1 2 7,-3-3-4,2 0-4,-2-1-10,0-2 4,-3 2 1,1-1 7,0-4 1,-1 3 4,0-4-2,0-1 11,0-3-6,0-2 3,1-3 1,-1-11 4,0-2 11,2-2-19,-2 0-3,1-3-2,0-4-2,1-2-1,-2-7 8,1-2-13,0-2 0,2-3 0,-3-3-9,1-3-9,0-1-32,-1-3-22,-1-3-57,0 0-48,-2-2-56,-2-2-84,-1 0-82,-5-3-94,-1-1-170,-7 0-193,-3-5-617,-6-3-1089</inkml:trace>
  <inkml:trace contextRef="#ctx0" brushRef="#br5" timeOffset="-33350.189">19550 16586 506,'0'0'613,"0"0"-156,13 0-89,-13 0-74,18-5-81,-8 3-26,3-1-38,1 0-16,4-1-30,0 1-13,6-2-17,0 0-5,3 1 5,1 0 5,5-1 3,2 2-1,1-2 0,2 0-11,1 1-2,8-2-5,2 2-5,2-1-8,1 2-3,1 0-2,3-3-1,1 4-5,0-1-15,2 0-1,1 1 6,1 0-7,1-3-7,-1 3-9,2 1 10,-3-1-2,0-1-1,1 3-5,0-2 4,1 1 1,0 0 3,1 0-2,1-1-2,-2 2 8,2 0 1,0 0 1,3 0-3,11 2 16,-1-2-12,2 0 35,0 1-24,-1-1-3,1 1-3,0-1-4,-1 1-6,0-1-1,-1 2-5,2-2 25,-14 0-40,14 0 39,1 0-41,-1 0 19,0-2-13,-1 0 21,0 2-31,0 0 13,-2-1 34,-9 1-37,8 0 35,-7 0-36,8 0 38,-10 0-34,12-2 34,-13 2-41,12-1 36,-11 1-38,10 0 30,-11 1-27,1-1 26,12-1-36,-13 1 41,2 1-36,-1-2 31,-1 2-32,1-2 30,-1 2-33,0-1 30,-1 0-27,1 0 19,12 2-25,-12-1 21,10 0-17,-10 0 20,10 1-22,-10-2 26,-1 0-35,1 0 29,-1 0-33,-1 0 30,4-2-32,-2 2-2,0-1 2,1 1 5,10 0 9,-11-1 2,0 1 4,-2 0-10,2 0 14,-1-1 33,-1 1-38,0-2-6,-2 1 4,1 0-9,-1-2 13,-2 1-3,3 1 5,-1-1 16,0-1-18,-1 1 0,1 0 5,-2 1-3,1-1 5,-3 0 0,0 0 12,-1 1-4,1 0-4,-1 0 3,3-1 4,-1 1-7,-2 0 1,1 1-9,0-3 1,0 1-3,-1 0-14,-2-2 28,2 0-7,-2 2 8,0-1-5,-1 2 1,0-2 13,-3 0-11,1 0 0,-2 1-2,-2 0 1,3-1 4,-8 1 0,-1 0 3,1 0-3,-2-1 16,1 0-16,-2 3 0,0-2 8,-1-1 9,-1 1-5,-3 2 30,-2-2 0,-1 1 5,0 0-7,-1 0-4,1 1-1,0 0 8,-3 0 4,1-2-3,-2 2 14,0 2 2,-5-2-1,1 0 0,0 0 5,-2 0-9,0 1-7,1 0-8,-1 0-1,-1 1 0,-1-2 9,0 0-6,-5 2-2,1-2-2,-3 1 8,-12-1 0,23 0 1,-23 0-5,16 0-4,-16 0-10,14 0-8,-14 0 1,12-1-15,-12 1-7,0 0 2,0 0-4,12-2-6,-12 2-19,0 0-37,0 0-50,0 0-66,0 0-74,0 0-71,0 0-82,-10-7-104,10 7-113,0 0-750,-18-3-966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9:06:03.171"/>
    </inkml:context>
    <inkml:brush xml:id="br0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5820 6829 267,'-8'-9'756,"3"0"-143,5 9-66,-7-12-73,7 12-49,-6-9-52,6 9-39,-3-9-64,3 9-21,0 0-38,0 0 55,0 0-22,-9 7 8,9-7 20,0 23 39,0-5-84,2 9 17,-2 6-9,0 7 4,1 9-27,-1 5 1,0 5-56,0 13 1,0 6-53,-1 2 17,1 5-48,-2-1 12,1 4-39,-2-4 17,0-1-41,2-4 19,-1-3-34,0-4 26,1 0-6,0-14-19,-1-4-9,2-2 0,-1-3 0,0 0 0,-1-12-5,2-2-106,2-8-17,-4-1-122,2-6-54,2-1-57,-2-8-68,0-11-152,4 14-86,-4-14-118,0 0-666,7-5-1067</inkml:trace>
  <inkml:trace contextRef="#ctx0" brushRef="#br0" timeOffset="1176.306">5857 6924 274,'-4'-12'549,"2"0"-96,-1 2-63,0 0-27,3 10-33,-4-16-47,4 16-41,-2-15-38,2 15-14,3-13-12,-3 13-2,10-14-1,-2 7-20,-1 2-1,6-2-19,0-1 4,3 3-37,1 0 0,5-3-24,3 3 11,3 2-25,6-4 20,3 2-31,5-1 10,4 0-30,0 1 13,1 0-26,2 0 13,1 2-23,1-3 20,4 1-14,1 0 8,3 1-29,3-1 32,11 2-21,3-2 22,0 1-15,2 0 22,1 0-19,2 1 13,2 0-12,1-1 21,6-1-22,0 1 17,5 1-32,3-2 22,2-1-24,0 0 25,3-1-27,2-1 22,1 1-21,18-3 25,-19 3-30,1-1 24,-3 1-30,1 0 27,1 0-21,-4 0 28,3 2-32,0 1 21,-3-1-19,2 0 18,-3 2-27,-2 1 28,-2-2-30,3 1 33,-5 0-23,1-2 23,-3 3-29,-3-2 16,-2 1-32,-1 0 27,-6-1-26,-2 2 21,-15 1-7,-3-1 23,-4 2-19,-5-1 29,-9-1-40,-5 2 40,-6-2-34,-3 2 32,-5 0-26,-2 0 29,-2 2-24,-5-2 33,1 0-16,-15 0 18,24 0-9,-24 0 30,20 0-16,-20 0 28,16 2-17,-16-2 20,13 0-28,-13 0 17,13 1-22,-13-1 19,0 0-34,14 0 17,-14 0-15,9 5 52,-9-5-2,9 7-5,-9-7-11,7 14-9,-3-4 15,0 1 25,0 4 0,2 3 11,-2 3 38,-1 5-64,2 4 40,-3 4-13,1 2-15,-2 8-67,2 2 55,-1 2-63,2 0 63,0 3-36,0-2 37,0 2-41,-2 2 32,2-1-8,0-2-8,0-1-12,2 2 30,-3-4-35,0 1-2,1-2 9,-1 1 2,-2-3 3,-1-7 7,1 3 0,-1-2-2,-1 0-39,1-1 37,-1-1-35,1-1 30,0-2-2,-3-4-1,2 0 7,1-2-19,1 1-22,-1-3 0,0-1 0,0 3 0,3-8 0,-3 2 0,0 0 0,1-4 0,-1 2 0,0-2 0,1-3 0,1-1 0,-1 1 0,-1-1 0,1-3 0,-1-10 0,2 20 0,-2-20 0,1 14 0,-1-14 0,1 13 0,-1-13 0,0 0 0,0 15 0,0-15 0,0 0 0,-4 9 0,4-9 0,0 0 0,-10 3 0,10-3 0,-13-1 0,13 1 0,-21-3 0,4-1 0,-6 0 0,-2-1 0,-9 0 0,-11-3 0,-3 1 0,-6 4 0,-19-3 0,-5 3 0,-7-2 0,-6 3 0,-6 2 0,-6 2 0,-5 0 0,-26 1 0,-2 2-29,-4 2-66,-2 1 14,-6 2 8,-2 1 10,-3 4 2,-3-2 41,-2 0-21,-1 3 10,2-2 8,1 3 9,3-3 18,3 1 1,5 3 0,4-3 12,7-1-2,5-3 26,6 1-25,24-3 39,4-1-4,4-1 13,4-1-33,7 1 27,4-3-26,15 0 49,5-3-25,5 3-56,9-3 0,3-1 0,9 0 0,3 0 0,3 0 0,4-1 0,1-1 0,4 0 0,1 2 0,2-3 0,1 1 0,11 2 0,-17-4 0,17 4 0,-10-6 0,10 6 0,-9-7 0,9 7 0,0 0 0,-4-12 0,4 12 0,0 0 0,1-12 0,-1 12 0,0 0 0,3-9 0,-3 9 0,0 0-31,0 0-519,3-11-82,-3 11-99,0 0-135,0 0-835,7-7-1378</inkml:trace>
  <inkml:trace contextRef="#ctx0" brushRef="#br0" timeOffset="9443.833">2245 16202 367,'-6'-11'422,"0"2"-70,0 1-53,1-1-39,-2 1 36,2-2-23,1 1-21,-2 2-4,1-1-3,5 8 13,-10-16-25,10 16 6,-6-12-33,6 12-4,-5-10-30,5 10-21,-6-8-14,6 8-15,0 0-4,0 0 33,0 0 13,-6 16 14,7-1-23,2 10 32,-2 4-49,1 6 12,5 8-34,-2 5 28,-1 5-29,3 10 0,-2 4-33,3 4 25,-1 3-36,-1 0 8,-1 3-45,1 1 30,2 1-57,-4-4 30,1 0-29,-1-5 23,0-1-27,1-1-15,-3-12-65,1-2-29,1 0-55,-3-1-44,0-3-57,-1-1-49,1-4-59,1-8-39,-2-3-56,-2-7 4,4-1-103,-4-1-564,2-8-743</inkml:trace>
  <inkml:trace contextRef="#ctx0" brushRef="#br0" timeOffset="10832.515">2074 16064 438,'0'0'517,"-4"-9"-96,4 9-62,0 0-47,-6-11-49,6 11-61,0 0-29,0 0 0,3-12-26,-3 12-18,9-3-13,-9 3 1,19-3-17,-8 0-10,5 2-19,3 0 3,0 0-24,8-2 14,3 1-3,8 0-18,9 1 7,5-1 0,2 1-17,6 0 2,4-2-12,14 1 6,3-1-20,-2 3 6,6-2-11,2-1 22,5 1-18,3 0 10,3-1-20,3 1 21,1-1-13,3-1 6,1-1 3,4 1-2,-2 0-12,21 0 24,-19-1-2,17 2 4,-17-1-6,-4-1 2,4 2-7,18-3 2,-21 1-11,1 1 2,-2 2-3,0-4 10,-3 2-7,1 1 1,-5 0 0,1 0 3,-4 0-15,-2 0 20,-4 2-3,-2 0 1,-5-1 0,-1 2-7,-2-1 14,-14 1 1,-4-1-15,1 1 15,-3 0-16,-1 0 10,-3 1-8,-1-1 5,-5 0-6,-7 0 6,-1 0-17,-2 1 17,1-2 4,-4 1 19,-5 0 21,-2-1-50,0 1 19,-1-1 21,-2-1-31,0-1 21,-2 2-33,0-2 20,-5 0-9,1 1 12,-5 0-14,2 0 22,-5-1 9,1 2 36,-2-1-4,0 0 24,-12 2-10,17-4 7,-17 4-17,15-4-6,-15 4-17,10-1-7,-10 1-3,0 0-1,12-5-6,-12 5-5,0 0-6,10-3-6,-10 3-5,0 0-4,0 0-5,9-5-3,-9 5-3,0 0 8,0 0-7,0 0-5,9-3 9,-9 3-11,0 0-1,0 0 2,0 0-6,0 0 6,0 0 2,10-4 0,-10 4 1,0 0-4,0 0-1,0 0 2,0 0-3,0 0-5,0 0 19,0 0-19,0 0 3,0 0 2,0 0 5,0 0-5,0 0-1,0 0 1,0 0 3,4 9 5,-4-9-9,0 0 8,-1 11-7,1-11 5,-2 12-8,2-12 9,0 15-6,-1-4 5,0 2-9,1 4 14,-2 2 15,-1 6 11,-1 6 3,2 2-1,-2 3-4,0 7 7,0 3 0,0 0-4,-1 1 0,1 1 17,2 0-3,-1 2-3,1-1-12,-1 1 13,0 1-10,1 0 12,-1 1 0,1 1 7,0-2-2,0 2-18,-2-3 5,3 2 3,-2-1-9,2-1 4,0 1-9,-2-4-11,2 1-1,-2-1 1,1-3-2,0 1-20,0-7 26,1-3-2,-1 1-6,0-1 5,0-1-6,-1 2 6,0-6 0,1-3-1,0-1-56,0-2 53,-1-2-42,1-1 52,0-4-53,0 0 47,-1-2-53,2 1 56,0-5-47,-1 1 63,2-12-17,-2 20-54,2-20 60,-4 16-58,4-16 60,-1 11 0,1-11-16,-3 10-48,3-10 65,0 0-14,-4 9-1,4-9-1,0 0-12,-12 5-49,12-5 62,-14 0-3,14 0-53,-22-3 53,4 1-52,-2 1 44,-5 0-50,-4 0 30,-9 0-42,-3 1 25,-13 0-18,-5 1 32,-5 1-28,-15 0 30,-5 3-19,-6 0 16,-3 0-22,-7 0 32,-2 3-7,-22 1 11,-2 0-20,-2 1 23,-4 0-19,3-1 23,-3 3-14,-3-1 24,1 0-24,-1 1 27,0 3-23,2-3 24,-2 2-11,3 1 25,0 0-32,-1 0 35,2 1-30,5-2 14,-1 3-21,3-2 38,0 2-38,6-5 35,0 5-35,22-5 43,0 0-36,2-2 44,2 2-34,2-2 30,2 0-41,4-1 78,6 0-97,1-1 86,5-1-60,14-2 62,2 0-68,2-1 69,4 0-71,9 0 68,1-2-67,6 0 59,5 0-54,0-1 54,6 1-62,3-1 53,1-1-67,4 1 61,0-1-58,3 1 52,12-1-71,-22 0 33,22 0-82,-18 0 12,18 0-81,-13 0-49,13 0-45,0 0-27,-19 0-83,19 0-86,0 0-65,-10-2-107,10 2-98,0 0-588,0 0-900</inkml:trace>
  <inkml:trace contextRef="#ctx0" brushRef="#br0" timeOffset="98946.909">29609 4804 672,'0'0'673,"-4"-9"-78,4 9-62,0 0-28,0 0-84,0 0-38,-5-7-57,5 7-20,0 0-51,0 0-4,0 0-10,-5 9 10,5-9-26,-2 13-20,1-2-11,1-11-27,0 22-19,0-9-28,3 2-22,-2-2-22,0 2-15,1 2-7,0-3-12,1 1-9,-1 0 2,2 0-10,1-1-20,-1 0-50,0-2-44,0-2-46,1 1-47,-1-2-42,1-3-49,-5-6-72,11 12-77,-11-12-24,9 5-103,-9-5-108,14-1-448,-14 1-722</inkml:trace>
  <inkml:trace contextRef="#ctx0" brushRef="#br0" timeOffset="99226.735">29665 4691 28,'0'0'697,"-10"-5"-162,10 5-78,-8-7-40,8 7-59,0 0-81,-7-8-40,7 8-33,0 0 2,6-10-32,-6 10 13,10-9-17,-10 9 4,14-10-7,-14 10-22,14-8-23,-14 8 2,13-9 12,-13 9 7,13-9-10,-13 9-10,6-10-1,-6 10-1,5-7-4,-5 7-34,0 0-18,-1-15-11,1 15-12,-5-9-5,5 9-2,-10-5-15,10 5-2,-13-4-6,13 4-4,-13-1-15,13 1-59,-14 2-38,14-2-56,-13 6-84,13-6-92,-12 11-117,12-11-126,-8 17-684,8-17-872</inkml:trace>
  <inkml:trace contextRef="#ctx0" brushRef="#br0" timeOffset="99444.119">29992 4968 408,'0'0'1007,"-6"7"-199,6-7-82,0 0-76,-5 7-80,5-7-116,0 0-76,0 0-67,0 0-38,0 0-38,9 7-48,-9-7-22,14 0-44,-14 0-27,19-1-28,-19 1-54,23-2-87,-12 1-112,3 0-93,-1-2-130,-1 0-101,0 1-109,-1 0-773,0-1-995</inkml:trace>
  <inkml:trace contextRef="#ctx0" brushRef="#br0" timeOffset="99678.972">30266 4763 848,'-4'-8'887,"4"8"-142,0 0-61,-4-9-74,4 9-80,0 0-116,0 0-48,0 0 7,0 0-10,0 0-28,0 0-38,9 13-27,-5-5-50,1 3-35,1 1-36,1 2-27,-2 0-28,1 0-16,-2 0-17,1 2-11,1-1-17,-2-1-53,1 0-59,-2 1-118,1-1-80,-2-2-77,1 1-84,0-3-116,-2 2-43,2-2-42,-3 3-809,4-4-1062</inkml:trace>
  <inkml:trace contextRef="#ctx0" brushRef="#br0" timeOffset="99979.785">30721 4818 624,'1'-13'792,"-1"13"-129,-1-21-49,1 21-91,-7-18-50,3 10-65,-2 0-40,1 1-68,-2 1-21,0 1-59,7 5-28,-15-4-33,15 4-20,-20 4-16,10 0-5,-1 5-10,0-1-6,0 5-9,1 1-12,1 1-2,-2 1-13,5 0-1,1 0-18,-2 1 5,4 0-19,-1 0 1,3 0-13,1-3-13,1 3 6,4-2 3,0-1-3,0 0-16,2-1-1,3-3-30,0-1-34,2 1-50,3-3-39,-2-1-78,3-2-44,1-2-102,2 1-43,1-3-15,2-3-85,4 3-106,-1-4-481,2-2-725</inkml:trace>
  <inkml:trace contextRef="#ctx0" brushRef="#br0" timeOffset="100154.69">31060 4935 461,'-11'-1'841,"11"1"-127,0 0-88,-11-2-100,11 2-73,0 0-89,0 0-70,0 0-49,0 0-43,0 0-19,0 0-48,10-7-19,-10 7-28,14 0-35,-14 0-52,19-3-91,-19 3-109,21-4-106,-21 4-114,20-2-124,-9-1-635,-11 3-789</inkml:trace>
  <inkml:trace contextRef="#ctx0" brushRef="#br0" timeOffset="100325.571">31034 5058 82,'-8'5'827,"1"2"-160,7-7-69,-11 9-74,11-9-78,-4 9-34,4-9-72,0 0-45,6 9-78,-6-9-25,13 4-60,-13-4-9,21 1-67,-10-2-90,2 0-116,1 0-89,3-2-122,3 0-128,1 2-652,3-3-755</inkml:trace>
  <inkml:trace contextRef="#ctx0" brushRef="#br0" timeOffset="101227.306">31601 5017 419,'0'0'524,"0"0"-43,0 0-34,-14 3-15,14-3-32,0 0-31,0 0 0,0 0-6,-12 2-6,12-2 12,0 0 2,0 0 1,7 6-18,-7-6-16,0 0-38,18 4-23,-18-4-40,17 2-24,-17-2-40,21 0-31,-21 0-27,24 0-19,-11 0-24,1 0-8,2 0-47,0-2-70,2-1-130,-1 1-87,0-1-78,1-1-73,0 1-85,-2-1-60,1-1-22,0 2-111,-3 0-577,0-1-884</inkml:trace>
  <inkml:trace contextRef="#ctx0" brushRef="#br0" timeOffset="101548.104">32107 4867 285,'2'-11'780,"-2"11"-104,0 0-44,2-12-56,-2 12-96,0 0-68,0 0-77,2-10-59,-2 10-33,0 0-30,0 0-4,5 10-43,-5-10 17,7 18-35,-3-5-4,1 3-14,0 1 2,0 3-33,1 3 2,-2 0-13,1 1-16,2 0-17,-3 0 19,-1 2 12,1-2-13,-1 1 10,-1 2-13,0-2 57,-1 1-42,-1-4 2,0-1-29,0 1 40,-1-1-18,-1-2 9,1-1-29,0 0-6,0-3-14,-1 0-2,0-2-8,0-3-1,-1 1-5,-1-3-3,4-8-2,-12 14-2,12-14-8,-13 9-21,13-9-46,-19-2-43,9-3-87,-4-2-60,0-4-34,-1-2-61,1-4-35,-3-2-84,2-3-47,-1-1-32,5-4-45,0 2-705,1-4-895</inkml:trace>
  <inkml:trace contextRef="#ctx0" brushRef="#br0" timeOffset="101797.949">32111 4741 529,'0'0'668,"0"0"-90,9-7-32,-9 7-85,0 0-26,6-7-38,-6 7-34,0 0-21,9-6-38,-9 6-20,6-6-24,-6 6-15,7-7-21,-7 7-18,5-8-6,-5 8-24,4-7-25,-4 7-29,0 0-19,4-14-22,-4 14-13,0 0-19,-3-11-15,3 11-6,0 0 5,-6-9-28,6 9-47,-9-3-46,9 3-45,0 0-46,-17 0-71,17 0-67,-9 3-87,9-3-110,-9 9-71,5 0-808,4-9-993</inkml:trace>
  <inkml:trace contextRef="#ctx0" brushRef="#br0" timeOffset="102006.82">32453 5080 757,'0'0'851,"0"0"-102,3 10-108,-3-10-92,0 0-89,0 0-95,8 6-60,-8-6-46,14-1-34,-14 1-57,20-2-28,-9 1-25,1-1-12,3 0-31,-2-1-8,1 2-28,-1-1-72,1-1-72,-1-1-76,-2 2-114,1-1-85,-3-1-88,0 1-143,-9 3-570,10-7-796</inkml:trace>
  <inkml:trace contextRef="#ctx0" brushRef="#br0" timeOffset="102222.686">32406 4843 298,'0'0'785,"-9"-5"-129,9 5-34,0 0-64,0 0-49,0 0-54,0 0-41,0 0-39,4 12-57,-4-12-15,10 16-52,-4-4-23,1 0-35,1 1-35,-1 1-45,0 2-12,0 1-36,0 2 3,0-3-31,-2-1-20,1 2-85,-1 0-55,0 3-20,-1-3-66,2 0-85,-2-1-47,1 1-99,-1 0-42,1-2-125,0-1-595,3-2-812</inkml:trace>
  <inkml:trace contextRef="#ctx0" brushRef="#br0" timeOffset="102614.444">32802 5154 349,'0'0'762,"6"-13"-123,0 4-60,-1 1-80,0 0-69,2-4-42,1-2-52,0 2-53,0-3-60,0-3-30,1 0-41,-1-3 4,0 3-28,-1-6-11,0 2-11,-1-2-11,-1 2-10,-1 0-12,-1 0-9,0 2-1,-3 0-20,2 3 9,-4 0-19,1 0 2,-2 2-15,0 1 6,-1-1-21,0 4 10,0 1-19,-1 3 8,5 7-7,-11-10 9,11 10-10,0 0 5,-17 3-1,17-3-4,-13 13-3,8-1 2,-1 3 10,2 0 23,-1 6 17,2 1 4,1 2 28,0-1 30,4 3-12,-1 0 28,3 0-16,4 3 27,-1-2-39,3 1 47,2-2 1,1-1 4,3-2-19,0-3-10,3-1-12,-1-3-8,-3-5-29,4 1-11,-1-1-6,0-3-24,0-3-46,-1-3 48,2 1-58,-3-1 9,3-4-99,-1-1-80,-1 1-130,-1-3-134,0-1-122,-1-3-175,-6 5-949,1-5-1386</inkml:trace>
  <inkml:trace contextRef="#ctx0" brushRef="#br0" timeOffset="103403.076">32460 5097 312,'0'0'571,"0"0"-94,-16-2-56,16 2-26,0 0-51,-14-2-50,14 2-38,0 0-27,0 0-31,0 0-24,0 0-33,0 0 3,0 0-25,0 0-28,12-3-17,-2 1-13,-10 2-14,24-4-53,-13 0-65,5 2-44,-1-3-51,1 2-61,-2-1-20,2-1-58,-1-1 2,-3 0-86,0 2-409,-1-1-322</inkml:trace>
  <inkml:trace contextRef="#ctx0" brushRef="#br0" timeOffset="103609.067">32621 4896 312,'-10'-9'601,"10"9"-88,-7-5-52,7 5-34,0 0-76,-8-9-44,8 9-55,0 0-27,0 0 3,0 0 15,0 0-18,-2 9-29,2-9-48,4 17-19,-2-7-13,2 4-22,-1 2-29,1 2 7,-2 3-32,1 3-10,0-1-24,0 2-81,-2 3-76,0-2-80,-1 1-87,0 0-128,-1 6-131,-1-1-435,0 1-618</inkml:trace>
  <inkml:trace contextRef="#ctx0" brushRef="#br0" timeOffset="152808.699">21698 14305 388,'0'0'510,"1"-9"-92,-1 9-53,0 0-46,0 0-35,0-13-35,0 13-23,0 0-6,0-13-24,0 13 0,0 0-5,0-12 4,0 12-16,0 0-7,0-13-11,0 13-14,0 0 6,0-16-29,0 16 4,-2-13-43,2 13 23,-3-10-18,3 10 2,-6-12-47,6 12 22,-9-14-26,9 14 13,-10-11-27,3 5 15,-2-1-24,9 7 20,-14-8-30,14 8 37,-16-9-17,16 9-10,-17-7 17,7 3-24,10 4-10,-19-6 26,19 6-27,-21-3 20,21 3-24,-21-2 21,9 1-24,12 1 21,-26 3-25,15-2 24,-3-1-24,0 2 21,0 2-28,0-1 34,-1 1-29,-1 0 28,1 0-31,-1 3 29,1-4-20,1 4 25,-1-2-23,-1 1 20,2 1-17,0 0 18,0-2-16,-1 1 10,2 1-16,-2 1 22,2-3-21,-1 3 24,1-1-22,-1 0 27,1 2-23,2-3 16,-3 1-26,2 2 25,0-1-15,-1 1 13,0-1-13,3 1 6,-2 1-20,1-1 21,0 1-23,1 0 27,0 1-24,0 0 23,1 2 3,-1 3-1,1-3-5,0 3-21,-1 1 27,1 0-26,0 1 17,1 2-12,-2-3 17,2 4-23,0 1 23,1-2-17,-2 2 25,1 0-33,2 0 30,-4 2-26,2 0 1,-1 1 2,1-2 8,-2-2 1,2 2 1,2 0 3,-3 2 10,0-2-11,1 3 26,1 0-25,-2 2 14,2-6-23,0 6 27,-1-2-22,-3 1 4,5-2 4,0 0 34,1-2-20,0 1 19,0 2-26,0 0 27,1 0-29,0 0 2,0-1-2,3 2-4,-2 0 1,2 1-1,0-2-3,1 1-1,0-1-8,0-1 2,1 1 3,-1 0 1,2-1-2,1-1-2,1 0 2,-2 1-2,2-1-1,2-2 3,0 1-2,0 0 2,1-1-5,-1 1 3,5 4-2,-2-7 3,2 4-2,0-2 23,-1-1-29,3 1 24,0 2-30,1-2 33,0-1-30,0-1 24,0-2-23,-1 1 2,1-2 1,0-1-1,-1 1 5,2-2-1,-1-1 0,1-1 0,0 0 12,1-1-12,-2-2 0,2 0 0,-2-2-3,2-5 5,-2 3-1,4-3 2,0-1 0,-1 0 0,2-4 0,0 2-8,1-5 5,2 0-5,0 1 4,1-4-2,0-1 23,1 1-27,2-4 28,-2 0-30,2-2 28,-1 2-25,-1-2 7,1-1-6,-3 2 6,0-3-6,1-1 0,-1 0 9,-1-1-1,-1-1 2,0-1-1,0-1-3,0-3 5,0-2-2,0-4-2,0 0 1,-1-2-5,-2 0 1,1-2-5,-1 0 7,-1-2 18,-1 0-23,2-1 17,-3-3-22,0 2 30,-1-2-3,1 1-24,-3-3 22,0 2-22,-1 1 25,-2-3-26,-2 2 25,-1 0-24,-2 4 21,0-2-19,-3-1 25,0-5-30,-3-1 18,-1 3-18,-1-4 25,-2 1-22,-2-1 25,-1 2 3,-1 0-6,-1 1-4,-3 2-17,-1 2 31,-1 2-27,-4 1 27,2 2-23,-3 3 22,-1 3-25,0 1 21,0 2-22,-1 0 11,1 7-16,1 1 14,2-2-76,-2 4-57,4 3-80,2-1-38,-1 0-139,2 3-123,2 2-125,3-2-700,1 3-935</inkml:trace>
  <inkml:trace contextRef="#ctx0" brushRef="#br0" timeOffset="156537.141">19393 17170 442,'8'-6'706,"-8"6"-82,5-8-24,-5 8-52,5-8-36,-5 8-25,0 0-24,5-11-56,-5 11-31,0 0-37,0 0-13,-5-11-38,5 11-53,0 0 0,-13 1-39,13-1-17,-14 10-26,2 1-9,3 1-28,-3 2-11,1 2-22,1 2-10,-1 1-17,3 0-9,2-1-12,-1 1-7,5-3-6,2 1-4,0-2-8,3-3-6,1 2-34,3-2-26,3-4-71,3 1-50,0-4-52,3-2-46,1-3-36,3-2-13,1 1-8,1-4 27,0-4 4,0 2 20,0-4 20,1-3 30,-1 0 23,-3 2 23,-3-3 40,1 3 26,-4 0 34,-1 1 35,-3 3 41,-1 1 35,1 1-3,-9 6 16,8-4 1,-8 4 22,0 0 39,0 0-30,5 11-8,-5-11 5,0 13-25,0-13 11,1 15-25,-1-15 9,4 19-25,0-10 13,1-1-5,1-1-4,2 0-6,0 0-11,2-4 3,1 2 3,2-5-7,0 0 7,2-3-12,2 0 17,0-3-11,3-2 14,-1-1-18,-1-4 15,-1 1-11,-3-1 16,0-2-1,-4 0 35,0 0 16,-2 1 23,-4 0 9,-2 1 10,-2 1 27,-1-2-11,-3 2-1,-2 2 22,-1-1-13,-2 1-9,-1 2-19,-4 1-10,1 4-7,-1 0-16,1 0-11,-2 2-8,1 2 7,-4 1-35,3 2-9,0-1-5,2 1-20,-1 1-75,1 3-84,4-1-71,0-2-91,3 4-90,1-1-100,5-8-136,-6 16-595,6-16-862</inkml:trace>
  <inkml:trace contextRef="#ctx0" brushRef="#br0" timeOffset="156796.979">20229 17025 484,'-3'-9'1013,"3"9"-123,-5-17-86,1 10-42,4 7-71,-5-15-115,5 15-79,-5-9-72,5 9-83,0 0-57,-4-10-29,4 10-45,0 0 14,0 0-32,1 12 0,-1-12-22,3 20-10,-2-4-149,2 1-12,-1 0 0,2 5 0,0-2 0,-2 4 0,1-2 0,1 2 0,1-1 0,-3 1 0,1-2-19,1 1-374,-2-2-103,2 0-85,-1-3-131,1-1-123,-2 0-797,3 0-1290</inkml:trace>
  <inkml:trace contextRef="#ctx0" brushRef="#br0" timeOffset="157676.433">20977 17220 716,'-1'-12'709,"-2"2"-84,1-1-48,-2 2-65,1 0-63,-3 0-40,2 1-32,4 8-67,-9-15-39,9 15-45,-11-10-46,11 10-36,-14-4-29,14 4-21,-17 5-17,7 0-13,0 2-14,-2 2-6,1 2-9,1 0-7,0 4-3,0-3-8,4 2-2,0-2-5,0 3 5,2-2-7,1-2 0,3-11-2,3 22-4,1-14 8,3-2-9,2 1-5,3-3-19,3-2-14,-1 0-22,5-2-11,1-4-7,-2 0-6,4-3-11,-2-2 0,0 0-3,-3-2 15,1-1 17,-4-2 15,-2 0 10,-1 1 12,-3 1 5,-3 0-4,-1 2 30,-4 10 26,1-18 7,-1 18-1,-3-16 23,3 16 1,-13-9-4,4 5-4,9 4-7,-18-1-13,18 1-4,-22 2-7,22-2-7,-19 8-1,19-8-1,-17 9-14,17-9-5,-7 8-26,7-8-28,0 0-17,2 11-28,-2-11-14,12 2-37,-12-2-40,21-2-26,-8-1-11,3-1-8,-1-1 9,2-2 4,-2 1 22,3-5 10,0 1 25,-4-2 14,1 1 27,-1-2 21,-4-2 61,2-1 9,-3-1 45,-3 3 22,-1-1 42,0 0 24,-2 1 41,-2-1 13,-1 4 21,0 11 7,-1-22 33,1 22-15,-3-20 25,3 20-44,-5-15 7,5 15-48,-5-12 6,5 12-40,-5-7 49,5 7-64,0 0 25,0 0 5,-8 5 4,8-5-11,-2 17 23,2-5-12,0 3 9,0 5-14,1 1-10,-1 4-13,1 1-8,1 3 8,-1 5-14,-1-1-16,1 4-15,-1-2-9,1 2-9,-1 0-7,2 1-1,-1 0-6,-1-1-1,1 0-1,1 1-2,-1 0 0,0 0-2,1-2-5,-1 0 7,0-2-21,0 0-1,3-7-33,-1-1 10,-1 0-16,1-5 8,-1-1-17,2-3 13,0-2-9,0-1 17,1-3-10,1-2 20,-1 0-8,-5-9 19,11 12-11,-11-12 16,11 8-9,-11-8 15,9 2-6,-9-2 15,0 0-3,9-2 2,-9 2-7,0 0 9,-3-12-19,3 12-10,-10-12-16,0 2-12,-1 0 0,-4-2-8,-2 0 14,-2 0 12,-1 0 5,-1 0 11,1 0 0,2-1 0,2 1 13,4 1-12,3 1 0,2-2 0,4-1-6,6 2-11,4-5-52,7-5-34,7 0-124,7-4-95,4-3-124,4 0-140,7-4-495,4 2-719</inkml:trace>
  <inkml:trace contextRef="#ctx0" brushRef="#br0" timeOffset="158613.04">19900 18132 607,'6'-6'514,"0"-1"-30,-6 7-36,10-12-23,-10 12-43,9-13-27,-9 13-6,6-11-29,-6 11-15,3-12-19,-3 12-3,0 0-30,1-11-4,-1 11-59,0 0-16,-8-6-40,8 6-10,-15 7-33,6 1 12,-4 6-37,1 3 24,-1 5-30,-1 3-3,2 0-25,1 1 12,2 0-25,2-2 11,5 0-21,0-2 25,5-1-27,1-3-8,4 1 7,3-2 2,3-3-2,3 1-2,2-8 2,4 0 13,1-3-22,2-3 18,-1-2-19,5-2 26,3-2-27,0-2 15,-2-4-10,1-1 17,1-4-12,-6 2 9,-3-4-8,-1-1 21,-1-1-24,-4-2 12,-6-3-21,0 0 20,-3-1-16,-5 1 14,-3-1-8,-2 1 39,-3 1 0,-5-3 18,-1 1-2,-2 4 54,-3 0-9,2 6-4,-3 2-11,-1 3-11,-2 1-17,0 6-10,1 0-6,-1 4-12,1 1-63,-3 3 63,1 2-67,0 3 60,1 1-61,2 3 62,1 1-69,1 1 13,2 2-104,3 1-72,-2 2-83,5-1-67,0 2-95,3 1-100,-1 0-59,5 3-136,-1-3-579,2 2-928</inkml:trace>
  <inkml:trace contextRef="#ctx0" brushRef="#br0" timeOffset="158846.895">20109 18493 1059,'-2'-12'845,"2"12"-54,0 0-82,-2-13-36,2 13-122,0 0-73,-2-12-100,2 12-39,0 0-88,0 0 28,0 0-68,9-7 7,-9 7-29,12 4-91,-12-4 29,14 6-72,-3-1 35,0 4-62,2-2 39,-1 3-62,1-1 48,2 4-63,-2-3-15,2 1-121,-2-2-79,2 3-89,0 0-62,0-1-103,-2 0-56,3-1-69,-4 0-233,-1-3-407,3-3-854</inkml:trace>
  <inkml:trace contextRef="#ctx0" brushRef="#br0" timeOffset="159080.75">20649 18417 691,'0'0'937,"-1"-14"-96,1 14-54,-4-11-54,4 11-53,-3-11-90,3 11-78,0 0-65,-5-11-76,5 11-61,0 0-24,0 0 5,0 0-30,0 0-14,0 0-40,1 18-207,-1-18 0,4 21 0,-1-8 0,1 2 0,-2-1 0,2 3 0,1-2 0,-2 1 0,2 0 0,0-2 0,-1-1 0,-3-1-107,3 4-378,0-2-78,-1 0-95,-1-3-92,0 0-148,-2 1-603,0-12-1127</inkml:trace>
  <inkml:trace contextRef="#ctx0" brushRef="#br0" timeOffset="161888.307">23141 14279 227,'-5'-11'498,"-1"3"-68,1-1-50,0 1-51,-2 1-43,0-2-20,0 3-27,-1-1-26,-1-1-1,1 2-19,1 0-12,-2 1-15,-3 0-26,2 1-10,-3 2 3,2 1-14,-2 0-7,-2 2-3,-2 0-8,-1 4-3,-1-1-2,-2 2-18,0 2 15,0 3-21,1 1 7,-3-1-28,-1 3 8,1 2-36,1 1 27,-1 2-5,1 0 19,2 3-27,-1 5 16,-1-1-27,1 1 15,3 5-26,-1-1 17,1-1-19,-1 5 22,2-3-18,2 2 3,-1 0-11,5-5 13,1 0-6,0 2-4,2 0-2,1 1-3,1 1 0,0-1 15,2 2-24,3 1 12,-1 0-17,1-1 25,2 1-20,2 1 15,-1-3-15,3 3-7,0-1 2,2-2 6,1-1-1,3 2 2,-1 3 0,3-3-21,2-1 27,2-4-4,0-3-1,-1-1-4,5-1 1,-1-2-9,2-1 17,-2-4-2,3-2-5,0-1-18,-2-3 13,2-7 6,1 2-6,-4-4-1,2-3 0,3-1-7,0-3-6,4-6 3,0 0 2,-1-4 3,4-3-4,0-2-5,-2-3 6,1-3 12,-2 0-15,1-6 24,-2 1-21,4-10 20,-2-1-17,1-1 25,-3-2-22,0-1-1,-8 4 4,0 1 4,-1-3-7,-4 1 26,-1-4-23,-2 2 19,-4-1-29,-3-1 27,-4 0-12,-1 1 21,-5 1-19,-3 0 31,-3 1-20,-3-1 25,-2 5-16,-3 3 26,-2-2-26,-1 5 22,-3 0-22,0 4 15,-1 2-35,1 3 15,-1 3-14,4 3 20,2 2-22,2 3 15,2 4-28,-1 0-12,4 3-72,0 1-41,2 2-88,11 4-104,-17-3-85,17 3-114,-12 5-179,12-5-322,-9 10-644</inkml:trace>
  <inkml:trace contextRef="#ctx0" brushRef="#br0" timeOffset="162277.034">23394 14296 331,'0'0'640,"0"0"-144,-4-10-72,4 10-46,2-14-76,-2 14-49,8-15-36,-3 3-53,3-2 5,3-1-14,2-3 13,2-2-18,3-2-14,2 0 5,2-5-9,3-1 9,0-4-29,2 3 5,1-5-22,0 4 5,8-8-30,-6 8 23,-1-2 1,0 0-21,0 1 17,-1 2-7,-2 1 19,0 2-21,-4 0 10,-1 4-14,-1 1 23,-2 1-32,-3 5 25,-1-1-32,0 3 20,-4 1-29,-1 0 21,1 3-26,-2 0 19,-2 1-32,1 1 13,-7 7-29,13-11 17,-13 11-28,7-11 17,-7 11-26,8-7 17,-8 7-23,5-8 19,-5 8-44,0 0-35,9-8-97,-9 8-69,0 0-117,0 0-112,0 0-72,0 0-153,0 0-562,0 0-859</inkml:trace>
  <inkml:trace contextRef="#ctx0" brushRef="#br0" timeOffset="163009.618">24316 13211 265,'0'0'851,"-5"-17"-198,5 17 7,-6-15-75,6 15-33,-9-13-96,9 13-54,-8-7-100,8 7-32,0 0-55,-18 5-9,9 2-40,2 3-7,-2 3-44,-1 5 3,1 3-44,2 0 10,2 1-43,1 0 6,1 1-30,1-3 25,5-1-36,2 1 26,1 0-27,4-4 14,4 1-34,2-6-14,3-3-51,2-1-22,3-4-51,-1-3 5,4-1-24,0-4-15,2-3 21,-1-1 27,0-2 12,-4-1 14,-1-4 5,0-1 21,-6-1 16,-2 1 15,-1 1 9,-1 0 19,-4 4 38,-1 0 24,-2 3 17,-1-1 2,-5 10-14,5-9 0,-5 9-2,0 0 5,0 0-13,0 0 9,-9 9-19,9-9-7,-7 16 1,7-16 13,-3 17-22,3-17 21,1 17-24,-1-17 9,8 17-13,-2-11 3,1-1-27,3-1-4,0-1-7,2-3 4,-12 0 5,25 0 10,-9-5-2,0-2 11,1 1 2,-3-3 5,-1 1 7,1-4-10,-3-1 36,-1 2 32,-1-1-13,-3-2 41,-1 3-27,-3-2 37,-2 3-3,0-1 17,-4 2-40,-1 0 7,-1 1-33,-2 1 5,-2 2-26,0 1 15,-2 1-34,2-1 1,10 4-13,-22-1-8,22 1-87,-19 3-91,19-3-128,-20 7-140,20-7-192,-13 7-609,13-7-868</inkml:trace>
  <inkml:trace contextRef="#ctx0" brushRef="#br0" timeOffset="163250.468">24954 12942 733,'-3'-12'948,"0"3"-134,3 9-59,-6-16-107,6 16-89,-4-9-129,4 9-87,-4-9-69,4 9-16,0 0-21,0 0-23,0 0-7,10 12 10,-5-2-84,1 2 20,2 1-70,2 4 25,-1 3-61,0-2-10,1 2-4,0-1-46,-2-1-95,4 1-105,-3 0-80,0 1-103,-2-2-148,2 2-95,0-3-213,-5-2-471,5-2-926</inkml:trace>
  <inkml:trace contextRef="#ctx0" brushRef="#br0" timeOffset="164088.947">25653 12959 194,'0'-13'829,"1"1"-144,-1 12-41,0-21-87,-1 11-80,1 10-69,-1-19-73,1 19-53,-5-12-86,5 12-19,-7-8-51,7 8-7,0 0-43,-16 1 13,16-1-32,-15 11 16,7-3-8,0 2-14,1 1-7,1 1-7,-3 1-10,4-1-20,1 0 15,3 0-24,0-1 16,2 0-21,4-2 25,-1 0-19,6-1 15,-2-3-29,3-1 6,3-1-37,2-3-1,2-2-22,0-1 14,2-4-25,0 0 37,-2-3-12,0 1 34,-1-3-10,-5-1 21,0-3-13,-1 1 16,-6 0-2,-1 1 16,-4 1 10,0-1 19,-2 2-12,-2-1 24,-1 2-29,-6 1 27,1 2-19,0 4 16,-4 0-30,3 3 16,-3 2-27,3 1 18,-5 3-26,5 0 24,0 2-34,1-1 26,2 2-20,3 0 20,5-8-21,0 14-1,0-14-38,9 13-16,-2-8-41,6 1-46,3-3-29,0 1-25,2-1 12,0-3 25,2 0 32,-2-3 27,0 1 22,5-3 18,-4-4 17,2 1 11,-3-2 18,0 0 1,-4-3 17,-1-2 11,-1 0 30,-1-3 11,-3 1 26,-1-2 8,-2 3 53,-1 1-32,-4-1 38,1 1-9,-1 1-18,0 14 3,-1-23 16,-3 13-32,1-1 2,-1 1-22,-1 2 20,-1-1-27,6 9 6,-9-12-35,9 12 8,-10-6-28,10 6 11,0 0-32,-13 5 26,13-5-27,-6 17 28,1-4-27,2 4 24,-1 3-18,4 3 18,0 2-21,0 4 17,2 0 3,3 5-24,0 0 18,1 2-22,-1 4 18,4-1-22,0 1 24,0 1-22,0-2 20,0 2-25,2-3 3,-4-1 20,1-6-23,2 1 20,-1-3-17,-1-1 17,0-2-33,0-5 38,1 0-23,-4-3 23,1-2-25,1-2 27,-2-2 3,-1-1-9,1-2-18,-5-9 20,8 15-15,-8-15 18,8 7-28,-8-7 30,0 0-13,0 0 13,0 0-19,11-5 21,-11 5-23,-3-14 20,-1 6-20,0-4 0,-4-3 1,-3-4 3,-1 0 20,-3-4-11,0 0 31,-3-4-19,3 4 33,-2 1-17,2 0 13,3 2-35,1 3 23,0 1-31,4 3 20,0 1-34,1 2 11,4-1-48,2 11-17,0-17-66,0 17-44,9-17-98,-3 7-127,6 4-63,-1-3-140,2 2-647,3-2-854</inkml:trace>
  <inkml:trace contextRef="#ctx0" brushRef="#br0" timeOffset="164700.574">26497 12737 418,'2'-9'618,"-2"9"-87,2-17-19,-2 17-46,0-14-23,0 14-50,-2-10-42,2 10-32,-5-9-15,5 9-20,-11-3-58,11 3-6,-14 1-37,4 3 0,-2 3-43,1 3 2,-1 0-42,1 6 15,-2 2-21,1 1 7,1 4-19,1 2-14,0-3-8,5 3-10,1-1-8,4-2-10,0-1-8,4 0-18,1 2 13,1-5-21,4 2 22,1-3-22,5-1 24,-1-2-26,4 0 20,0-4-25,4-1 25,0-4-25,0-1 17,-2-2-18,0-4 22,6-2-25,-6-1 21,2-1-20,-2-2 22,-1-4-5,3-2 1,-5-2 0,0-3-21,-1-1 22,-3-3-20,-3-1 16,-2 0-10,3-1 16,-8-1-16,1 3 3,-3 0 20,0-1-25,-2 5 21,-2-1-19,0 2 4,-1 1 21,-3 1-19,-1 1 10,-3 1-17,0 2 20,-4 2-23,-1 3 18,-2-1-18,2 4 22,-3 0-24,0 4 18,0 0-21,1 4 24,-2 0-22,3 2 14,3 2-14,-5 3 20,7 3-20,0 0 23,3 1-22,2 2 21,4 0-21,1 0 20,4 2-2,3 3 1,4 3-3,3 0-23,3 0-58,-1-2-10,4 0-49,0-2-17,0 2-28,1-5 21,-2 2-22,0-3-48,-3-2-45,1-1-56,-3 1-80,1-2-60,-5-2-108,0 1-436,3-2-623</inkml:trace>
  <inkml:trace contextRef="#ctx0" brushRef="#br0" timeOffset="165155.285">27067 13007 679,'0'0'708,"-1"-12"-61,1 12-35,4-12-113,-4 12-5,6-15-75,-1 8-2,1 0-62,2 0-16,0 1-48,1-1-1,0 2-70,2-2-23,0 5-44,-2-2-27,3 1-28,-12 3-25,17-1-3,-17 1-16,15 5-11,-15-5-7,10 13-5,-7-4-3,-2 3-7,-2 0-2,-2 1-4,-3 3-4,1-2-13,-1 1 11,-4-2-12,2 1 14,3-1-14,-3-2 11,2 1-14,0-3 12,3-1-14,-1 1 18,4-9 1,-2 12 14,2-12-17,7 8-3,-7-8-3,20 3 5,-7-6-8,3 3 6,1-3-14,4-2-16,0 1-56,0-3-29,0 0-101,0 0-14,2-1-114,-6 1-107,-1 0-110,-3-2-117,1 1-711,-1 0-985</inkml:trace>
  <inkml:trace contextRef="#ctx0" brushRef="#br0" timeOffset="168409.462">26555 14284 502,'-8'-9'441,"2"2"-39,2-1-62,-3-1-57,1 1-26,1 0-28,-4-3-25,0 1-26,2 0-5,-1-1-6,0 1-19,-1-2-8,-1 3 5,0-2-27,1 2-1,-2 1-28,-1 0 6,2 1-24,-4 0 10,1 0-2,0 2-33,-2 2 12,-2 0-21,3 3 26,-3 0-36,-2 3 20,-1 0-30,-3 4 32,-1 2-22,-3 3 26,-2 2-2,-3 4 6,-1 2-6,-1 5 15,0-1-15,2 2 4,1 3 9,-1 2-18,3-1 22,3 4-30,-1 0 28,2 3-20,0 0-1,5 2 1,2 1-5,0 2 4,1 0-11,2 1-1,2 1-3,1 2-9,1 0-6,3 2-2,0-2 18,4 4-13,0-3 8,4 2-19,2-2-4,0-1-8,5 1 11,2-1-1,0-2-11,5 0 12,-1-4-11,5 0 7,0-4-9,3-1 11,3-3-14,0 0 15,1-7-6,2 1 7,0-5-32,0-6 39,-2-2-45,2-2 12,-5-5-29,5-1 19,-4-4-10,2-1 22,2-3-17,-2-2 24,3-5-13,1 1 16,0-5-13,3-3 21,2-4-11,-4-2 12,1-1-21,-1-3 20,1-5-1,0 0-5,3-10-11,-3-1 9,5-3-6,-5-1-2,3 1-20,-5-3 22,1 3-8,-3 1 5,-7 3-13,-3 2 41,-4 1-22,-3-2 27,-3 2-1,-3 4 16,-2 0-10,-2 1 29,-4 0 23,-3 0-19,-3-4 18,-4 2-34,1 1 3,-6 1-7,1 2 6,-2 1-7,-3 0-5,-1 4-5,-1-2-7,1 4-6,1 0 4,2 6-6,2 1-2,0 5-10,6 0-30,-3 1-54,5 4-48,-1 1-57,4 2-72,8 5-60,-16 2-64,16-2-80,-13 13-141,8-1-434,1 2-659</inkml:trace>
  <inkml:trace contextRef="#ctx0" brushRef="#br0" timeOffset="168932.974">26119 16197 76,'-3'-11'579,"-1"1"-106,0 0-64,1 2-52,-1-2-28,4 10-33,-7-15-16,7 15-16,-7-12-11,7 12-45,-6-9-10,6 9-49,0 0 22,-5-8 17,5 8-19,0 0-43,5 11 0,1-3-2,1 2-7,2 5 10,2 2 6,6 5-22,2 0-2,4 6-24,1-1-7,2 2-25,1 0-11,-2 0-5,1 0-11,1 5-5,0-6-11,0 2-48,0-1-70,2-2-51,0-1-105,-2-1-92,-2-2-59,-3-5-155,-3 1-631,-1-6-811</inkml:trace>
  <inkml:trace contextRef="#ctx0" brushRef="#br0" timeOffset="169160.83">26654 16416 10,'-11'-12'896,"1"2"-203,1 2-76,1-1-73,-2 2-72,4 1-84,6 6-72,-11-8-61,11 8-57,-9-5-13,9 5-25,-8 7-24,8-7-17,-6 8-17,6-8-6,-4 20-27,2-9-18,1 1-13,-1 5-8,0 2-3,0 2-10,-4 2-17,0 1-63,0 3-31,-1 2-116,-4 0-68,-1 0-60,-1 5-70,-3-1-140,1 2-539,-1-5-705</inkml:trace>
  <inkml:trace contextRef="#ctx0" brushRef="#br0" timeOffset="169849.087">25823 17076 734,'-12'-7'653,"3"0"-122,2-1-61,1 2-87,-1-4-62,4 3-26,3 7-47,-2-17-30,2 17-29,7-19-27,0 11-12,2-1-24,2 4 8,5-2-39,-1 4 16,3 1-26,1 2-3,3 0 11,0 5-7,1 2-17,-1 2 8,3 2-19,0 2-11,-3 2-14,-2 1-2,-2 1 11,-1-1-27,-2 0-1,-3 0-7,-3 0 1,-3-2 0,-2 1-1,-2-4-2,-2 1-3,-2 1-3,0-4-6,-2 1-4,-1-2 0,-1-1 1,6-7 3,-12 9-2,12-9 0,-13 1-11,13-1 9,-10-3-4,10 3-2,-8-16-20,8 3-12,2 1-18,2-5-6,4-1 5,0-2-11,3 1 10,5-2 14,-1 2 8,4-1 18,0 2-7,0 3 5,1 1 9,-4 2-1,2 3 7,-5 3 2,1 0 0,-3 3 3,-11 3 9,21 0-3,-21 0 2,11 9 5,-5-2-10,1 1 19,-6 1-6,3 3 13,-2-2-2,0 2 9,2 0-2,-1 1 14,1-1 10,2 0-8,0 0-5,0 0 1,3-2-4,1-1-1,1-1 5,4-1-3,-1-2-10,3-1 8,-1-1-16,5-3-2,-6 0-1,2-3 10,0 1-9,-1-3 10,-1-1-9,-1-3 22,-3 0 5,-4-1-5,2-2-6,-4-2-3,-5 2-5,0 0-5,-2-1-16,-6 1 1,2 0 13,-3 2-15,-4-2 10,-1 5-6,-3 1-3,2 0-19,-3 2-30,3 1-27,-4 3-43,6 0-43,-5 3-81,1 1-63,2 2-115,2 0-94,-1 1-612,1 2-743</inkml:trace>
  <inkml:trace contextRef="#ctx0" brushRef="#br0" timeOffset="170317.797">26771 17057 290,'0'0'874,"0"0"-230,0 0-69,0 0-115,0 0-74,-7 10-88,7-10-47,-7 12-58,7-12-29,-3 15-41,1-5-17,2-10-35,0 16-12,0-16-12,3 17 0,2-7-17,1-3 3,-1-1-12,3 0-24,1-2 17,3 0 4,-12-4-11,23 2 8,-10-3-10,0-1 11,3-2-15,0-1 6,-1-5 19,0 3-24,0-4 28,1-2 1,-3 1 8,-2-2 24,-1 3 10,-2-1 18,-1 0 18,1 0 5,-2 4-6,0-1-18,-6 9-20,7-12-19,-7 12-15,0 0-5,6-7-9,-6 7-4,0 0-6,0 0 0,0 0-1,4 11-24,-4-11-20,6 11-10,-6-11-2,9 9-3,-9-9 3,11 13 1,-5-8 3,-6-5 2,19 8 13,-19-8 12,20 5-5,-20-5 5,20 1 7,-20-1 4,25-3 0,-11 0 3,-3-1 27,1 0 32,0-1-7,-1-3-1,-2 3-8,-2-4 2,-2 1 5,1-1-2,-2 1 1,-4 8-18,1-17 0,-1 17-2,-5-14-16,5 14-8,-8-12-47,8 12-59,-10-10-58,10 10-69,-11-10-67,11 10-79,-11-4-98,11 4-161,-12-1-489,12 1-738</inkml:trace>
  <inkml:trace contextRef="#ctx0" brushRef="#br0" timeOffset="171220.233">27807 17096 201,'12'-5'783,"-2"-4"-152,-5 1-72,1 0-94,-2 0-51,-4 8-48,3-21-30,-1 12-45,-2 9-42,-4-20-51,4 20-47,-7-16-25,7 16-30,-8-12-17,8 12-15,-13-10-13,13 10-13,-15 0-3,15 0-13,-18 3-3,9 1-1,1 1-7,-3 3-7,1 1 4,1-1-3,-1 1 1,2 3-17,-1-3 18,5 2-9,-1-4 2,0 3-8,5-10 1,-4 15-4,4-15-1,4 14-7,-4-14-4,10 10-11,-10-10-4,15 5-4,-15-5-12,20 0 10,-20 0-15,25-1 24,-13-3 1,-2-1 21,4 0-12,-1 0 13,-1-3-6,-1 1 16,-2-2 17,-2 1-18,-2-1-12,1-1 17,-6 10-9,3-15-9,-3 15 26,-3-13 8,3 13 6,-6-12-1,6 12-4,-12-8-4,12 8-5,-11-5-5,11 5-2,-11-4-2,11 4 2,0 0-8,-17 0 9,17 0-8,0 0 6,-8 6-7,8-6-2,0 0-19,0 0-14,11 8-33,-11-8-16,16 4-21,-5-1-26,-11-3-11,25 0-28,-10 0 15,2-3-5,1-1 17,-1-1-13,6 0 14,-4-3-15,2 0 35,-1-2-39,-2-1 90,0 0 12,-2-2 32,-3-2 15,-3-1 40,-1-1 27,-1 3 26,-3 0 18,0-2 24,-4 0 5,1-1-8,-4 0 5,1 1-2,-2-1 14,1 1-1,-3 2 23,-1-1-15,0 1-7,1 1-10,0 2 8,3 3-22,-2-3-18,4 11-25,-5-13-15,5 13-9,-4-8-3,4 8-7,0 0-13,0 0 4,0 0-8,0 0 22,-8 12 4,8-12 4,-2 21 0,2-6 26,0 3-22,0 2 12,0 6 21,0 2 8,0 5 0,0 3-10,0 0-2,0 2-17,0 0 6,0 1-23,0-1 4,-2 7-20,1-6 9,-2-2-19,2 1 4,0-1-9,1-1 0,0 0-4,2 0-2,1-2 4,2 1-3,3-2-16,-2-2 18,3-1-15,5-2 8,-3-3-15,1-3 3,3-1-18,-4-4 9,3-1-8,-3-5 5,1-1-4,2-2 0,-3-2 6,2-2 13,0-3-4,1-2 8,-3-1-7,0-2 6,0-4-5,-2-1-9,-2-3 5,-5 0-23,-3-2-23,-5-6-31,-7-2 7,-8-5-11,-8 1 22,-2-2 3,-5 5 10,-3-2 26,1 4 15,0 4-3,2 0-1,2 2 8,7 3 3,5 3-11,3-2-7,5 5-20,4-2-11,10 8 4,-9-9-28,9 9-16,9-9-47,1 6-55,6 0-65,1 2-60,5 0-46,0 1-142,5-2-366,2 4-439</inkml:trace>
  <inkml:trace contextRef="#ctx0" brushRef="#br0" timeOffset="171904.808">26899 18193 459,'2'-15'548,"2"1"-99,2-1-37,-6 0-25,2 1-37,-2-1-10,-2 1-8,0-1 8,-4 1-26,2 1-35,-3 1-35,-2 2-27,0 2-21,0 2-30,-2 2-25,-1 1-20,12 3-24,-25 2-16,10 3-14,-1 1-13,1 3-6,-4 3-11,6 2-4,-5 1-7,5 1 0,1 2-5,1 1-2,2 0-4,3 0 4,1-1-2,2 1 10,4-1-13,1 0-2,7 1 2,-2-1-5,4-1 8,3-1-8,3-3 0,2-1-3,1 0 2,2-3-1,1-2-2,1-2-4,1-1 2,0-3 12,-5-1-21,3-1 15,3-2-12,-3-3 12,-3-2-6,3-3 9,-1-3-18,0-4 16,-1-3-15,-3-3-3,-1 0 4,-3-3-2,-5-2-2,0-2 4,-2 1 3,-5 3 9,-2 1-1,-5 0-1,1 2-4,-3 2 21,-2 2-13,-2 1 4,-2 1-13,-1 4 11,-4 0-16,0 2 15,0 1-22,-2 2 19,2 2-18,0 3 17,0 2-18,2 1 8,0 2-5,1 1 0,1 4-1,1 0 3,2 3-1,-1 3 1,2 1 6,0 3-4,5 1 1,1 4 0,2 0 0,2-2-1,2 6 2,5 3-4,5 0 13,-2 1-10,7 2 10,2 0-16,2 0 18,1-3-16,0 0 3,1-3-3,-2-4-25,-4 0-51,1-1-58,1-2-66,-4-2-73,1-3-95,-3-2-69,5 0-95,-9-2-690,0 1-837</inkml:trace>
  <inkml:trace contextRef="#ctx0" brushRef="#br0" timeOffset="172078.703">27310 18424 399,'0'0'843,"7"-8"-166,-7 8-40,6-6-48,-6 6-60,9-5-37,-9 5-55,0 0-42,12 2-49,-12-2-41,9 8-61,-9-8-30,11 12-56,-6-2-17,-1 0-45,1-1-25,-1 1-22,-2 0-79,3-1-97,-1 1-81,1-1-105,-1 2-108,-1-2-79,1 0-108,-4-9-796,2 15-1006</inkml:trace>
  <inkml:trace contextRef="#ctx0" brushRef="#br0" timeOffset="173788.639">27995 14464 95,'3'-18'621,"-3"18"-141,0-18-78,0 18-49,-3-19-32,-1 9-26,3 2-43,-2-3-42,-2 0 6,1 1-39,-2 1 4,0-3-45,-1 1 5,-1 0-44,1 2 25,-3-1-49,1 2 19,-3-1-40,0 1 35,-1 3-37,-1 0 19,-1 1-33,-1 3 37,-2-1-3,1 2-3,-3 3-14,2 0 5,-6 3-19,1-1-8,-2 7 5,-1 1-8,1 1-2,-8 2-4,4 2 14,-3 2-16,2 4 28,1 0-43,0 0 40,2 4-27,2-1 20,0 2-26,1 2-7,2 0 5,-1 0 8,0 2-4,4-1-20,0 1 21,1 2 1,3-3-9,0 4 6,3-1-5,3 2-4,-3-2 2,6 0 12,1-1-28,1-2 36,2 3-29,2 2 22,2-3-24,0 2-1,2 0-5,1-1 9,3 4 5,2-2-8,-3-5-15,4-3 17,0 2-21,0-3 11,3-2-18,-1-1 21,-2-1-28,6-2 26,-3-3-33,3 0 31,-2-4-43,5-3 5,-1-3-17,2 0 23,0-3-32,4-4 24,0 1-33,2-6 57,2 1-27,5-4 38,0-3-19,6-3 39,0 0-22,3-2 32,-3-1-22,2-2 31,-1-3-35,-3 2 31,-1-2-37,-1-2 35,-2 1-33,1-3 35,-3-1 3,-3-1-1,0-3-5,-3 0-14,-5-1 52,2-5-31,-2 2 28,-4-3-29,-1 0 29,-3-4-32,-1 1 35,-2-2-34,-5 1 37,0 1-7,-3 5 4,-5-4 1,-1 4 3,-4-6-9,-3 3 17,-4 1-26,-3 1 14,-2 4-23,-2 0 23,-1 4-23,1 2 15,1 6-32,1 2 25,1 0-31,1 5-7,1 1-6,4 3-60,0-2-44,1 5-48,4-1-70,8 6-76,-15-6-55,15 6-46,0 0-100,-13 3-116,13-3-258,0 0-441</inkml:trace>
  <inkml:trace contextRef="#ctx0" brushRef="#br0" timeOffset="174185.403">28472 14820 152,'0'0'700,"0"0"-164,-14-4-77,14 4-85,0 0-62,-6-4-59,6 4-42,0 0-36,4-12-22,-4 12 8,16-13-26,-3 4 16,7 0-16,5-5 14,11 0-34,5-5 46,6 5-29,13-5-1,7-1 6,4 4-1,10-4-10,4-1 7,5 1-17,20-5-24,0 2-18,3 2-11,0-2-7,-1 2-10,-1 1-24,-19 2 9,-1-1-26,-1 4 9,-4-3-6,-4 2-18,-1 0-26,-7 2 2,-8-1-12,-14 3 20,-5 1-8,-6 2 23,-9-1-13,-8 1 15,-4 2-7,-2-2 17,-4 2-23,-5 1 24,-2 1-21,-7 5 22,8-12-37,-8 12 2,3-12-54,-3 12-36,-3-10-44,3 10-53,-5-8-74,5 8-54,-8-8-79,8 8-55,-9-9-509,2 3-586</inkml:trace>
  <inkml:trace contextRef="#ctx0" brushRef="#br0" timeOffset="174419.248">30515 14072 690,'0'0'586,"0"0"-103,-8-7-54,8 7-68,0 0-62,0 0-9,0 0-17,0 0-23,0 0 20,20 6-48,-8-1-11,3 3-26,2 4 10,6 2-19,1 4 0,4 4 8,2 0-26,-2 4-11,0 2-18,2 3-34,-6-2-14,-1 0-11,-4 0-19,-5-2-18,-4-3 4,-2-1-19,-6-2-7,0-1-30,-5 0-36,-2-4-64,-1 1-20,-2 0-77,0-6-59,-3 0-79,1-1-85,1-3-86,-4 0-728,4-2-862</inkml:trace>
  <inkml:trace contextRef="#ctx0" brushRef="#br0" timeOffset="175166.782">31073 14099 631,'0'0'539,"7"-16"-79,-4 9-63,3-3-54,1 0-78,1 0-30,1-2-39,-1 0-13,2 1 0,-1 0-36,-2-2-7,1 3-16,0-4-21,-2 4-7,-2-2-6,-2 2-8,1 0-10,-3 10-12,-1-20 0,1 20 10,-5-18-33,-1 11 20,6 7-37,-11-10 24,11 10-36,-13-7 22,13 7-33,-9-4-9,9 4 12,0 0 3,-14 2-5,14-2 4,0 0-5,-6 11 1,6-11 1,0 15-2,0-15 7,1 19-14,2-7 11,-1 1-4,2 3 11,0 1 2,1 0 10,-1 2 14,0 1 9,-2-2-2,1 2 4,1-2-3,-3 1-10,0-2-41,2 1 36,-1-3 19,1 0-30,2-1 23,-1-1-32,0-1 22,-1-1-34,4-1 8,-1-2-34,4-3-39,2 1-32,1-2-34,1-2-18,1-2-13,3-1-4,1-1 5,-1-3 14,4-2 30,-1-1 15,0-1 28,-1-5 12,2 2 20,-4-1 9,1-1 15,-4 2 18,0-2 31,-4 4 22,-1-2 17,-1 2 18,-1 2-5,-3 0 8,-5 8-26,8-11 2,-8 11-17,0 0 7,0 0-22,0 0 11,0 0-14,0 0 12,0 0-19,0 0 7,-8 10-13,8-10 7,-2 15-13,2-15 9,0 14-15,0-14 12,2 17-13,-2-17 11,6 17-13,-6-17 11,9 14-11,-2-8 5,-1 1 1,3-2 16,0-1 3,0 0 32,-9-4-6,20 3 15,-20-3-17,22 0 18,-22 0-6,18-7 4,-8 4 5,-2-2 13,0-1-14,-3-1-11,0-1 5,0-1 22,-3 0-13,-2 9-2,2-18 10,-2 18-13,-4-19-7,-1 9-11,0 1-1,-2 1-16,0 1-3,-1 1-10,-2 1-2,-2 1-3,0 1-4,0 1-16,12 2 2,-27 1 3,14 0-23,1 2-68,0 0-60,2 1-56,0 1-67,1-2-80,2 4-96,7-7-134,-10 10-540,10-10-742</inkml:trace>
  <inkml:trace contextRef="#ctx0" brushRef="#br0" timeOffset="175633.495">31878 14089 372,'0'0'728,"7"-8"-147,-7 8-65,0 0-99,0 0-69,0 0-66,0 0-40,0 0-50,0 0-17,0 0-34,0 0-4,5 10-37,-5-10-10,1 12-21,-1-12-4,5 12-21,-5-12 1,9 12-14,-2-5 7,1-2-17,1 1 6,2-1-16,1-1 3,1 0-5,4 0-3,-4-3 11,1 0-9,0-1-3,0-1 7,2-3-5,-3 1 2,1-2-21,-1-1 21,0-2-12,-4 3 15,-2-2 14,1 1 13,0-1-14,-2 2-7,-6 5 11,8-9-11,-8 9 6,0 0-19,6-7-1,-6 7 0,0 0-2,0 0-5,0 0-12,6 9-5,-6-9-43,7 8-2,-7-8-24,9 7 12,-9-7-5,14 5 18,-5 0 1,2-3 12,2-1 11,0-1 7,2 0 9,-2-1 15,1-1 29,0-1 42,0 1 48,0-3 30,-2 1 12,-1-2 3,-3 0 6,0-2 21,-2 0 14,-2 1 0,1-4-28,-4 1 4,-1 10-25,-3-21-2,0 12-36,-2 0-1,-2-3-28,-2 3-22,-1 1-11,0 0-10,-3 1-28,-1 2-61,1 3-63,-1-1-74,0 4-77,-2 2-68,0 1-71,-4 4-102,3 1-77,-6 8-769,3-3-956</inkml:trace>
  <inkml:trace contextRef="#ctx0" brushRef="#br0" timeOffset="176677.846">31501 15245 338,'5'-12'654,"-1"2"-104,0 0-34,-4 10-75,4-16-78,-4 16-101,0-16-8,0 16-64,-5-12-31,5 12-25,-12-8-20,12 8-9,-19-2 0,8 4-8,-6 0 10,3 5-23,-3-1-7,1 2-13,-2 6 20,1-3-44,3 3-12,1 1 10,2 1-7,2 1-2,2-2-6,4 0 0,1 2-5,4-1 0,1 0-5,3 0-3,3 1 10,3-2-15,2-1 20,4-2-22,0 1-32,4-5 30,2 0 14,0-2-9,0-1-5,1-3-12,-2-2 42,-1-1-29,1-1 0,-1-3 0,-1-4 1,-1 1-6,-3-4 12,-2-2-19,-2 1 3,-2-1 4,-4-1 3,-2 1 0,-2 0 6,-3 1-3,-3 1-2,-2-1 10,-5 1 5,1 1-8,-3 1 0,-3 1-4,1 2-1,-2 2-1,-2 0 0,2 2 21,0 0-25,2 3 21,0 0-36,2 1 35,1 1-28,11-2 31,-19 7-34,11-3 30,8-4-26,-9 10 2,9-10-1,-4 10 3,4-10 2,11 10-12,-11-10-6,25 9-6,-10-6-28,4-1-31,2 1-3,2-3-18,5-2 16,1 1-18,-1-2 4,6-3-10,-1-1 12,-1-2 1,-1-4 11,-1 1 5,1-6 19,-2-2 13,-2-2 9,-5 2 7,-4-2 9,0-1 20,-6-2 16,0-1 10,-5-1 33,-3 3 10,0-1 20,-4 0-3,-1 2 21,-2-1 16,-1 2 0,-1 0-6,0 3-4,0 2-20,0 4-8,0 0-15,1 0-16,0 3-14,4 10-1,-6-14-7,6 14-5,0 0 2,-9-5-5,9 5-8,0 0 2,-4 16 1,3-5-1,1 0-18,0 8 32,0 1-9,1 7 11,-1 2 9,0 5 10,0 5-9,0 6 8,0 1 18,-1 3-6,1-1-6,1 4-11,-1 0 1,1 1-16,1 1-1,0 0-2,2-3-7,-2 1-6,2-1-1,0-1-5,3-2 2,-1 0-2,3-3 7,-1-3-9,-1 0 21,0-10-22,2 1 1,-2-5-2,1-1-10,0-5 5,-1-1-3,4-5 3,0 2-6,0-5 0,0-2-2,-1-3-10,3 1 24,1-5-17,-1 1 1,-2-3 1,3-1 5,-14-1 6,25-3-10,-13-1-1,1-1 15,2-1-3,-3-4 4,2 2 3,-1-6 3,-2 1-1,1-2-2,-3-2 2,-2-3 2,-3 2 0,0-2-3,-8-3 2,-1-1-1,-5-4 1,-11-4 1,-3 0 1,-3 3 3,-6-1 7,-1 2 8,-2 3 0,0 1 0,0 2-5,2 4-5,2 0-5,5 4-1,3 1-3,4 4-1,6-1-20,0 5-28,3-4-14,4 1-23,7 8-38,-4-9-25,4 9-49,8-12-51,3 7-69,4-2-60,4-2-67,5 4-190,4-6-272,4 4-465</inkml:trace>
  <inkml:trace contextRef="#ctx0" brushRef="#br0" timeOffset="177209.515">32646 15165 319,'4'-12'759,"-4"12"-126,3-20-78,-3 20-86,-2-16-53,2 16-59,-2-15-61,2 15-43,-5-14-52,5 14-44,-5-8-40,5 8-17,-8-5-25,8 5-7,-10 3-9,10-3-22,-14 9 6,7-1-10,-2 4 6,0 0-21,-1 6 12,2 0-3,-2 2-2,3 2-6,-1 0 1,0 0-3,2 0-1,1 1 7,1 2-16,1-3 2,2-1-1,1-2-1,1 1 2,2-1 0,2 1 2,3-6-1,1 4-2,1-2 0,4-3-3,-3-2 2,7-3-1,-2-1-4,1-2 2,0-3 0,2 0-1,0-5-3,1 1 0,1-5 0,0-2 9,-2-2-18,3-3 3,-1-3-1,-1-2-1,-3-1 4,0-2 1,-2-2 10,-2 1 11,-1-4 20,-5 1 14,-2 1 23,-1 1-7,-4 1-5,-2-4-9,-2 4-6,-5-4 4,-2 1-6,-1 2-7,-5 1-12,1 1 5,-2 2-8,0 3-8,1 3 5,3 1-20,0 5-4,3-1-2,-3 3 6,3 2-4,11 4 1,-19 0 4,19 0-7,-14 10 4,9-5 0,1 6-2,3 2 1,1 4 0,0 2-1,2 5 15,1-1-12,0 4 0,2 3 10,0 2-7,1 0-1,3 1-3,-2-2 2,0 1 0,2 1 10,-1-2-14,1 1 8,-3-3-60,3 1-28,-4-7-86,3-1-64,-2 0-87,1-4-69,0-4-106,0 3-131,-1-5-500,1 2-742</inkml:trace>
  <inkml:trace contextRef="#ctx0" brushRef="#br0" timeOffset="177495.338">32995 15588 268,'8'-9'762,"0"0"-139,3 1-25,0-1-38,2 1-89,1 1-44,1 1-21,0-1-66,1 2-35,-2 1-49,1 0-31,-2 3-33,-1-1-29,-12 2-38,20 2-17,-20-2-26,16 5-10,-16-5-22,6 8-2,-6-8-14,-1 13 0,-3-3-11,-2-2 1,-1 2 4,1 2-2,-2-1 18,-1 0 6,3 2 14,-1-2 3,4-2-6,-1 0 7,1 2-13,3-11 6,0 14 3,0-14-13,12 12-11,-2-9-4,5 2-12,2-4-2,3 0-16,3-2-105,4 0-86,1-2-87,2 0-77,0-3-124,1-2-105,-2 0-67,-6 2-741,0-4-989</inkml:trace>
  <inkml:trace contextRef="#ctx0" brushRef="#br0" timeOffset="19733.081">20253 16789 519,'0'0'572,"-8"7"-65,8-7-29,0 0-54,-10 6-17,10-6-51,0 0 4,-9 6-38,9-6-22,0 0-30,0 0-25,0 0-22,-8 3-25,8-3-4,0 0-34,0 0-9,0 0-2,0 0-17,5-13-17,-5 13-17,11-16-10,-4 5-7,2-1-8,3-5-6,4-2-2,1-2-1,1-1 0,4-6-12,2 0 2,-2 1-6,2-1 2,-1 1-16,0-1-9,-1 3-5,-4 3-6,1 0-3,-4 2-1,2 1 1,-5 3-7,1 1 7,-3 1 2,1 1-11,-4 3 10,2-1-12,-1 3-3,-3-1 10,0 2-8,-5 7-3,12-12-5,-12 12-25,6-10-29,-6 10-45,5-10-54,-5 10-73,0 0-23,3-10-84,-3 10-53,0 0-46,0 0-28,-5-9-54,5 9-75,0 0-468,-13-8-682</inkml:trace>
  <inkml:trace contextRef="#ctx0" brushRef="#br0" timeOffset="20013.081">20474 16191 179,'0'0'669,"-13"-5"-115,13 5-47,-11-6-20,11 6-58,-11-4 7,11 4-47,0 0-40,-10-5-45,10 5-31,0 0-3,0 0-1,0 0-22,0 0 1,0 0-12,0 0-22,0 0-9,17 3-20,-7-1-22,0 1-10,3 0-17,1 2-18,1-1-4,1 1-17,0 1-17,1 0 8,-1 1-2,-1-2-2,0 5 3,-1-3-8,-1 1 1,-2 1 5,0 1 11,-1 1-4,-3 1-3,1 1-75,-3-1-14,-1 1 0,0 0 0,-3 0 0,-1 0 0,0 0 0,-1 3 0,-3-1 0,2 2 0,-4-1 0,1 0-49,0 1-266,-1-3-86,-2-1-101,0 1-185,3-1-172,-4-1-841,2 2-1377</inkml:trace>
  <inkml:trace contextRef="#ctx0" brushRef="#br0" timeOffset="30883.081">19932 12436 891,'-9'7'641,"9"-7"-143,-11 6-109,11-6-90,0 0-61,-11 6-52,11-6-34,0 0-37,0 0-27,0 0-22,0 0-26,0 0-34,0 0-38,0 0-46,9 5-59,-9-5-69,0 0-143,16-2-533,-16 2-442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16:00.867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1192 526 97,'0'0'653,"0"0"-90,0 0-40,2-10-33,-2 10-39,0 0-37,0 0-37,2-14-48,-2 14 13,0 0-49,5-10 1,-5 10-40,0 0-15,0 0-7,2-11-16,-2 11 4,0 0-33,0 0 10,0 0-30,0 0-21,0 0-23,0 0 19,0 0-28,-14 7 1,8 2 1,-3 4-10,0 3 43,-1-1-63,-1 4 38,-3 6-48,2 0 54,-2 3-49,-2 1 29,0 3-75,-1 1-35,3-6 0,1 2 0,1-4 0,-1 1 0,4 1 0,-5-3 0,5 0 0,0-3 0,0-3 0,0 0 0,1 0 0,1-4 0,1 1 0,0-2 0,0 0 0,2-4 0,-1 1 0,1-2 0,-1 1 0,0-1 0,5-8-168,-7 9-98,7-9-46,-8 5-29,8-5-64,0 0-26,0 0-83,-7-9-28,7 9-44,0-13-62,0 13-608,2-17-865</inkml:trace>
  <inkml:trace contextRef="#ctx0" brushRef="#br0" timeOffset="300.822">1114 633 560,'6'-10'593,"1"0"-48,-1 0-41,-2 1-30,2 3-27,-2-2-31,2 0-72,-6 8-25,9-12-49,-9 12-27,9-9-31,-9 9-18,9-6-38,-9 6-4,11-4 29,-11 4-19,15 3 31,-15-3-45,17 7-10,-5 1-10,0 0 4,2 5-19,0-1 60,-1 2-69,7 6 38,-2-1-74,-2 1 44,4 2-72,-4 1 50,2-1-67,-1-1 52,-1 2-66,-1-1 47,0-1-56,3-1 46,-7 0-65,0-2 67,1-1-62,1-1 47,-3 0-89,-1-2 20,-3-1-115,2 1-66,-3-2-39,0-2-24,0 0-70,-3 0-96,-2-10-49,4 15-97,-4-15-60,0 14-640,0-14-894</inkml:trace>
  <inkml:trace contextRef="#ctx0" brushRef="#br0" timeOffset="862.887">1053 882 419,'0'0'674,"-21"-4"-91,21 4-46,-13-1-85,13 1-33,0 0-73,-12-1-13,12 1-65,0 0 3,0 0-41,0 0-23,12 2-50,-12-2-4,17 5-31,-3-3-1,1 0-29,2 0 11,3 1-48,0-3-1,5 2-18,2 0 9,0-1-26,3-1 12,-3 1-20,3-1 4,4 0-10,-3-1-2,4-2 7,-4 1-49,4 0-24,-1-1 11,-1-1-37,-1-2-54,0 1-4,-5-1-14,0 0 0,-3 0 10,-1 0-4,-3-3 5,0 1 9,-4-2 8,0 3-8,-5-2 27,2-1-11,-4 0 31,0 1-5,-1-4 32,-2 2-12,-1 1 48,-1-1-15,-1-1 25,-1 2-15,-1-1 33,-1 11 15,0-23 31,0 23 28,0-22 32,-1 12 15,1 10 22,-2-20 33,2 20 8,-3-17 29,3 17-36,-2-12 11,2 12-39,-1-13 17,1 13-35,0 0 1,-2-13-33,2 13 3,0 0 3,0 0 16,0 0 14,0 0-30,0 0 5,-10 12 19,10-12-21,-5 17 2,3-5-20,0 2 42,-1 3-46,1-1 22,0 2-55,1 0 55,0 0-64,-1 4 82,1-2-77,-1 4 51,2-1-73,-2-3 52,2 4-67,-1-4 46,-2 0-59,2-1 54,1 0-83,-1 0 82,1-1-69,0 0 60,0-5-78,-2 0 32,2 1-104,0-14-63,-2 23-55,2-23-42,0 20-88,0-20-114,-2 14-53,2-14-78,2 15-193,-2-15-445,0 0-850</inkml:trace>
  <inkml:trace contextRef="#ctx0" brushRef="#br0" timeOffset="1989.572">2448 921 524,'7'-8'683,"0"1"-60,-2 1-64,-5 6-65,9-15-34,-9 15-39,5-14-38,-5 14-55,0-17-50,0 17-6,-5-20-25,5 20-10,-9-15-42,3 7 3,-1 0-47,-1 2 11,-2-1-33,1 1 6,0 2-50,-2 0 20,1 1-47,-2 3 20,12 0-45,-24 0 37,11 4-59,0 1 47,2 1-50,-3 1-3,1 1 2,0 2-9,0 4 4,2-3-1,1 2-6,-1 1 1,4-2 3,-2 3 5,3-1-6,-1-1 1,1-2 2,0 2-3,4-1 2,1-1-3,0 0-7,1-11-6,2 18-8,2-11-24,-4-7-12,11 13-9,-11-13-11,16 6 0,-16-6-15,22 2 5,-11-3-12,2-3 1,-2 1 21,6-2-13,-3-3 17,1 1 6,2-3 8,-1 1 9,-1-3 12,0 0 8,-1 0 11,-2 1-3,-1 1 6,-2-1 0,1 1 13,-1 1 0,-1 1 5,-2 0 5,2 2 19,-8 6-6,10-12 0,-10 12-4,9-9-3,-9 9-7,0 0 5,11-5 15,-11 5 39,0 0-6,11 7 3,-11-7 2,6 15 38,-3-5-5,1 4 13,0 2-14,0 2-2,0 3 2,1 2-4,-1 0 24,0 4-51,0 3 34,2 2-48,-2 1 37,0-2-61,-2 4 37,1-2-56,0 1 40,-1 1 3,-1 0-9,1 1-4,-1-2-10,-1 2-58,0-2 66,0 0-55,-1 0 66,-2 1-30,1-2-48,-1 1 63,0-2-51,-2 1 51,1-4-55,1-3 45,-4-2-43,2 1 51,-3-4 0,2-1-9,-3 0 1,2-2-8,-2-1-8,-4-1 7,3-3 2,-1 0-12,-1-5-10,1 0-46,-2-2 48,-1-3-40,1-2 36,-2-2-47,0-3 62,-4-3-37,0-4 6,-1-6-37,1-3 32,1-5-30,-1-3 29,2-5-28,2 0 18,1-1-25,4-3 28,3 4-15,3-1 28,1 1-24,2-2-13,2 2-8,3-1-17,4-5-28,2 0-19,2-2-8,4 5-31,3-3-18,1 1-24,1 4 16,7-5-1,0 6-4,0 0 36,3 0 9,0 4 28,1-2-2,0 4 39,0-1 2,-1 2 32,0 4-5,0 0 25,-2 3 1,-5 4 24,-2 0-4,-4 5 13,-1 2-8,-3-1 18,-2 3 3,-1 1 35,-11 5 4,17-2 17,-17 2-3,13 2 9,-13-2 0,9 11 22,-4-2 33,-2 2-8,-1 1 0,0 3-28,-1 2-5,0 1-12,2 1 7,-2-1-2,2 2-11,-1 3-2,1-2-12,1-1-3,1-2-8,0 3-6,1-3-3,1-2 2,-1-4-8,2 2 3,1-4-2,-2 1 9,5-5-2,-2-1-1,0-1 1,4-1 9,-1-6-20,1 2 14,2-5-11,0 2-3,1-6 0,1 2 3,-3-5-3,0 0 10,-2 0 8,0-3-2,-2 0 6,-3-1 1,-1 1 6,-3-1-1,0 3 22,-2-1 8,-2 1-10,-3 0-10,0 1 2,-3 0-9,-1 2-12,-1 1-6,-3 1-4,0 1-8,-2 3-10,-1 0 2,0 1-4,-1 2-1,1 2-4,-1 0-3,-1 2-9,-2 2-48,2 0-51,-2 1-67,2 0-41,1 0-61,2 1-70,-1 1-41,4 0-79,1-2-28,-1 4-197,2-3-308,8-6-602</inkml:trace>
  <inkml:trace contextRef="#ctx0" brushRef="#br0" timeOffset="2491.061">3226 1012 419,'0'0'701,"0"0"-119,8-11-53,-8 11-63,5-9-51,-5 9-43,9-12-47,-2 6 1,2 1-79,0-3-34,3 0-19,2 2-24,0-1-24,2 2-12,1 0-11,2 2-22,-1 2-14,3 2-9,0 0-5,1 3-8,0-1 0,0 4-13,-1-1-9,-1 2-12,-1 1 2,0 0-4,-4 1-10,-1 0 0,-2-3-4,-2 4 12,0-5-10,-2 3-3,-2-2-7,-6-7 2,8 14-7,-8-14 19,1 13-15,-1-13-2,-1 12 3,1-12 0,-4 9-2,4-9-2,0 0-1,-8 8-9,8-8-5,0 0 1,0 0 4,0 0 15,-16-2-15,16 2-10,-4-11-4,4 11 4,-1-14 3,3 4 4,2-3-11,2 0 7,1 1 0,0-2 4,4-1 1,1 0-3,1 1 10,2 1-5,1 1 1,0 1 3,1 1-5,0 4-7,-2 1 15,2-1-4,-1 4 7,-2 2 3,-1 0 2,4 2 9,-1 4 11,-3 0 1,0 1-7,1 1-7,-4 1 1,2 3-2,-3-2 1,-2 2-5,0 0-5,-1 0 5,-2-1-14,-2 0-55,0 1-58,-2-12-86,0 22-100,0-22-87,-4 19-105,0-11-152,-2 2-597,-1-3-854</inkml:trace>
  <inkml:trace contextRef="#ctx0" brushRef="#br0" timeOffset="2838.347">3736 797 113,'0'0'643,"0"0"-71,4-15-66,-4 15-31,12-5-67,-4 1-21,2-1-40,4-1-22,-1 0-7,4 0-46,1-2-15,0 0-38,0 0-22,1-2-13,-2 2-14,-2-1-10,-1 2 3,-2-1 6,0-1-17,-1-1-20,-2 1-14,-1-1-20,-3 2-7,1-2-2,-6 10-15,6-18-19,-6 18-4,0-16-19,0 16-3,-4-14 0,4 14-14,-9-13-6,9 13-7,-10-7-2,10 7 0,-13-2-5,13 2 0,-18 2 6,8 3-1,0 0-1,-1 2-4,1 1-61,-1 1-35,0 3-31,1-2-47,0 2-37,2 0-42,1 1-75,0 1-37,-2 0-79,5-3-13,3 1-142,0 1-550,2-3-767</inkml:trace>
  <inkml:trace contextRef="#ctx0" brushRef="#br0" timeOffset="3123.536">4306 683 385,'0'0'675,"2"-14"-47,-2 14-23,0 0-87,0-13-42,0 13-56,0 0-38,3-11-54,-3 11-66,0 0-45,0 0-43,0 0-38,0 0-23,0 0 6,0 0-15,0 0-14,0 0 2,0 20 12,1-9-44,-1 1-9,0 3-10,1 1-3,-1 3-9,2-1 4,-1 2-10,0-1-8,1 2-5,-1-2 3,0 2 2,1 0-2,0-2-6,0 0-40,1-1-45,-2 0-63,2 0-64,-1-3-69,0-1-62,-1-2-77,0-1-34,1-1-101,-2-10-614,0 17-776</inkml:trace>
  <inkml:trace contextRef="#ctx0" brushRef="#br0" timeOffset="3740.923">4023 988 407,'-11'-2'640,"11"2"-105,-14-5-35,14 5-82,-10-3-60,10 3-65,0 0-22,0 0-38,0 0-31,2-11-34,-2 11-27,15-6-32,0 1-27,1 0-17,7-2-14,6-2-7,2 0-13,9-2-15,-2 1-27,3-3-15,0-2-32,0 3-31,1-2-12,-2 0-28,-2-1-24,0 0-24,-2-2 23,-3 3-1,-6-1-34,-1 2 58,-5-1-14,-3 1 52,-4 1-21,0 1 69,-3 1-21,-2 0 60,-2 1-32,-3 1 47,-4 8 26,5-15 39,-5 15 13,1-11 25,-1 11-8,0 0 19,-1-16-17,1 16 18,0 0-3,-4-10-15,4 10-1,0 0 4,0 0 25,-10 5 4,10-5 18,-4 12-25,2-3 5,1 2-1,-2 2 18,0 2-12,1 3-11,-2 0-20,1 4 12,-1-1-10,0 2-11,0 0-1,-1 0-13,1 1-17,-1-2-8,-1 2-12,3-2-9,-4-1-7,2-1-7,1-3-5,0 0-5,1-1-3,-1-3-3,1 0-3,2-2 5,-3-2-1,4-9 0,-4 15 10,4-15-1,-2 11-7,2-11 1,0 0-8,0 0-6,0 0-3,0 0-6,0 0 0,10-6-9,-5-4-2,0 2 1,3-3 2,-2 0-6,3 1 6,0-2 5,0 1-1,1-1-3,-1 2 12,0-1-2,0 2 1,1 0-6,1 0 5,-2 3-3,1 0-2,-1 1 9,1 0-3,-10 5-3,20-3-1,-20 3 7,21 0 0,-11 2 3,-1 2-2,1 0 6,-1 2 1,0 0-4,0 2-4,-1-1-1,-2 1-8,1 1-62,0 0-50,-2-1-75,0 0-71,2 1-58,-2 2-95,-1-3-41,2 2-179,-2-2-461,-4-8-718</inkml:trace>
  <inkml:trace contextRef="#ctx0" brushRef="#br0" timeOffset="4427.199">5021 984 94,'0'0'613,"5"-13"-109,-5 13-104,3-9-25,-3 9-38,0 0-15,5-11-24,-5 11 14,0 0-35,0 0-20,16 0-15,-16 0-20,10 8-7,-10-8-30,10 12-33,-5-2-3,0-2 7,-1 4-10,2-1-31,-2-1-21,0 2-10,0 2-20,-2-2-4,2-1 8,-1 1-3,2 0-20,-3-1-4,1-1-9,-3-10-6,4 15 2,-4-15-10,2 14 13,-2-14 14,3 10 21,-3-10 23,0 0-32,3 10 0,-3-10-27,0 0 8,0 0-22,0 0-9,0 0-4,0-17-4,0 17-3,1-19 5,1 7-14,1-3-1,0-2 1,1 1-2,3-1 3,-2 2-3,3-4 1,0 2 6,0 0-4,3 2-4,-2 2 6,2 1 9,1 0-3,0 3 3,0 0-10,1 1-5,1 3 13,0 1 0,0 1 3,0 3 0,0 0-3,0 0 3,0 3 0,1 2-1,-1-1 3,-1 3 2,0 1 5,0-2-6,-3 2-1,-1 1 1,1 0 0,-1 2 5,-4-3-5,0 1 7,2-1-1,-4 1-3,-3-9 6,7 17 1,-7-17 14,2 15 9,-2-15-4,2 12-1,-2-12 4,1 10-1,-1-10 8,0 0-28,-4 12 0,4-12 2,0 0-7,-8 5-2,8-5-1,0 0 0,-8-5-4,8 5-3,-7-10 7,7 10-12,-4-16-2,3 5-6,1 11-1,1-24-7,1 13-2,2-3 5,1-3 0,2 3 17,2-5-16,0 2 20,5 2-19,-1 0 19,2-1-23,1 2 32,1 2-25,0 1 17,2 2-13,0 1 20,-1 2-22,0 3 21,0 0-17,1 3 15,-1 1-13,0 4 26,-1 1 4,1 2 53,-1 1-16,-1 2 33,0 1-15,-1 2 40,-2-2-74,0 3 37,0-1-64,-5 1 49,1-1-53,-3-1 46,0 0-57,-2 0 37,-2-2-75,-1 2-60,-2 1-118,-2-2-114,-1 2-179,-6 7-223,0-7-964,-1 3-1369</inkml:trace>
  <inkml:trace contextRef="#ctx0" brushRef="#br1" timeOffset="10026.934">1957 2959 767,'0'0'698,"-6"-9"-67,6 9-49,-3-9-31,3 9-34,-4-9-47,4 9-19,-4-9-77,4 9 35,-5-11-60,5 11 28,-4-10-99,4 10 35,0 0-77,-5-12 22,5 12-17,0 0-25,-5-8-20,5 8-29,0 0-57,0 0-110,-3-9 0,3 9 0,0 0 0,0 0 0,-5 9 0,5-9 0,-2 13 0,2-13 0,-4 21 0,2-7 0,-1 2 0,1 1 0,-2 0 0,3 3 0,-2 1 0,-1 2 0,2 0 0,-2 1 0,1 1 0,1-2 0,-2 2 0,1-1 0,1 0 0,-3-2 0,1 2 0,1-2 0,-1 0 0,2-3 0,-1-1 0,-1 0 0,2-1 0,-3 0 0,5-2 0,-3-1 0,2-1 0,0-1 0,-2-1 0,2 1 0,1-12 0,-4 17-235,4-17-272,0 15-59,0-15-71,0 0-106,-2 14-132,2-14-594,0 0-1089</inkml:trace>
  <inkml:trace contextRef="#ctx0" brushRef="#br1" timeOffset="10412.41">1854 3077 580,'1'-18'644,"-1"18"-100,3-16-14,-2 6-73,3 0-34,1 1-35,0-1-32,4-2-20,-3 0-44,6 2-23,-1-1-26,1 1-13,2 0-2,0 2-65,4 0 23,2 1-54,-2 3 4,2 2-27,1 1 21,-1 1-50,2 2 20,0 3-46,-2-1 20,1 4-9,-2 1 13,-1-1-28,-2 2 0,-4 0-8,-2 0 1,1 2-10,-3 0 9,-3-1 19,-2 0 18,-2 1-17,-1 0-3,-4 2-2,-2-1-9,-3 2-5,-2-2-16,-3 3 5,-1-2-3,0-2-11,-1 1-43,-1-3 43,1 2-60,0-1 78,-2-2-77,3-1 69,-1-3-58,2 1 27,0 0-120,1-1-43,2-2-90,0 1-79,11-4-116,-15 3-148,15-3-94,-14 0-866,14 0-1201</inkml:trace>
  <inkml:trace contextRef="#ctx0" brushRef="#br1" timeOffset="10775.853">2482 2860 655,'0'0'832,"2"-13"-81,-2 13-68,2-10-45,-2 10-27,1-12-99,-1 12-9,0 0-100,2-13 13,-2 13-59,0 0-68,0 0-49,1-14-49,-1 14-30,0 0-40,0 0-22,0 0 0,0 0-12,0 0 1,-3 17 13,2-7-1,1 4-6,-2 2 24,0 0-76,0 3-42,-1 0 0,-2 3 0,3 0 0,-2 0 0,0-1 0,0 1 0,1-1 0,0 0 0,-3 0 0,2-3 0,1 0 0,-2-1 0,2-1 0,-1-1 0,2 0 0,-1-1 0,2-2 0,-2-1 0,1 0 0,-2-1 0,4-10 0,-4 18 0,4-18-134,-2 16-237,2-16-43,-3 12-82,3-12-101,-1 10-104,1-10-98,0 0-686,1 15-1108</inkml:trace>
  <inkml:trace contextRef="#ctx0" brushRef="#br1" timeOffset="11330.614">2880 3234 297,'7'-7'762,"1"-1"-103,1 1-28,-3 0-79,1-4-27,1 2-27,-2 0-50,0-3-44,-1 3-21,0-2-34,-1 1-11,-1-1-30,0 1-37,-2-3-37,-1 13-9,0-19-17,0 19-30,-1-15-32,1 15-41,-7-16-6,7 16-27,-10-10-14,10 10-10,-18-2-12,18 2-2,-21 4-8,7 1 2,0 3-8,-2 3-5,2 1 2,-3 3-11,3 0-1,-1 0 0,2 1 3,0 1 0,3 0 1,1-2-11,0-1 7,4 1-1,0-2-1,1-2-3,3 1 5,1-12-6,-2 20 6,2-20-15,7 16-2,-7-16-26,11 12-25,-11-12-3,17 8-20,-17-8-5,22 0-36,-10 0-38,0-4 22,3 0 0,-1-1 38,2-2-19,-1-2 33,2-3-12,-3 0 35,1 1-4,-2-2 32,-1 1 9,-3 2 7,1-1 3,0 0 11,-3 0 5,0 3 19,-2-1 17,1 3 14,-6 6 15,8-15 11,-8 15-23,8-9 7,-8 9 7,5-8-33,-5 8-1,0 0-7,11-5 42,-11 5 9,0 0-10,10 8 22,-10-8-8,9 12-8,-3-5 3,-2 3-11,2-2-16,-3 1-2,3 0-8,-1 2-9,-1-2-9,2 0-2,-1 1 0,0 0 0,2 0-7,-1 1 3,1-1-15,0-3-83,-2 1-76,3 1-64,-2-4-62,3 2-56,1-2-104,-1-1-123,5 0-49,-1-4-110,2 1-579,2-2-915</inkml:trace>
  <inkml:trace contextRef="#ctx0" brushRef="#br1" timeOffset="11631.308">3663 3117 507,'0'0'657,"5"-16"-91,-5 16-32,0-14-48,0 14-30,0-13-75,0 13-18,-5-12-35,5 12-36,-10-13-29,10 13-27,-13-11-13,13 11-14,-18-7-11,8 4-12,0 1-20,10 2-27,-23-3-6,23 3-33,-23 4 27,11-1-21,-2 2 25,1-1-38,1 2 10,0 4-36,1-2 33,-2 3-23,1 2-1,2-1-16,0 2-7,2 0-8,2 1 5,-1-1-11,1 3-11,2-2 2,2-1-4,0 0-1,2-1-13,0 0 4,3-1-10,0 0-3,0 0-1,4-1-20,0 0-47,1-2-52,2-1-74,0-2-53,3-2-70,3 1-46,-1-2-73,1 0 13,4-3-40,0 1-52,3-1-129,-1 0-597,5-1-846</inkml:trace>
  <inkml:trace contextRef="#ctx0" brushRef="#br1" timeOffset="12117.064">3919 3263 614,'0'0'545,"0"0"-55,0 0-50,0 0-57,0 0-48,0 0-25,0 0-13,0 0-34,0 0-12,16-3-29,-16 3-21,16-6-17,-7 2-2,1 0-13,0-1-12,3-2-17,-1 0-13,1-1-11,1 1-7,-2 0-11,1-1-10,-2-1 7,-1 1-14,2-1-8,-3-2-8,0 2-1,-2 0-4,-2 1-1,1-1 2,-3 1-4,1 0 4,-4 8-1,5-14-14,-5 14-5,0-13-13,0 13-4,-5-10-8,5 10-6,-9-9-2,9 9-1,-14-4-2,14 4-4,-15 0 1,15 0 1,-22 4 1,12 0-8,-3 2 14,3 1-7,-2 1 2,1 2-7,1 1 2,1 0 5,-1 2-3,2-2 10,2 4-2,-1-1 7,3 1 5,1-3 0,0 1 2,4 0 2,1-1 2,1 0-4,1 1-2,3-1-1,0 0 8,1-2 12,2-1-14,0 1-7,2-3 22,1 1 7,-2-1-8,4-2 36,0 1-16,0-3 11,0 1-23,0-1-1,0-1-12,-1-1-4,-2 0 0,2 0-6,-14-1-12,24 0 4,-12-1-11,-12 1 6,20-2-17,-20 2-11,16-2-95,-16 2-77,14-4-75,-14 4-86,14-8-102,-14 8-168,10-8-235,-10 8-665,8-8-1149</inkml:trace>
  <inkml:trace contextRef="#ctx0" brushRef="#br1" timeOffset="13019.58">6088 2773 191,'0'0'876,"0"0"-171,0 0-51,4-9-79,-4 9-34,0 0-74,0 0-44,0 0-96,0 0-23,-5-9-49,5 9-11,0 0-22,-18 0-16,18 0-33,-20 5-13,7 1 5,-1-1-11,0 4-32,-4 2-1,1 1-13,0 2 4,-3 6-11,1-1-18,0 3-12,1 6 5,-1 0-4,3 4 0,3-4-10,2 1 5,0 0-14,4 0-4,1 3-4,3-6 26,2 3-4,2-2 1,2 4-15,3-2 3,2-1-36,5-1-20,0 1 0,7-2 0,2-1 0,1-1 0,0-4 0,1-3 0,0-1 0,-1-4 0,2 2-66,-4-6-120,1 1-61,-3-4-52,-1 1-76,-1-3-55,-4 1-91,-1-3-113,-12-1-170,22 1-665,-22-1-1090</inkml:trace>
  <inkml:trace contextRef="#ctx0" brushRef="#br1" timeOffset="17093.213">6909 2844 625,'0'0'737,"0"0"-104,0 0-47,-9-7-41,9 7-49,0 0-40,0 0-53,0 0-57,0 0-26,-8-5-39,8 5-8,0 0-38,0 0-6,0 0-5,0 0 7,-6 10-16,6-10-41,-2 12 0,2-12-2,-2 19-41,1-7-17,-1 3-11,0 1 5,-3 0-18,2 3-14,-1 2-18,0 1-18,-1 1 11,1-1-15,-1 1-7,-1 2-29,0-3 0,1 1 0,-3-1 0,0-1 0,2 1 0,-1-2 0,0 0 0,0-2 0,0 0-98,2-3-85,-2-2-86,3 0-57,-1-2-61,3-1-38,2-10-72,-8 14-71,8-14-74,-2 10-83,2-10-564,0 0-892</inkml:trace>
  <inkml:trace contextRef="#ctx0" brushRef="#br1" timeOffset="17478.588">7226 2980 634,'5'-9'590,"-5"9"-61,6-13-35,-6 13-55,4-12-56,-4 12-33,0 0-52,-5-14-24,5 14-14,-8-8-9,8 8-27,-14-7-32,14 7-5,-22-1-24,11 2-16,-3 1 8,1 0-11,-2 5-15,1-1 15,-3 1-15,0 3-18,1 2 13,2 0-24,-3 2-2,4 3 0,-1 0 9,3 0-14,1 2 15,1-1-24,4-1 23,1-1-38,1 1 0,2 0-14,2-2-4,2 1-8,1 0-3,2-2-9,2 0 9,4 1-10,0-3-10,3 1 2,2-1-4,1-3-8,3 0 15,0-2-16,1-1-5,2-2 2,-4-1-1,2-2-14,0 1-62,1-2-68,-3-2-43,2 1-32,0-2-57,-3 2-15,1-2-74,-1 0-108,-2 0-92,0 1-138,-2 0-712,-1-1-1014</inkml:trace>
  <inkml:trace contextRef="#ctx0" brushRef="#br1" timeOffset="18133.661">7785 3317 212,'0'0'751,"0"0"-139,0 0-56,16 0-73,-16 0-58,0 0-50,0 0-45,14 2-28,-14-2-24,0 0-35,10 4-24,-10-4-21,0 0-17,8 5-25,-8-5-32,0 0-10,0 0-4,0 0 6,1 13-2,-1-13-16,0 0-5,-5 7-6,5-7-11,0 0-20,-8 7-7,8-7 4,0 0-1,0 0 3,-10 4 4,10-4 8,0 0-4,0 0 7,-8-4-24,8 4-16,0 0-1,0 0-5,0-13-11,0 13-8,5-9-1,-5 9 6,8-8-7,-8 8-4,14-8 2,-14 8 2,14-7-8,-14 7 7,18-4-9,-18 4 8,16-1 6,-16 1-11,15 0 10,-15 0-8,13 4-7,-13-4 8,12 3-9,-12-3 10,8 6 2,-8-6-4,0 0 5,5 10-1,-5-10 3,0 0-7,-5 13 11,5-13-6,-8 8 0,8-8 6,-12 7 7,12-7-9,-13 5-12,13-5 6,-15 5-9,15-5 13,-16 1-16,16-1 9,-13 0-7,13 0 3,-14-1-12,14 1 3,-11-5 3,11 5-5,-9-6-11,9 6 11,-7-11 4,7 11-5,-2-12 6,2 12-3,1-11-3,-1 11 5,4-12 2,-4 12-3,11-10 10,-11 10 1,16-7 0,-6 4-4,-10 3 7,20 0-4,-7 0 3,-3 3 1,2 1 21,2 1-14,-3 0-7,3 3-5,-3-1 14,-1 3 6,1 0-2,-2-1 23,-1 3 19,-1 0-9,-1-2-13,-2 1 4,-2-1-12,-1 1 6,-2 0-18,-1 1 18,-2-2-16,-4 0-1,1 2-37,-2-2-49,-4 0-57,1-2-76,1 0-81,-5-1-112,2-1-140,0 0-88,-2-1-902,0-2-1161</inkml:trace>
  <inkml:trace contextRef="#ctx0" brushRef="#br1" timeOffset="18528.231">8733 3177 187,'6'-12'834,"-6"12"-155,5-9-63,-5 9-44,0 0-36,4-12-59,-4 12-36,0 0-90,3-7-41,-3 7-60,0 0-28,0 0-4,0 0 2,0 0-21,-7 7-3,2 0-24,-1 4-33,-1 0-8,0 4-22,1-3 4,-2 4-17,1 0-26,-1 2-10,2-2-4,0 0-20,1-1-5,0 1-11,2-2 8,-1 0-16,2 0 23,2-3-30,0 1 11,2-2-16,-1 1 14,3-1-30,1-2-42,0 0-60,3 0-49,1-3-37,1-1-31,0 0-37,-10-4-28,24 3-33,-24-3-30,27-2-66,-14 0-49,2-1-75,-1-1-685,0-4-848</inkml:trace>
  <inkml:trace contextRef="#ctx0" brushRef="#br1" timeOffset="18882.436">8633 2967 698,'-9'4'572,"9"-4"-64,-15 6-40,15-6-70,-10 7-23,10-7-28,0 0-46,-3 10-9,3-10-38,0 0-8,11 6-47,-11-6-6,14 0-36,-2-1-1,0-2-34,1-1 1,2 0-22,1-1 27,0 0-19,-2-1-9,2-1-13,-3 0 21,0-1 11,-1 1-4,-2-2-5,0 1 2,-2-1-11,-3 2-10,1-3-24,-3 3 19,-3 7-37,4-16-4,-4 16-6,-2-14-3,2 14-8,-7-13-10,7 13-7,-11-11-11,11 11-4,-17-6 11,17 6-7,-19-3-2,19 3-18,-22 4-49,11-1-49,-2-1-28,3 3-42,-3 1-36,4 0-61,1 0-77,-1 3-40,0-2-38,6 3-49,-1-1-127,4-9-549,-3 19-780</inkml:trace>
  <inkml:trace contextRef="#ctx0" brushRef="#br1" timeOffset="19267.918">9227 2766 465,'0'0'660,"-4"-11"-82,4 11-43,-3-10-74,3 10-50,0 0-60,-4-12-34,4 12-32,0 0-44,0 0-9,0 0-6,4-8 17,-4 8-5,11 5-5,-2 0 19,2 2 2,1 1 11,4 6-45,-1 0-14,6 3-20,0 1-6,0 2-3,2 3-22,1 3-21,-1-1-20,-2 2-2,0 2 40,0 0-13,-3 0-26,0 0-57,-5-1-56,-1-1 0,-3 2 0,-1-1 0,-4-2 0,-3 0 0,-2 2 0,-6 2 0,-2 2 0,-6 2 0,-3 0 0,-5-1 0,-2 1 0,-3-2 0,-1-3-436,-2 2-112,0-4-133,1-3-145,-4 0-973,3-5-1501</inkml:trace>
  <inkml:trace contextRef="#ctx0" brushRef="#br1" timeOffset="37335.813">1454 4361 349,'0'0'538,"0"0"-45,-4-11-27,4 11-3,0 0-38,-4-12-40,4 12-2,0 0-32,-3-13-17,3 13-12,0 0 2,-3-12-12,3 12 9,0 0-9,-3-10-31,3 10-18,0 0-26,0 0-22,0 0-31,-1-12-38,1 12-32,0 0-14,0 0 31,0 0-7,1 13 7,-1-13-11,1 19-24,-2-4 16,2-1-12,-2 2-41,1 4-59,-1-3 0,-1 2 0,0 0 0,2 1 0,-3 2 0,2-2 0,-3 2 0,1 0 0,0 0 0,0-2 0,-3 0 0,2-1 0,0-2 0,-1 0-151,3 0-200,-4-2-79,3-1-70,-2-2-104,1 0-113,-1-1-147,5-11-588,-6 13-1069</inkml:trace>
  <inkml:trace contextRef="#ctx0" brushRef="#br1" timeOffset="37667.519">1662 4347 193,'2'-9'911,"-2"9"-184,4-15-53,-4 15-77,3-10-37,-3 10-56,4-10-75,-4 10-65,0 0-33,4-11-58,-4 11-47,0 0-48,0 0-37,0 0-35,0 0 38,0 0 10,0 0-8,5 16-23,-5-16 7,0 24-33,-1-10 2,1 3-31,-2 1 11,0 0-26,0 3 10,1 1 4,-2 2-18,1-1-4,-1 0-10,1 1 5,-2-3-17,3 0 9,-2-3-13,0-1 3,3 0-16,-3-2-39,2-1-76,-2-2-85,2-2-52,-1 0-50,2-10-47,-2 15-68,2-15-113,-4 11-72,4-11-153,0 0-585,-5 6-938</inkml:trace>
  <inkml:trace contextRef="#ctx0" brushRef="#br1" timeOffset="37983.949">1122 4393 688,'0'0'685,"-11"1"-117,11-1-71,0 0-62,-16 2-38,16-2-32,0 0-37,0 0-5,0 0-21,0 0-8,6 9-31,-6-9 0,19 3-29,-4-1-17,3 0-16,3 0-32,1 1-35,5 0-1,0 0-30,2-1-4,1 1-22,5-1-3,-1 2-26,3-2 7,-1 0-22,1 0 11,-1 0-31,0-1 14,3 1-19,-2-1 22,-5-1-23,0 0-44,-1 3-63,0-3-50,-3 0-38,0 0-40,-5 0-46,-1 0-47,-3 0-51,-3 0-61,-2 0-56,-2-3-66,-12 3-697,16 0-862</inkml:trace>
  <inkml:trace contextRef="#ctx0" brushRef="#br1" timeOffset="38338.216">1239 4601 359,'-12'7'618,"2"-2"-107,1-1-21,9-4-66,-15 8-61,15-8-65,-12 5-16,12-5-43,-7 8-11,7-8-35,0 0 9,0 0-16,2 12-33,-2-12-19,11 4-9,-11-4-7,23 2 3,-8-3-22,5 0-9,3-1 17,4 0 25,3-2 9,5 1-22,1 0-6,2 0-17,1-1-18,-1 1-15,0-2 3,0 3-22,0 0-5,-5-2-16,-2 3 7,-6-2-12,2 1 5,-5 2-12,-3-2 6,-2 1-6,-2-1 3,-2 2 1,-1-1-2,-12 1 3,19 0 19,-19 0-34,15-1 5,-15 1-4,11 1 0,-11-1-28,0 0-45,0 0-71,14 0-52,-14 0-75,0 0-71,0 0-83,0 0-88,0 0-263,0 0-394,0 0-781</inkml:trace>
  <inkml:trace contextRef="#ctx0" brushRef="#br1" timeOffset="38692.474">2542 4408 64,'0'0'860,"-10"-8"-182,10 8-77,-9-7-62,9 7-36,-7-8-13,7 8-71,-7-7-30,7 7-45,0 0-23,-9-10-32,9 10-29,0 0-34,0 0-48,-9-7-18,9 7-67,0 0 15,0 0-28,-7 7 26,7-7-21,-6 13-6,4-2-29,-2 0-8,0 2-11,0 1-11,-1 2 0,1-1 3,1 2-2,-1 1-8,-2-2-12,2 1-67,-2 0-62,1 0-51,2-1-73,-2-2-23,2-1-79,-1-1-71,0 0-77,4-12-38,-5 17-223,5-17-368,-5 10-746</inkml:trace>
  <inkml:trace contextRef="#ctx0" brushRef="#br1" timeOffset="39140.07">2508 4343 264,'10'-13'672,"0"3"-71,6-2-53,-2 0-57,4 2-27,0 1-55,2-1-46,0 5-17,-3-1-58,2 3-49,-1-1-42,-3 3-33,1-1-28,-3 4-12,-1-1-32,0 0-15,-2 4-15,-10-5-8,13 11-14,-13-11-1,4 13-8,-4-13-5,-8 17 4,0-4-22,-2-2 18,-5 2-21,-1 0 1,-3 0-24,-1 2-4,-2-1-19,0-3 21,3-2-14,0 0 16,0-1-11,1 1 17,1-3-11,2 0 23,2-1-26,2-1 27,1 2-16,1-4 20,9-2-29,-15 5 12,15-5-13,-8 7 17,8-7-15,0 0 25,0 0-14,0 12 13,0-12-12,12 8 20,-4-2 10,1 0 19,4 1 24,1 2 42,5 0 41,0 2 14,5 1 22,2-1-32,1 1 31,-2 0-22,2-1-1,0 1-14,-3 0-35,-2-3-12,-2-1-17,1 1-15,-2-1 0,-2-1-30,-3-2-6,0 1-5,-4-1-6,0-1-6,0 1-22,-10-5-56,16 7-50,-16-7-32,11 5-50,-11-5-52,12 2-72,-12-2-73,0 0-93,13-5-51,-13 5-87,8-4-738,-8 4-966</inkml:trace>
  <inkml:trace contextRef="#ctx0" brushRef="#br1" timeOffset="39757.292">3091 4628 76,'12'-5'681,"-12"5"-134,13-2-49,-13 2-24,17-5-57,-7 0-57,-1 2-35,0-2-27,1 1-34,2-3-22,-2 2-29,1 0-34,-2-2-24,-1 3-15,1-2-14,-2-1-15,-1-1-13,0 3-10,-6 5-21,6-11-25,-6 11 4,3-11-17,-3 11 2,-5-9-10,5 9 10,-9-7-16,9 7 12,-14-5-7,14 5 18,-18-1-13,18 1 18,-20 1-8,20-1 17,-23 4-11,14-1 30,-2 2-2,1-1-4,3 3-2,-3 0 4,3 2 20,-1 0 6,2 1-12,1 1-13,1 0-10,0-1-4,0-1-5,3 3-3,-2 0-2,6 0 21,-2 1-12,0-3 6,3 3-24,3-1-5,-1-2 3,4 1-18,0-1-6,2-3-51,2-1-52,0-1-34,3-2-35,1 0-48,3-3 3,2-2-79,5-2-2,0 2-61,6-5-2,-1 2 19,0-4-10,0-2-6,-2 2 46,5-5 4,-8 1 31,0-1 27,-1-2 8,-2-1 19,0-1 95,-2-1-67,-3 0 124,1-1-10,-5-3 118,1 5 19,-4 0 63,-2 2 36,-2-1 4,-1 2 18,-2 2 55,0 0 31,0 1-13,-4 2-11,2 0-9,-1 1-2,-3 9 11,4-17-16,-4 17 9,2-12-21,-2 12-2,3-10-24,-3 10-4,0 0-4,0 0-2,0 0 0,0 0-11,0 0 4,0 0-24,-7 10 6,5-1 9,-1 3-40,-1 2-3,0 1-22,0 0-16,0 2 2,0 3-18,-1 1 7,1 0-18,-3 1-3,2-1-17,-1 0-1,2 0-12,-1 0-6,0 0-3,2-5-1,-1 1-2,2 0-53,-2-2-63,2-1-74,0-4-65,0 0-54,2-10-48,-2 19-48,2-19-35,-2 11-52,2-11-76,0 0-86,-1 11-162,1-11-328,0 0-744</inkml:trace>
  <inkml:trace contextRef="#ctx0" brushRef="#br1" timeOffset="40358.897">3425 4543 706,'0'0'553,"-14"-2"-93,14 2-42,0 0-38,-11-2-26,11 2-65,0 0-1,0 0-61,0 0-1,0 0-56,20 3 0,-20-3-72,27 0 28,-8 0-13,4 0-32,4-1 2,2 1-9,1-3-14,2 3-3,4-3-10,1 0-5,0 0-12,1 0-14,0 1 2,-2-1-10,0-1 7,-9-2-7,1 2-9,-4 2 5,-4-2 8,-1 2-8,-3-1 0,-4 0-3,-2 2 3,-10 1 4,15-3 1,-15 3 1,0 0-3,0 0 16,0 0 5,0 0 6,0 0 8,0 0-4,0 0-1,-1 11-3,1-11 23,-7 10-7,7-10 13,-10 15 8,10-15-12,-7 17-5,3-9 0,0 0-9,4-8-8,-4 17-6,4-17-10,-4 15-3,4-15-4,-1 11-2,1-11-1,2 10-3,-2-10 1,6 7-1,-6-7-6,10 5-4,-10-5-13,16 2-16,-16-2-15,18-4-17,-4 0-28,-1 0 2,2-3 4,0 1-7,0-1 7,-2 0-10,2-1 12,-2-3-36,-2 4 63,2-3-21,-4 3 39,-1 0-21,-1-1 46,-7 8-24,11-10 35,-11 10-18,5-9 50,-5 9-25,0 0 30,4-10 14,-4 10 13,0 0 10,0 0 27,0 0 3,0 0 4,-8 8 1,8-8 14,-5 14 21,2-6-41,2 4 9,-2-3-3,2 3-21,0 0-17,1 0-9,-3 1-12,3-1-16,3-2-6,-2 2-3,2-2-6,-1 2-34,1-3-67,-3-9-62,7 17-51,-7-17-83,11 12-50,-2-7-96,-9-5-46,15 7-143,-15-7-610,19 0-832</inkml:trace>
  <inkml:trace contextRef="#ctx0" brushRef="#br1" timeOffset="40998.361">4370 4577 21,'-8'-10'780,"8"10"-207,0 0-100,-5-10-19,5 10-65,0 0-32,5-11-80,-5 11 12,10-5-50,-10 5 3,19-5-25,-7 3-24,1 0-18,1 2-6,1 2-5,2 0-8,0 1-18,-1 2-20,0 1-10,-1 1-16,0 1-17,-4 0-8,1 1-17,-1 1-11,-3-1-2,0 1-7,-4-1-2,1-1-8,-5-8-5,3 17-4,-3-17-3,2 14 4,-2-14-3,-3 12 6,3-12-30,-5 8 25,5-8 0,0 0-6,-6 9-1,6-9-10,0 0-9,0 0-10,0 0-9,-9-3-14,9 3 7,0 0-18,0-17 8,0 17 8,4-17 6,0 6 1,2-1 10,1 1-2,1-1 5,1 2 0,3-1 5,-2 0 7,1 3-8,2-1 7,0 2 13,1 1 23,0 2 0,0 3 4,-2-1 19,0 2 12,2 2-3,-1 1-2,1 1 14,-1 1-26,1 3 14,-1 1-8,-2 2 24,3 1-29,-3-2-15,-2 3-4,2-3-2,-3 2-3,1-1-6,-2 0 1,-2-2-2,1 0 0,-6-9 0,6 14 0,-6-14-2,4 11 14,-4-11-22,0 0-2,-1 16 0,1-16 3,0 0 4,-6 7 1,6-7-5,0 0-5,0 0-1,-10-2-9,10 2-15,-5-8-16,5 8-30,-5-13 21,5 13 6,-1-19 8,1 19 24,1-22-18,3 9 27,-2 1-23,3 0 4,2 1 9,1-1 5,0 0-1,1 3 3,2-2 1,1 4 3,0 0 5,1 0 12,1 2 29,0 2 11,0 0 10,-1 0 1,2 3 21,-2 0 5,2 2-6,-2 2-4,1-3-31,-1 4 15,-2 1-33,1 1 9,-2 1-27,-2 0 12,-1-1-70,-2 1-40,-5-8-70,5 18-48,-5-18-58,3 16-88,-3-16-91,-4 18-88,4-18-144,-4 19-541,4-19-823</inkml:trace>
  <inkml:trace contextRef="#ctx0" brushRef="#br1" timeOffset="41414.901">5512 4640 222,'9'-7'724,"-1"-1"-106,-2-1-93,3 1-40,-4-1-29,-1 0-42,1-1-38,-1 2-54,-1-2-47,-3 10-55,1-16-44,-1 16-23,-3-14-28,3 14-16,-6-14-8,-1 8-42,7 6 1,-14-8-18,5 4 9,0 0-24,-2 1-3,11 3-15,-19 0 3,19 0 1,-21 4-3,12 0-8,2 1 2,-1 0-6,2 2 3,6-7-4,-8 18 0,8-18-2,0 20 11,1-9-2,3 4-3,1-2 2,2 1-3,0-1-1,2 0 20,2 2-16,0-1-1,0 0 3,1-1 33,2 1 17,-2-3-9,-1 0 18,-2-2 13,0 1 27,0-3 12,-3-1 9,1 1 1,-7-7 5,7 12 6,-7-12-18,0 0-17,0 0-9,-1 11-20,1-11-13,-10 4-11,10-4-12,-18 0 2,18 0-7,-23-1-16,10-3-76,-1-1-71,-1 0-55,-1-2-93,-1-3-100,-1-2-148,1 0-189,-2 2-869,2-2-1234</inkml:trace>
  <inkml:trace contextRef="#ctx0" brushRef="#br1" timeOffset="42194.986">6943 4557 665,'3'-13'732,"-3"13"-83,1-10-28,-1 10-67,4-11-16,-4 11-31,0 0-52,2-13-13,-2 13-23,0 0-29,3-9-46,-3 9-33,0 0-43,0 0-26,3-9-32,-3 9-25,0 0-21,0 0-5,0 0 15,0 12-12,0-12-162,-2 19 0,1-6 0,-2 1 0,2 6 0,0-2 0,0 2 0,-1 0 0,1-1 0,-2 5 0,2-6 0,1 1 0,-1 1 0,0-2 0,-2-1 0,2 0 0,-2-2 0,2-1-38,0-2-288,0-2-38,1-10-36,-3 18-46,3-18-97,-4 13-79,4-13-39,-6 12-131,6-12-471,0 0-872</inkml:trace>
  <inkml:trace contextRef="#ctx0" brushRef="#br1" timeOffset="42549.196">6632 4693 484,'0'0'623,"0"0"-90,-13-2-34,13 2-59,0 0-12,0 0-27,0 0-38,0 0-33,0 0-43,13-3 2,-13 3-60,24 0-16,-8-2-16,2 1-22,1-2-25,3 0-31,0 2-15,3-1-23,1 0-15,0 1 12,-1-1-98,-1-1-41,1 2-37,2 0-50,-1-1-70,1 0-70,0 2-48,0 2-50,-2 1-53,-3-3-93,4 4-109,-5-4-276,0 3-487</inkml:trace>
  <inkml:trace contextRef="#ctx0" brushRef="#br1" timeOffset="43235.537">7219 4750 218,'0'0'742,"0"0"-112,-15-1-74,15 1-99,0 0-26,0 0-37,-3-11-56,3 11-54,8-6-21,-8 6-34,17-5-18,-7 1-29,3 2-27,-1 1-14,4-2-11,-2 3-13,5 3-21,-2-2 5,2 2-36,-1 2 7,-2 0-31,1 3-9,-2-1-4,2 5-7,-4-3-2,-2 1 0,-2 0-8,-3 1 2,-2-2-5,0 2 0,-4-11 4,0 20-3,0-20 1,-6 19-9,1-12-16,-2 1-6,0-1-11,0-1 1,1 1-4,6-7-18,-13 8-13,13-8-8,-11 5-12,11-5-15,0 0-6,-9-4-19,9 4-27,0 0-14,3-14 2,3 6-23,0-4 1,4-1-7,2 0-3,2-3 36,0 2 28,2-1 34,4-2 25,0 1 25,0 4 29,-2 0 25,1 2 26,-2 0 20,0 0 31,-3 3-6,-2 1 5,-1 2 0,-2 0 33,-9 4 13,14 0-2,-14 0 7,9 4 8,-9-4-13,4 11 3,-4-11-1,2 17-20,-2-17-1,1 20-17,-1-20-4,0 23 3,0-11 4,3 0-3,-2 0-19,0 2-8,2-4-12,2 2-4,-1-2-6,4 0-4,-1-1-3,5 1-10,-1-3 0,3-1-8,-1-1-9,4-4-5,-2 2-3,2-3-11,1-3-18,1 3-4,0-4-4,-2-1-6,3-2-11,-1 0-4,-1-3-6,0 2 18,-4-3 4,0-1 7,-3 1 8,-1-1 4,0-1 10,-3 1 1,0 0-3,-1 1 8,-1 0 28,0 3-13,-1 0 26,0-1-18,-4 9 20,6-12-23,-6 12 27,3-8-27,-3 8 3,0 0 34,0 0 1,0 0 7,0 0 1,-4 8-3,4-8 22,-4 15-3,2-6-14,-1 0-6,2 3-9,-2-2-7,2 2-7,-1 0-12,2 0-1,-2-2-4,2-10-1,2 22-4,0-12-49,-2-10-60,4 19-56,-4-19-49,9 14-41,-3-9-113,2 1-88,2-1-49,2-4-132,3 2-555,-1-3-793</inkml:trace>
  <inkml:trace contextRef="#ctx0" brushRef="#br1" timeOffset="43652.474">8317 4848 150,'0'0'730,"0"0"-151,0 0-60,0 0-63,0 0-62,0 0-50,0 0-27,0 0-33,12-9-34,-2 6-39,-1-2-34,1 0-28,2 0-23,0-2-12,2 0-11,-2 0-20,-1-1-9,2 1-10,-3 0-7,0 0-10,1-1-8,-4-1-14,1 1 11,-3 2-15,3-2 20,-8 8-33,6-12 15,-6 12-20,1-13 18,-1 13-39,-4-11 37,4 11-29,-9-7 22,9 7-22,-15-4 23,15 4-21,-21 0 27,10 3-22,0-2 17,-3 3-29,2 1 2,0 2 21,1 1 27,2 2 42,0-1-12,3 1 29,2 1 13,0 2 24,4-1 22,0-1-12,3 2-2,1 1-17,2-2-9,3 1-25,1 1-2,2-4-20,0 0-8,4-1-13,2 1-3,1-3-7,-2-2-10,2 0-4,0 0 0,0-4-13,1 0 5,0-1-16,0 0-37,0-1-57,-2 0-48,0-4-52,-1 3-48,1-3-81,-4 0-65,0 1-75,-3 0-83,0 0-183,-1-1-514,-1 0-854</inkml:trace>
  <inkml:trace contextRef="#ctx0" brushRef="#br1" timeOffset="44370.016">10263 4611 771,'-1'-15'701,"1"15"-65,-2-12-85,2 12-79,0 0-62,-2-11-51,2 11 21,0 0-52,0 0 18,-4 9-46,4-9-13,-3 14-67,1-4-16,-1 2-58,-2 2-3,3 0-60,-1 0 4,1 1-25,-2 1-1,1-2-24,1-2 10,0 0-25,1-1 9,0 0-74,1-11-47,0 17-82,0-17-40,-2 15-31,2-15-78,4 9-84,-4-9-83,0 0-44,12 0-221,-12 0-316,13-7-686</inkml:trace>
  <inkml:trace contextRef="#ctx0" brushRef="#br1" timeOffset="44686.44">10175 4495 189,'0'0'709,"-9"5"-127,9-5-47,-7 6-28,7-6-59,0 0-21,0 0-63,0 0-23,0 0-52,9 3-16,-9-3-42,13-3-10,-3-1-50,-10 4 0,17-7-33,-8 1-13,-1 1-19,-1-1-12,1 0-11,-8 6-1,13-13-10,-8 4-17,-5 9-3,8-16-18,-8 16-3,5-13-6,-5 13-6,1-14-6,-1 14 2,-2-13-6,2 13-7,-6-9 5,6 9-5,-10-8-5,10 8 0,-14-2-23,14 2-43,-17 1-59,17-1-54,-17 5-60,9 0-87,0 0-116,1 0-121,0 4-244,2-2-324,1 2-750</inkml:trace>
  <inkml:trace contextRef="#ctx0" brushRef="#br1" timeOffset="45407.768">10595 4666 672,'15'-4'627,"0"1"-68,-1 0-31,1-2-66,3-1-46,-3-1-60,4-1-21,-1-1-67,0-1-5,0-2-67,1 1 19,-1 0-53,0-1-1,0-3-39,-3 3 29,2-1-46,-4-1-15,-1 2-2,-1 0-14,-2-2-20,-1 2-4,-1 0-7,-3 3-6,0-2-12,-2-1-5,-2 12-10,2-17 2,-2 17 5,-6-15-12,6 15 0,-9-12-2,2 7 0,7 5-1,-18-7 2,18 7 2,-21-1-1,21 1-7,-21 4 4,8 0-1,0 1 5,-1 0-1,1 5 5,-1-2 33,1 4 31,-2 2-15,2 0 26,0 1-10,1 2 14,2 2 4,-1 1-5,2 1 9,0 1 4,2 0-9,-1 2 32,0 3-16,2 2 34,1 1 2,-2 1 0,1 2-8,0-1-10,-1 1 2,0 8-58,-2-2-70,1 0 0,-1-1 0,1-1 0,-2 2 0,1-8 0,2 1 0,-3-1 0,1 1 0,1-3 0,-1 0 0,0-1 0,1 0 0,2-6 0,-1 1 0,1 1 0,1-2 0,1-1 0,0-3 0,2 1 0,-1-3 0,2 0 0,0-3 0,1 0 0,1-1 0,-1-12 0,1 20 0,2-10 0,-3-10 0,7 14 0,-7-14 0,13 9 0,-13-9 0,19 3 0,-3-5 0,0-1 0,5-4 0,3 2 0,3-5 0,-3-1 0,4 1 0,-1-2 0,-1-3 0,-1 3-18,-1-3-6,-2-1-35,0 2 45,-4 1-22,-4-1 30,1-1-26,-3 1 35,-3-3-18,-2 3 14,-2-2-44,-5 0 24,-1-1-37,-3 0-30,-5-3-4,-3 0-4,-5-1-17,-2-1 17,-7-2-15,-2 2 19,-3 1-15,0 1 32,-3-1-5,1 4 32,-2-3-6,3 6 30,4-1-18,2 2 29,0-2-15,3 3 19,4 2-14,2-3 25,1 2-54,6 2-22,1-2-8,3 1-68,1 1-50,4-1-49,4-2-109,2 0-91,4-2-83,2-1-154,7-2-525,4-1-821</inkml:trace>
  <inkml:trace contextRef="#ctx0" brushRef="#br1" timeOffset="47809.244">12311 4824 304,'0'0'583,"9"-8"-82,-9 8-33,10-10-21,-10 10-48,7-10-46,-7 10 9,8-11-41,-8 11-33,4-12-25,-4 12-27,2-10-22,-2 10-32,0-12 9,0 12-44,-8-10 4,8 10-8,-11-9 14,11 9-40,-17-7 20,17 7-38,-23-2 3,12 3-28,-3 2-2,0 2-22,-1 0 18,0 3-40,1 0-3,-3 2-6,5 2-4,-1 0 6,3 0-14,1-1-4,-1 2 0,5-1-2,-2-2 2,6 1 0,1-11-2,0 21-2,0-21 5,8 17-3,-3-10 2,3 0-1,-1-2-2,4-1-13,0-1-19,0-1-12,3-2-2,-14 0-10,27-2 6,-13-1-2,1-1 10,1-1 12,-2-2 1,-1 2 7,1-4 1,-1 1-6,-2 0 23,1-2-4,-2 2 3,-1-2 3,-1 2 3,0 0 9,-1 2 38,-7 6-17,12-12 26,-12 12-26,8-10 11,-8 10-32,9-7 10,-9 7-20,0 0 27,0 0-29,0 0 5,9 3 20,-9-3 17,0 14 6,0-2 7,0 2 18,0 1-12,-2 2 15,-1 3-18,0 4 15,0 0-23,-3 0 3,2 2-15,-1 4 4,-2-1 25,0 0-3,1-1 34,-1 0-63,0 1 35,2-1-53,-2-3 38,5-1-49,-4 0 37,3-4-42,-1 0-9,1-3-5,1-1-66,-1-3-48,2-2-60,0 1-71,1-12 0,1 15-55,-1-15-92,4 9-49,-4-9-66,0 0-57,14 4-85,-14-4-457,13-9-736</inkml:trace>
  <inkml:trace contextRef="#ctx0" brushRef="#br1" timeOffset="48310.628">12776 4835 338,'0'0'681,"0"-16"-95,0 16-43,0-12-82,0 12-15,0 0-46,0-15-61,0 15-27,0 0-30,-5-8-40,5 8-19,0 0-6,0 0-25,-11 8-18,11-8-21,-9 15-7,4-4-15,1-1-14,0 3-26,-2 1-16,2-2-12,0 3-13,2-3 5,0-1-33,1 1 25,1-12-38,1 22 23,-1-22-29,6 20 27,0-13-28,0 0 17,2-2-22,1-1-11,0-1-27,3-2-29,1-2-14,3-2-11,-1-1-5,2 0 22,0-2-21,1-3-8,0-1 10,-2-1 5,2-2 5,-3-1 22,-1-1 11,-1 1 15,-1-1 4,-1 1-1,-2 2 13,-1-1 29,0 4 1,-4-1 20,1 2 13,-5 8 1,8-13 0,-8 13-4,5-10 3,-5 10 10,0 0 5,0 0 5,0 0 15,0 0-13,0 0-3,-9 10 5,9-10 29,-4 14-13,4-14-13,-5 21-6,3-10-16,0-1-6,2 2-14,0-12-6,0 22-1,2-10-4,0-2-4,1 1-1,1-1-10,0-1-35,0 0-37,4 1-55,1-2 2,2 1-27,1-2-40,1-2-107,3 2-39,-3-3-39,5 0-47,-3-2-88,4 1-156,-2-5-293,1 0-547</inkml:trace>
  <inkml:trace contextRef="#ctx0" brushRef="#br1" timeOffset="48680.477">13282 4918 117,'0'0'676,"0"0"-128,0 0-55,0 0-66,0 0-63,0 0-69,0 0-27,13 0-46,-13 0 1,22-5-45,-9 1 18,2-2-12,2 2-16,-1-3-29,1-1-4,0 1-29,0-3-18,-1 4 8,-1-2-6,-1-1-9,-3 1-9,1-1-10,-3 0 14,0 0-36,-3 1-1,0 0-8,-2 0-3,-4 8-9,4-13 13,-4 13-12,-2-9 13,2 9-12,-7-9 20,7 9-25,-12-4-4,12 4 30,0 0 12,-22 1 13,22-1 0,-17 8 18,10-1 18,-1-1-1,-2 2 1,1 2 3,-1 1-7,2 0-2,1 2 14,0 0-22,-2-1-15,4 1-20,1-1-6,0 0-18,2 0 6,1 0-21,1-12 12,1 21-20,1-11 6,2-1-46,0-1-42,4 0-72,-2-1-56,3-2-58,4 2-12,1-2-47,1-1-87,4 0-88,-1-1-77,2-1-787,2-2-960</inkml:trace>
  <inkml:trace contextRef="#ctx0" brushRef="#br1" timeOffset="49451.236">13836 4920 383,'0'0'581,"0"0"-88,0 0-63,0 0-10,0 0-77,14-7-29,-14 7-63,18-9-4,-5 4-46,1 0-6,1-3-52,-1 1 4,1 0-45,0-2 7,-3 2-40,2-1 17,-3-1-31,0 1 6,-1-2 5,-1 1-10,-3 3 3,-1-3-11,-5 9-10,6-13-8,-6 13 5,0-12-19,0 12-5,-6-9 5,6 9-5,-11-4 0,11 4-3,-15-1-6,15 1-5,-19 3 11,7 2-1,3 1 35,-3 2-7,0 0 19,1 1-4,0 3 4,1-2-4,1 2-14,1 0-6,2 0-7,0 0 4,4-1-6,2-11-13,-1 18-3,1-18 1,3 20 11,3-11-48,0-4-34,3 3-30,1-3-37,2 1-62,1-3 1,3 1-16,0-1-8,-2-3 12,1 0-1,5 0-7,-2-5 4,3 3 40,-3-1 10,1-3 21,0 1 24,1-3 12,-4 1 31,0 0 7,-3-1 63,1-1 38,-4 0 25,1 1 29,-1-1 24,-3 1 8,-1 0 5,1 3 13,-7 5-17,12-11 1,-12 11-34,6-9-2,-6 9-2,0 0 29,11-5-30,-11 5 22,0 0 13,9 5-14,-9-5-5,5 9-11,-5-9-5,4 14 12,-4-14-11,2 12-12,-2-12-9,1 17 14,-1-17-1,0 15-12,0-15-2,-1 17 15,1-17-13,-2 16-10,2-16-7,0 13-11,0-13-6,-2 11-3,2-11-1,0 0 4,-2 13 9,2-13-3,0 0-7,0 0-9,0 0-11,0 0 10,0 0-2,0 0-8,0 0-2,0 0-3,-5-9-4,5 9 2,3-14 1,1 5-12,0-3 6,1 0-1,1-2-6,1-1-2,7-2 8,-1 2-3,8-3 3,-1 2 5,2 0 9,3 2 26,0 1 25,-2 4 31,-2 2 24,4-1-7,0 6 7,-5-1-1,0 3-13,1 3 53,2 1-21,-1 4-13,-1-1-29,0 5-14,0 1-19,-3 3-2,-1-1-22,-1 4 4,0-2-5,-5 1-36,1 0-70,-2 2-98,-2-3-86,-3 0-113,-1-1-118,-4 2-179,0-2-248,-7 1-580,0-2-1116</inkml:trace>
  <inkml:trace contextRef="#ctx0" brushRef="#br1" timeOffset="50734.505">16555 4802 175,'12'-6'763,"-1"2"-163,-2-1-39,2 0-71,-3 1-16,0-2-37,0 0-56,-8 6-33,11-10-40,-11 10-49,6-10-29,-6 10-20,0 0-12,-1-14 1,1 14-31,-9-7 2,9 7-35,-19-4 17,7 3-35,-2 1 2,-1 1-22,-3 1 0,0 2-28,-2 1-3,-1 3 25,2 1-42,0 0-11,0 3-9,2 0-13,1-1 7,0 5-12,2-2 31,4 1-48,1-1 16,4-1-9,0 1 1,3-1-8,4-1-4,5 1-32,4 0-40,3-1-75,6-3-40,3 0-54,1-1-22,8-1-3,0-3 10,5 1 2,2-3 22,4 0-5,8-2 24,2-2 13,0 0-6,2-1 27,-2-2 34,-1 0 18,-1-2 27,-4-3 24,1 2 7,-7-1 19,-7 0 17,-3-1 34,-4 1 26,-6 0 29,0 0 24,-7 0 18,-2 1 21,-3-1-13,-3 1 7,-6 8 8,5-14 6,-5 14-13,-3-11 26,3 11 1,-13-9-2,3 5-4,10 4-2,-22-2 13,10 3-1,-4 2-7,0 0-17,-1 1-1,-1 4-6,3-3-14,-3 4-11,3-1-17,1 1-16,2-1-3,-1 1-9,4-1-13,2-1-5,7-7-1,-12 14-2,12-14-7,-1 10-5,1-10-13,6 7-41,-6-7-21,16 4-22,-16-4-12,21-1-15,-8 0 0,0-1-13,4-3-14,0 0 49,-1-2-10,-1 2 43,0-3-10,-1 2 37,-1-1-3,-1 0 42,-1 1 10,-2-1 58,0 3 8,-9 4 8,15-8-8,-15 8-8,11-7-15,-11 7-9,0 0 26,14-3-7,-14 3 6,0 0 8,7 7-13,-7-7-10,0 0-11,6 11-8,-6-11-12,5 11-1,-5-11-11,6 12-32,-6-12-56,9 10-52,-9-10-68,12 10-69,-12-10-63,12 10-43,-12-10-67,14 4-74,-14-4-7,19 3-334,-7-4-404</inkml:trace>
  <inkml:trace contextRef="#ctx0" brushRef="#br1" timeOffset="51109.318">17656 4790 582,'7'-7'481,"-7"7"-72,0 0-19,0 0-12,0 0-57,0 0-33,0 0-27,7 7 8,-7-7-40,0 0-6,0 19-17,0-19-17,0 14-24,0-14-37,-1 15-4,1-15-20,-3 17-8,3-17-28,-1 15-10,1-15-15,-2 12-9,2-12 2,0 0-6,-3 14-6,3-14 11,0 0 4,-1 12-7,1-12-4,0 0 0,0 0-2,0 0-13,0 0-1,0 0-8,0 0 5,-5-9-1,5 9-2,1-11 3,-1 11-7,5-15-14,-1 5 7,0 2 5,2-4 1,3 0 19,0 2-18,3-2 16,2 0-13,1 0 20,1 2-6,1 1 43,1 1-14,-1 3 35,1 1-2,-1 1 38,-1 3-20,2 0 8,-2 3-15,2 1 1,-2 1-17,-1 0-8,-2 3-16,1 1-3,-3 0-18,1 2-7,-2-2-4,-1 3 8,-1 1-11,-1-2-31,-3 2-82,-1 0-108,-1-2-117,-3 3-198,-3 1-244,-1-1-725,-3-1-1115</inkml:trace>
  <inkml:trace contextRef="#ctx0" brushRef="#br1" timeOffset="51949.316">19107 4695 23,'0'0'800,"5"-13"-174,-5 13-63,2-14-48,-2 14-64,4-12-31,-4 12-94,3-11-21,-3 11-66,0 0-38,2-10-52,-2 10 24,0 0-40,0 0-5,0 0-21,4 15 16,-3-5-40,-1 3-10,2 2-7,-2 2-37,0 0 10,-2 2-7,1 1 3,0-3-9,0 2-6,-2-2-2,2 1-10,-3-1 5,1-1-30,1-1 32,-3 0-2,2-4-5,1 0-1,-1 0-4,0-2 5,3-9 0,-3 14 1,3-14-3,-3 10 1,3-10-9,0 0-9,0 0-9,0 0-3,0 0-3,0 0-4,10 5-2,-10-5 3,14-10 0,-5 4 2,4-2 3,1 1-1,0 0 5,5-1 3,0 1 4,1 0 0,1 1 6,2 2-15,0 0 0,-1 3 23,2 1-2,3 3 20,1-1 1,0 3 13,-1 2-9,-2 1 13,-1-2 17,-1 2-16,-3 1 0,-3 1 4,-3-3 12,-4 1 18,-2-1 19,-3 1 39,-5-8-35,3 14 16,-3-14-31,-9 13 15,2-7-17,-2-1 0,-6 2-15,1-2 1,-4 0-22,1 0 2,-2-2-12,-1 0-3,0-2-18,1 2 12,0-3-15,1 0 5,2-3-16,0 2-13,2 0-70,1-3-54,1 0-98,3 0-85,1-1-109,8 5-128,-10-10-141,10 10-704,-4-10-1007</inkml:trace>
  <inkml:trace contextRef="#ctx0" brushRef="#br1" timeOffset="52334.768">19719 4949 571,'15'-3'574,"2"-1"-65,-2 0-39,1-1-76,0 0-38,2-2-53,0-1-10,1 1-39,0 0-8,-2-2-41,-1 1-16,-2 0-41,2 0-4,-4-2-16,2 0-13,-2 2-10,-3-3-19,2 1-15,-3 0-12,0 0-36,-3 2 36,-5 8-30,5-14-6,-5 14-11,0-12 6,0 12-2,-5-10-13,5 10 9,-12-7-7,12 7 2,-16 0-4,16 0 9,-22 3 5,9 2 26,0 2 7,-2 0 25,4 5-1,-5 0 20,4 1-9,0 1-10,-1-1-4,6 0-10,-1 0 8,3 1 10,1-2-6,3 0-16,1-12-8,2 21 18,6-10-41,0 0 18,2-1-26,4-2 15,4 1-24,1-2 13,1-1 3,1 0-30,-1-3-55,1 0-42,-2-1-59,3-2-61,-1-2-43,3 0-112,-2-1-123,3-4-137,-1 1-739,-1-5-976</inkml:trace>
  <inkml:trace contextRef="#ctx0" brushRef="#br1" timeOffset="52867.405">20833 4949 719,'3'-10'724,"-3"10"-86,2-14-43,-2 14-73,4-9-44,-4 9-63,0 0-74,2-11-29,-2 11 4,0 0 30,0 0-7,0 16-24,-1-5-15,-2 6-36,0 1-20,-2 4-22,0 6-9,-2 5 4,-1 5-16,-2 0-2,1 3-64,-1 0 1,-1 0-136,0 1 0,1-1 0,-1-1 0,3-2 0,-1 1 0,2-6 0,1-4 0,1-3 0,3-3-87,-1 0-169,0-6-62,2-1-82,0-4-22,1-12-122,2 18-105,-2-18-109,7 8-752,-7-8-1136</inkml:trace>
  <inkml:trace contextRef="#ctx0" brushRef="#br1" timeOffset="53152.612">20952 4945 544,'8'-13'610,"3"1"-67,2 1-34,3-2-54,1 4-12,5 0-57,2 1-10,0 3-54,4 0-14,-1 2-40,1 3-29,2 0-29,-3 3-29,-2 0-39,-1 1-21,-2 3-22,-5-2-19,-2 2-6,-3-1-17,-5 1-2,-2 0-7,-5-7-12,0 15-5,-5-6-2,-2 0-9,-4-1-4,-1 2 17,-3-1-29,-4-2 25,0 1-29,-1-1 10,-2-1-29,3-1-40,0 0-29,0-2-41,3 0-37,3-2-71,1 0-103,12-1-85,-19-1-70,19 1-157,-10-4-499,10 4-765</inkml:trace>
  <inkml:trace contextRef="#ctx0" brushRef="#br1" timeOffset="53437.398">21616 4749 608,'8'-9'702,"-2"1"-105,-1-1-28,-5 9-71,8-16-49,-8 16-18,5-12-42,-5 12-19,4-10-49,-4 10-22,5-9-52,-5 9-25,0 0-35,0 0 12,0 0-38,0 0 6,0 0-11,5 13-14,-5-2-20,-2 4-22,-1-1-21,-1 3-12,2 0-12,-2 2-7,1 0-18,0-1 3,-1 1-11,1-2-5,0 1-4,0-1-65,3-1-41,-1-1-42,2-1-92,1 0-49,1-2-36,2 2-59,1-3-53,3-1-22,1 0 0,3-1-55,3-4 11,-1 2 10,3-5-29,0 1-294,2-1-331</inkml:trace>
  <inkml:trace contextRef="#ctx0" brushRef="#br1" timeOffset="53838.48">22009 4986 705,'16'-10'401,"-3"1"-49,-1-2 2,0 0-15,-3 0 2,0 0-4,-1 1-33,-4 1-23,-4 9-3,3-17-8,-3 17-17,-3-13-6,-4 6-17,-2 1-1,-1 2-13,-2 2-3,-3 2-4,-3 0-21,0 2-5,-2 3-6,-2 0-14,0 3-10,1 1-17,-1 1-23,3-1-17,0 1-22,3 2-13,2-4-20,3 1-4,1 1-17,2-2 7,4 1-6,4-9-2,-2 13-18,2-13-5,7 12-26,1-7-32,3-2-30,2-1-15,2-1-21,1-1 20,3-1-17,0-1 0,4-2-7,2-3 5,-3 2 8,1-4 24,-2 1 9,2-2 6,-3-2 25,-2 2 12,0-2 10,-2 0 9,0 2 11,-6 1 43,2-1 22,-3 4 10,-1 0 2,-1 0-11,-7 6-11,12-8 3,-12 8 20,0 0 9,0 0 16,0 0-13,11 5-12,-11-5 1,0 0-15,-1 19-8,1-19-14,-1 14 1,1-14-10,-2 17-2,2-17-4,-1 17 11,1-17-83,0 16-57,0-16-53,3 15-31,-3-15-49,6 14-61,-6-14 1,14 10-62,-5-6-34,1 0-82,3-2 38,1 1 30,4-2-512,2 0-504</inkml:trace>
  <inkml:trace contextRef="#ctx0" brushRef="#br1" timeOffset="54085.914">22715 4817 270,'0'0'553,"3"-16"-76,-3 16-49,-4-13-13,4 13-28,-10-10-41,10 10 8,-16-8-6,16 8-36,-18-3-15,18 3-11,-23 3-16,9 2-14,0 0-18,0 3-6,-1 3-18,1 0-22,-1 2-30,3 2-23,-1-3-19,4 1-17,2 1-16,-1-1-13,3 0-22,1 0 1,2-1-5,0-2-16,4 1 7,0-1-23,3-1-12,3-1-63,1 1-44,2-3-41,1-1-54,1 1-42,2-4-51,-2-1-65,6 0-29,-1-2-15,1 0-47,3 0-163,3-3-508,0-1-734</inkml:trace>
  <inkml:trace contextRef="#ctx0" brushRef="#br1" timeOffset="54972.784">22949 4925 178,'0'0'614,"0"0"-115,0 0-60,0 0-40,13-2-33,-13 2-66,19-3-8,-7 0-33,2-1-1,1 0-48,1 0 10,2-1-28,-2 0-22,-1-2-16,0 3-11,-2-2 4,1 0 0,-3 0-19,-1 1-7,-1-1-16,-9 6-16,10-10-16,-10 10-15,5-7-11,-5 7-9,0 0 5,-5-12 9,5 12-12,-9-5-5,9 5 2,-13 0 10,13 0 0,-19 3-4,6 0 0,3 2-2,-2 1-6,0 1-7,0 3-4,1-3-6,-1 3-3,3 0 3,-1-1 8,1 1-26,3 0-8,-1 0-43,3-1-54,2 0-56,2-9-10,-2 15-32,2-15-30,7 14-39,-7-14-20,13 11-18,-3-5-5,1 0 29,5-1 53,6 1 62,3-1-29,6 0-33,2 0-16,2-2 15,3 1 29,-1-1 27,0-1 60,3-2 29,0-2 28,0-1 36,0-1 37,-2 0 33,0-1 52,-2-1-16,-3 0 77,-2 0-22,-5-1 68,-4-1 23,-2 1 0,-4 0 2,-2 0-26,-2-3 14,-2 2-35,-5-1 26,-1 1 0,-4 8-33,3-17-30,-3 17 3,-8-15-10,2 7 9,-2 1 9,-5-1-9,0 3-5,-2 0 11,-2 3-6,-2-3-4,-1 4-13,-1 0 3,0 1-32,-2 2-14,1 3-18,-1-2-13,0 4-10,3 1-10,2-1-8,0 3-10,5-1-5,0 0-1,3 0-6,3 2-1,4-1 2,0-1-2,4 3-4,3-3-5,1 0-24,3 2-22,2-4-7,3 1-13,1-1-23,3-2-17,-2 0-15,4-2-1,2-2 8,-2 0-5,3-2-10,0 1 8,3-4 11,-3 0-12,2-1-4,0-2-32,0-1 40,3-3-18,1-3-2,0-1-3,3-6-2,-4-1 9,1-1 17,-1-4 17,-2 0 27,-2-2 16,0 0 13,-3 0 27,-3-3 38,-4 9 32,0 0 34,-5 3-7,-1 1 44,-3 3-24,0 0 23,0 4-37,-4 12 27,0-21 11,0 21-6,-6-17 5,6 17 4,-11-9 5,11 9-1,-13-3 0,13 3 11,-16 4-6,7 2-6,-2 2 27,0 3-10,1 4 23,-3 2-9,2 2-3,0 2-5,1 0-2,3 5 0,-1-4-13,4 2-8,-1-2-24,5-1-2,4 3-23,0-2 12,2 0-12,3-2-13,5 3-9,1-4-14,2 1-10,0-6-6,0-2-25,1-1-41,3 0-49,0-5-65,2 1-34,-3-5-72,0 1-53,1-3-68,-2-2-95,0 1-113,-2-3-143,-1-3-731,-3 1-1084</inkml:trace>
  <inkml:trace contextRef="#ctx0" brushRef="#br1" timeOffset="55843.979">25456 4878 24,'-1'-16'864,"1"16"-180,-1-12-99,1 12-41,0 0-67,0-12-70,0 12-59,0 0-33,0 0-33,0 0-33,0 0-38,-11 3-38,11-3-21,-3 11-42,3-11-24,-4 15-7,4-15-17,-3 17-13,3-17-11,-2 20-12,2-20-29,-3 16-57,3-16-36,0 14-44,0-14-36,1 12-38,-1-12-65,4 10-32,-4-10-65,0 0-79,10 5-115,-10-5-395,12-2-554</inkml:trace>
  <inkml:trace contextRef="#ctx0" brushRef="#br1" timeOffset="56176.043">25346 4700 497,'-9'7'577,"0"-1"-73,9-6-20,-9 10-32,9-10-67,-6 9-36,6-9-48,0 0-19,-1 13-28,1-13-29,0 0-38,14 4-21,-14-4-7,20 0-20,-7-3-25,1-1-12,2 0 6,1-2-35,4-1-5,-3-1 8,2-2-29,-4 1 18,4-1-27,-6-3 9,1 0-25,-4 3 16,1 0-22,-5-2 15,-1 2-20,-2 1 9,0 1-14,-4 8-8,0-13 2,0 13-5,-6-11 20,6 11-22,-13-5 16,13 5-16,-21 0 14,10 3-14,-5 2 16,2 0-63,-1 3-21,-2 2-62,-1 1-67,4 3-83,-2-2-79,3 5-100,-1-3-137,6-1-546,3 0-764</inkml:trace>
  <inkml:trace contextRef="#ctx0" brushRef="#br1" timeOffset="56577.172">25781 4875 176,'0'0'682,"0"0"-110,0 0-52,5 9-76,-5-9-48,0 11-74,0-11-7,3 14-59,-3-14-3,2 19-39,-2-19-26,2 19-35,-2-19-18,2 20-31,-2-20-19,1 17-23,-1-17-2,2 14-12,-2-14-9,2 13-6,-2-13-3,0 0 7,0 13 12,0-13-12,0 0-9,0 0 4,0 0-13,0 0-7,0 0 6,0 0-3,0 0-7,0 0-3,0-13 3,0 13-6,5-20 1,-1 10 4,2-3-2,2-1 0,-2 0-8,5-3 22,1 2 0,1-1 17,5 1-6,-4 1 27,6 3 8,0 0 9,4 2 17,-1 2 17,0 3 3,-1 0 6,0 3 1,-1 1-2,1 2 23,0 3-14,1 0-13,-2 3-23,-2 0-11,-2 1-17,1 0-4,-3 3-13,-6-2-15,1 2-6,0-2 5,-3 2-30,-3 0-45,1-2-102,-4 1-70,-1-11-97,0 22-107,-1-10-92,-4 2-176,1-1-819,-1 0-1137</inkml:trace>
  <inkml:trace contextRef="#ctx0" brushRef="#br1" timeOffset="59291.068">28132 4449 527,'0'0'626,"5"-7"-72,-5 7-41,0 0-71,4-10-51,-4 10-81,0 0-24,0 0-27,0 0-8,0 0-35,0 0-27,0 0-22,-4 18-31,0-9-13,-1 2-25,0 1 6,1 2-34,-1 0-13,1 1-12,0-1-10,-1 2-7,1-1-5,2-1-12,-1 1-34,2-3-55,0 0-56,1 0-92,0-12-60,-2 22-61,2-22-68,2 18-88,-2-18-574,-2 14-694</inkml:trace>
  <inkml:trace contextRef="#ctx0" brushRef="#br1" timeOffset="59882.385">27944 4616 555,'0'0'487,"0"0"-89,-8-5-49,8 5-46,0 0-52,0 0-58,8-5-38,-8 5-29,15-1-22,-15 1-22,26 0-43,-12 0 18,2 0-13,5 0-7,-3-1-4,2 0-12,9-1-3,-2 1-12,3 0-14,-1-2-5,2 2-17,-2-2-12,-1 1 18,-2-1 1,-1 0 1,0-2-5,-2 0 4,-6 1 7,-1-3 4,1 1 2,-3-1-1,-5 3 15,0-1 4,1-1 19,-10 6 10,11-10 16,-11 10 8,8-7-3,-8 7-4,0 0 22,5-9-2,-5 9 1,0 0 4,0 0-2,0 0 4,0 0 19,-8 8-16,8-8 24,-5 9-22,5-9 24,-7 19-35,4-8 27,-1 3-37,-3 0 16,3 1-36,-1-1 10,1 1-26,0 0 20,-1 1-48,2-1 28,1-1-33,-2-2 43,1 0-42,1 0 27,-2-2-31,4-10 30,-4 17-27,4-17 27,-5 15-28,5-15 21,-2 12-25,2-12 28,0 0-28,-3 9 28,3-9-40,0 0 14,0 0-32,0 0 42,0 0-30,-2-12 15,2 12-9,2-12 33,-2 12-31,5-17 19,-1 8-18,1 1 27,-1 0-25,3-1 22,0 2-21,3 0 41,-1 0-33,2 1 55,0 0-2,-1 4 16,4 0 11,-3 1 14,3 2 4,-1 1 10,-1 0 4,3 4 0,-2 0-17,1-1-22,-3 4-3,1-2-11,-2 3-14,-2 0-3,-2-1-16,2 1 5,-4 2-13,0-2 6,-2 1-29,2 1-61,-1-1-79,-1 1-46,1-2-118,-1 2-115,-1 0-108,1 0-781,0-3-925</inkml:trace>
  <inkml:trace contextRef="#ctx0" brushRef="#br1" timeOffset="60729.61">28892 5007 670,'0'0'628,"0"0"-93,0 0-33,9-3-87,-9 3-22,14-4-81,-4 0 1,2 1-61,3-1-11,-1 0-47,4-2-4,1 1-39,3-2 7,1-1-22,-2-1-12,-1-1-24,0 0-5,-1 2-17,-3-3-1,0 1-14,-4 3 17,-2-5-29,-1 4 6,-3 0-28,-1-2 4,-5 10-11,3-15 2,-3 15-13,-3-15 2,3 15-13,-9-14 12,2 9-12,7 5 5,-14-8-7,14 8-1,-13-7-1,13 7 8,-13-4-12,13 4 6,0 0-9,0 0 11,-14 2-9,14-2 19,0 0-2,0 14 2,0-14-5,9 15 5,-4-6-7,2 2 9,1 2-5,0 0-4,-1 0 1,0 1 7,1-1-4,-3 2 5,-1-1-8,-2-1 10,1 0-12,-3 1 5,-1 0-2,-1-3 11,-1 2-14,-1 0 14,-1-1-3,-3 0-1,4-2 7,-1-1-13,0 1 2,5-10-2,-7 14-6,7-14 1,-3 12 1,3-12 1,0 0 0,1 10-10,-1-10-41,12 4-38,-12-4-53,21-1 2,-8-2-23,5-1 7,0 0-12,5-2 27,1-2-24,3-2 6,0-2-20,1 0 22,-2 0 14,0-2-11,0-1 23,-2 4 27,0-2 19,-6 1 19,1 0 12,-2 2 14,-3 1 23,-2 1 31,0-1 14,-3 1 8,-1 3 13,0-2-2,-8 7-17,9-9 11,-9 9-3,0 0 21,0 0 11,0 0 11,0 0 35,0 0-49,0 0 51,-8 14-46,2-7 24,2 3-22,0 0 26,-1-1-21,0 3-2,1-3-35,1 2 18,0-2-13,1 2 11,2-11-11,-1 18-2,1-18-18,4 17 3,1-9-15,0-1 14,0 0-16,1 0 18,2-2-18,2-1 9,1 0 8,-1 0 3,1-2-6,1-1-5,2 1-9,-14-2 12,23-3-6,-9 2 12,-4-3-10,4-2 4,-2 0 4,-2 0 1,1-5-6,-4 2 6,0 2-3,-1-3 10,-1 1-19,-2-1-1,-3 10-2,2-19 3,-2 19-12,-3-17 5,-1 7-8,-2 3 4,-2 0-9,1-1 5,-2 3-12,-5-2 10,3 5-19,-1-4-45,-1 5-56,-1 0-61,0-1-88,-1 4-79,0-1-82,2 0-31,0 2-107,1 0-120,12-3-280,-22 2-553</inkml:trace>
  <inkml:trace contextRef="#ctx0" brushRef="#br1" timeOffset="61293.503">29977 4985 423,'0'0'583,"0"0"-79,0 0-54,-5-9-51,5 9-43,0 0-27,-9-3-33,9 3-25,0 0 9,-14 4-72,14-4 4,-13 7-60,13-7 3,-12 10-50,12-10-2,-11 12-30,11-12 8,-6 11-27,6-11 24,-3 12-34,3-12 18,1 15-32,-1-15 11,8 10-22,0-3 14,-1-2-18,4-3 4,2 2-19,2-1 12,2 0-41,-1-3-5,2 0-33,2 0 27,-2-3-32,1 1 18,-1-1-43,0-1 12,-3-3 1,2 1 27,-3-1 5,0-2 5,-2 1 17,0 1 8,-3-2 5,-1 3 4,-2-2 5,2 2-9,-8 6 5,9-11 9,-9 11 2,5-7 0,-5 7-4,0 0 2,0 0 8,0 0 1,0 0-3,0 0-4,-6 6 8,6-6 8,-4 10-6,4-10 9,-1 11-7,1-11 6,0 13-1,0-13 9,3 12 11,-3-12-4,9 12-36,-2-6 16,2-1 9,-9-5 25,16 9-38,-4-7 31,-2 3-15,3-5 32,1 0-35,-1 1 54,2-2-10,-2 1 22,2-3-24,0 1 22,3-4-23,-1 1 2,-1-1-4,0-2 17,-1 1-17,-2-2 12,0-3-22,-3 2 2,-1 0-18,1-3-3,-2 0-3,-4 2-5,0 0-11,-4 11 3,1-19-10,-1 19 1,-5-18-5,0 11 2,-2-2-44,1 4-41,-3 0-57,0 1-34,-3 1-96,1-1-86,-2 3-91,-1-1-151,14 2-629,-25 0-834</inkml:trace>
  <inkml:trace contextRef="#ctx0" brushRef="#br1" timeOffset="61879.092">31508 5010 725,'19'-7'633,"-4"0"-80,4-1-40,-1-2-62,0 1-73,-5-1 3,2 0-70,-3-1-19,-1 1-44,-2-1-43,-1 0-14,-3 4-31,-2-4-14,-3 11-27,0-16-26,0 16-12,-11-15-7,4 10 6,-5-1-12,-2 3-2,2 1-7,-3 0-11,0 4-6,-4 0-11,1 1 5,-3 4 0,2 0-9,1 3 0,2-1-6,2 0-4,3 2 3,1-1-3,1 1 0,3 1-2,2-2-3,4-10 3,0 20-1,4-8-7,1-1 6,3-2-7,1 1-4,1-2 2,1 0-1,1-1 1,2-2-12,-3-3-14,0 3-3,0-3 9,1 1-7,-12-3-16,17 0 5,-17 0 0,16-5 0,-16 5-5,11-10 9,-11 10 1,7-12 9,-7 12 2,1-17 0,-1 17 5,-9-16 2,4 7 1,-1 1-2,-3 0 6,-3 0-7,1 2 10,-5 1-4,2 2 3,0 0 0,-4 3 15,0 1-12,0 1 4,-1 3-11,0-1 10,-1 4 6,1 0 7,1 3 1,1 0-4,3-1 4,1 2-7,4-1-7,0 1 9,3 3-3,3-4-4,3 1 12,2 0-16,3-1-5,2 1-31,1-2-50,2 1-26,3-2-11,-1 0-47,3-2-32,-1-1-32,3-2-21,-2 0-23,1-1-22,1-1 8,1-2 8,0 0 18,1-1-126,0-2-100,-1 0-266,4-4-269</inkml:trace>
  <inkml:trace contextRef="#ctx0" brushRef="#br1" timeOffset="62148.668">31752 4645 447,'-7'-15'620,"1"3"-69,-4 2-29,2 1-29,-1 0-63,-1 3-37,2 0-18,-2 1-25,10 5-25,-18-3-46,18 3 12,-18 4-36,8 1 8,-2 4-14,1 2 30,2 6-33,-1 1-10,1 4-25,-3 4-1,3 3-22,2 2-25,-2 0 2,-3 6-18,2 2-1,-1-1-30,2 0-3,-2-1-29,1 1-40,0 1-44,1-3 0,0-4 0,0 0 0,3-1 0,-1-1 0,-1 0 0,1-1 0,-1-2-109,2-3-165,-3-2-74,1-3-53,2 1-92,1-4-88,-3-1-106,3 0-117,0-4-624,0-1-1037</inkml:trace>
  <inkml:trace contextRef="#ctx0" brushRef="#br1" timeOffset="64138.13">1192 5787 132,'2'-14'771,"-2"14"-162,2-13-31,-2 13-58,2-12-18,-2 12-47,5-14-42,-5 14-29,5-13-51,-5 13-17,4-10-23,-4 10-46,4-7-34,-4 7-9,0 0 7,0 0-1,0 0 8,14 2-41,-14-2-18,5 15-29,-1-2-5,-2-1-34,0 5 1,-2 2-37,0 0-12,0 2-8,-4 3-11,4 1-6,-2 0-10,0 1 5,-1-2-6,2 0-77,0-5-78,-2 1-67,1-2-56,2-1-77,0-3-39,5-2-99,-4 0-58,3-3-41,0-1-237,-4-8-343,13 5-779</inkml:trace>
  <inkml:trace contextRef="#ctx0" brushRef="#br1" timeOffset="64394.272">1641 5673 721,'4'-10'714,"-4"10"-99,6-13-76,-6 13-66,4-8-54,-4 8-47,0 0-11,0 0-53,0 0-26,-3 11-35,3-11-8,-5 20-30,2-5-6,0 1-9,1 4-14,-2 2 7,-1 2-37,1 2-20,0 0-27,-2 3-20,1-1-15,0 1-5,0-3-20,1-1-6,-1-1-10,0-1-5,2-2 21,0-2-101,0-2-42,1-2-44,0-2-50,-1-1-21,3-12-62,-4 19-55,4-19-95,-7 16-84,7-16-95,-7 9-155,7-9-302,0 0-680</inkml:trace>
  <inkml:trace contextRef="#ctx0" brushRef="#br1" timeOffset="64654.994">953 5833 222,'0'0'808,"-13"-1"-193,13 1-31,0 0-88,0 0-60,0 0-54,0 0-37,0 0-32,0 0-32,9 5-39,4-4-28,1 0-24,6-1-28,3 1-22,3-1 24,5 0-29,7 0-16,1-1-20,1 0-18,2-2-22,-2 2 0,2 0-21,1 0-4,-2-1-51,-1 0-34,1 2-76,-3-3-39,-1 1-65,-1 1-53,-7-1-51,0-1-41,-3 2-37,-4 1-70,-3-3-69,-2 1-443,-5 2-592</inkml:trace>
  <inkml:trace contextRef="#ctx0" brushRef="#br1" timeOffset="65024.404">1145 5961 115,'-21'10'665,"2"-1"-144,2 0-56,3-2-35,1 1-70,2-2-51,1 1-40,2-2-25,8-5-5,-9 13 25,9-13-67,-2 10-2,2-10-65,7 8-3,2-4-37,-1 0 16,8-2-45,2 0 23,3-2-17,7 0 25,4-2-4,6 0 24,11-2-25,-1 0 31,3-3 8,3 0-5,2 1 6,8-6-9,-6 5 22,-1 0-30,1-1-6,-2 1 2,-4 2-18,1 0-9,-5 1-12,-10 1 0,0-1-6,-9 1-2,-2 2-1,-4 0 5,-5 1 9,-2 0 3,-2-3 12,-14 3-40,25 0 11,-25 0-21,16 0-4,-16 0-13,0 0 0,12 3-3,-12-3-43,0 0-77,0 0-81,0 0-74,0 0-77,-3 12-128,3-12-125,0 0-146,0 0-758,-9 6-1119</inkml:trace>
  <inkml:trace contextRef="#ctx0" brushRef="#br1" timeOffset="66174.132">3707 5399 512,'0'0'668,"-2"-17"-84,2 17-24,-1-11-73,1 11-42,0 0-38,-3-13-47,3 13-30,0 0-38,0 0-25,-6-8 13,6 8-50,0 0 6,-9 11-41,9-11-4,-8 17-40,6-8-13,-2 3-28,0 1-16,2 3-10,-1 1-26,0-1 21,2 1-46,-3 0-7,3-1-2,0 1-6,0 0-52,1-1-62,0-3-48,-2 1-57,4-2-58,-2-12-69,1 23-88,-1-23-86,1 18-65,-1-18-210,0 14-329,0-14-722</inkml:trace>
  <inkml:trace contextRef="#ctx0" brushRef="#br1" timeOffset="66791.395">3397 5513 124,'0'0'809,"-19"4"-183,19-4-83,-13 3-54,13-3-88,-10 2-39,10-2-87,0 0 0,-9 6-49,9-6-40,0 0-40,5 6-24,-5-6-38,13 4-8,-13-4-11,24 4-14,-8-4-10,3 0-8,1 0-10,5-2 2,1 1-14,2-3-18,3 2-1,2-3-36,3-1-15,-1 0-36,2-2 29,-3 0-24,1 2 8,-3-4-9,-3 3 25,0-3-14,-6 1 20,-2 3 5,-1-2 18,1 2-1,-7-1 33,-2 0 16,-2 1-3,-3-1 22,1 2 6,-8 5 6,11-13 4,-11 13-10,5-8 5,-5 8 2,0 0 4,0 0-6,-1-13 0,1 13 30,0 0 11,0 0 5,-14 0-24,14 0 4,-9 6-3,9-6 7,-10 12-1,10-12-16,-9 16 15,4-8 16,2 2-17,0 1-14,3-11-12,-4 18-6,2-6-3,2-12-7,0 19 3,2-8-4,-2-11-11,5 16-3,-1-7 3,-4-9 2,10 12-3,-10-12 0,13 10-14,-13-10-11,16 3-31,-16-3-19,18-2-21,-6 1-4,-1-3-2,1-2-8,0-1-14,0 0 0,1 0-31,-2-3 14,0 1 26,-1-1 4,-1 0 21,0-1 12,-3 2 18,0 0 35,-1 1 35,1 0 23,-6 8 16,7-15 19,-7 15-26,7-8 18,-7 8-21,0 0 33,8-5 5,-8 5 31,0 0-1,6 7-1,-6-7-32,5 10 12,-5-10-32,6 13 0,-6-13-19,8 17-7,-4-7-12,-1-1-1,3-1-10,-1 1-3,1-1-35,2 1-45,-2-4-47,1 2-74,2-2-80,-1 0-93,1-1-79,0 0-209,-9-4-507,22 3-766</inkml:trace>
  <inkml:trace contextRef="#ctx0" brushRef="#br1" timeOffset="67746.9">5037 5842 684,'0'0'670,"1"-14"-70,-1 14-37,0 0-59,0-15-64,0 15-81,-3-10-37,3 10-29,0 0-44,-10-7-21,10 7-23,-13 3-10,13-3-17,-19 8 17,9-2-46,0 4 2,-2 0-27,1 4-4,1 0-29,-2 2-4,4-2-30,1 1 8,2-1-12,-2 0-17,4 1-7,0 2-3,3-5-9,1-1 2,3 1-12,2-2 9,3 0-1,3-2-23,3-1-37,2-2-41,3-3-45,2-2-50,7-2-8,-1-1-34,4-2-7,2-4-22,-1 1 9,-1-4 22,4 0 30,-2-2 31,-4 2-5,-1-3 7,-1 3 15,-3-3 34,-2 1 17,-5 0 24,-1 3 24,-4 0 27,-1 4 10,-2-3 18,-4 5 3,0-1 14,-6 6 3,10-7 21,-10 7-9,0 0 36,0 0 4,0 0 14,0 0 11,0 0-4,2 15 9,-2-15-16,-3 13 11,3-13-17,0 18 5,0-18-16,1 21-5,1-10-37,0 0 6,2 0-16,0-1 15,1-1-32,3-1 12,1 1-19,1 0 17,4-1-21,-1-3 20,3 0-10,1-1 12,2-3-27,-1 1 16,3-4-20,-1 2 24,-1-3-18,2 1 22,-2-3-30,-3 0 24,1 0-14,-3-3 20,-1 1-24,-3-2 28,-2 0-9,-2 0 29,-1-2-9,-5 11 33,4-17-18,-7 7-5,-2 2-18,0-2 20,-1 4-33,-3-3 3,-2 4-6,-1-1 1,-2 0-3,-1 3-1,2 0 2,-4 1-5,3-1-1,0 3-34,1 0-59,-1 0-28,1 1-101,1 2-88,0-1-89,12-2-106,-19 5-155,19-5-440,-13 7-713</inkml:trace>
  <inkml:trace contextRef="#ctx0" brushRef="#br1" timeOffset="68063.354">6031 5675 156,'0'0'895,"1"-14"-164,-1 14-35,1-12-85,-1 12-49,2-12-53,-2 12-41,0 0-83,0-12-31,0 12-67,0 0-44,0 0-59,2-9 5,-2 9-8,0 0-3,0 12-15,0-12-24,0 18-3,0-5-25,0 0-13,0 3-16,-1 0-17,1 2-17,0 1-5,0 1-6,-1 1-10,1-2-4,-2 2 6,1 2 17,-2-2-63,2-2-21,0 1-117,1-1-48,-2 1-68,2-3-71,2 0-84,-1-3-100,0 1-41,2-1-78,0-2-175,2-2-330,-1-1-765</inkml:trace>
  <inkml:trace contextRef="#ctx0" brushRef="#br1" timeOffset="68549.136">6244 5888 267,'0'0'811,"-7"-11"-148,7 11-28,-5-8-86,5 8-54,-8-5-43,8 5-58,0 0-29,-14 2-49,14-2-14,-10 5-62,10-5-3,-11 13-48,5-6 6,2 4-33,-1-2-26,1 2-22,2 1-16,0 0-16,1 0-14,1 1-11,1-1-10,1 0-4,-1 0-6,2 0-3,-1-3-11,3 2-4,0-2-1,2-1-4,0-2-1,5-1-12,-2 0-14,2-3-23,1-1-16,2-1-18,2-2-12,0-1-2,2-1-2,3-4-1,-4 2-21,2-3 30,-2 0-27,-1-1 36,-1-3-8,0 2 37,-2-2-16,-3-2 39,-2 4-20,0-4 31,-1 3-14,-3 2 48,-1 1-1,0-1 39,0 1-15,-4 9 32,4-12-23,-4 12 13,3-12-28,-3 12 33,0 0-8,0 0 16,-6-6 1,6 6-2,0 0-8,-7 8-1,7-8-9,-5 14-11,5-14-16,-2 18-2,2-18-7,-3 19-5,3-19-3,1 21-8,1-10 34,0-2-46,1 3 45,2-1-92,2-1 18,0-2-84,1 2-36,1-3-42,2 0-7,1-2-35,2 0-37,0-2-34,2-1-25,-2 0-60,3-2-2,0-3 11,0 1-15,-1-2 30,0 1 13,-1-4 7,-2 0-25,0 1-24,-2-3 4,0 1-165</inkml:trace>
  <inkml:trace contextRef="#ctx0" brushRef="#br1" timeOffset="68928.08">6792 5961 1288,'7'-11'187,"-3"2"58,-4 9-31,4-14 24,-4 14 18,2-12-9,-2 12 1,0-12-19,0 12 4,0 0 3,-1-15-5,1 15-11,0 0 2,-5-7-4,5 7-27,0 0 15,0 0-12,-12 5 9,12-5-44,-5 7 4,5-7-41,-6 12 3,6-12-40,-3 12-1,3-12-32,-1 17 7,1-17-30,0 15 20,0-15-6,4 17-12,-4-17-7,7 13-12,-7-13-4,8 13 2,-8-13-4,12 9-17,-12-9-28,15 6-21,-15-6-34,15 2 4,-15-2-38,21-2 24,-21 2-21,20-3 26,-11-1-13,1 0 25,2 0-5,-2-3 18,-1 1-11,1-1 12,-1-2 13,0 1 16,-2 2 7,0-3 4,-2-2 15,0 4 8,0-2 32,-1 1 14,0-1 9,-4 9 7,8-12 10,-8 12 11,3-13 20,-3 13-9,4-10 2,-4 10 0,3-9-1,-3 9-5,0 0-11,1-10-6,-1 10-2,0 0-22,0 0-6,2-12-7,-2 12-7,0 0-6,0 0 9,0 0-73,0 0-43,0 0-62,-2-10-66,2 10-69,0 0-46,0 0-103,0 0-46,0 0-143,0 0-411,-8 5-654</inkml:trace>
  <inkml:trace contextRef="#ctx0" brushRef="#br1" timeOffset="70200.417">6840 5910 513,'0'0'737,"0"0"-125,-5-10-8,5 10-68,0 0-44,-7-9-72,7 9-20,0 0-78,0 0-8,-5-6-62,5 6-19,0 0-51,0 0 29,0 0-27,-5 6 35,5-6-53,-4 14-26,4-14-24,-4 19-12,3-9-14,0 2-1,0 1 33,1-1-48,-2 1 12,1-1-56,1-12 39,-1 23-53,1-23 35,0 17-52,0-17 50,-2 17-56,2-17 44,0 13-44,0-13 49,0 12-44,0-12 39,0 0-49,0 0 38,2 11-46,-2-11 40,0 0-62,0 0 47,6-10-52,-6 10-2,9-12 3,-5 5-7,2-3 0,1-2 8,0-2 2,3 1-7,2-2 17,-2 1 3,3-2 10,0 3-1,-1 0 9,0 2-8,1 2 8,-2 1-12,2 1 19,-1 2-10,-2 3 16,1-1-14,-11 3 25,23 3 10,-11 1 7,-3 0-6,0 2 9,0 2 3,1 0 1,-1 1-5,-3 0-3,3 3-7,-4 0 1,2-2 41,-3 2-55,1-3 45,-1 1-55,0 0 43,-4-10-46,6 17 44,-6-17-52,5 15 43,-5-15-49,4 12 50,-4-12-51,2 9 55,-2-9-50,0 0 36,5 10-41,-5-10 29,0 0-34,0 0 37,0 0-58,0 0 42,0 0-61,16-2 6,-16 2 2,9-10-3,-4 1-3,0 1-1,2-2-11,0 0-12,1-3 26,-1 1-15,2 1 26,-1-1-4,0 0 34,-1 3-22,2 0 28,-3 1-19,1 1 29,-1-1-26,-6 8 30,14-9-24,-14 9 27,11-5-23,-11 5 26,12-3-12,-12 3 14,9 5-12,-9-5 30,9 7-10,-9-7 40,9 12-5,-1-4-5,-3 0 1,0 1-4,1 0-15,1 0 3,0-1 31,0 2-55,1-1 44,-2 1-50,3-3 37,-3 1-83,2 0-19,1-2-30,0 1-31,0-2-29,0 0-20,1-2-15,-1 1-4,1-1-3,-10-3-14,18 1 11,-18-1 22,18-3-10,-18 3 20,19-5 2,-10 1 20,1-1 9,-2-3 17,0 3 8,-1-5 17,3-1 21,-3 1 14,-1-1 12,1-2 11,0 2 34,-2 1 15,-1 1 40,0 1 27,1 2 8,-5 6-5,8-15 7,-8 15 7,5-7 33,-5 7 1,0 0-25,0 0 10,0 0-11,0 0 21,10 5-26,-10-5 18,3 10-30,-3-10 26,2 13-34,-2-13 20,2 17-3,-2-17 3,1 16-15,-1-16-18,0 16-12,0-16-6,1 17-4,-1-17-12,0 13-5,0-13-5,0 12-3,0-12-8,0 0 2,0 16-2,0-16 6,0 0-2,0 0-5,0 13 1,0-13 0,0 0-4,0 0-6,0 0 2,0 0 3,0 0-5,0 0-22,0 0 23,0 0-6,1-15-4,-1 15-3,5-16-36,-2 7 18,1-2-19,2-2 24,2 1-19,5-3 35,0 2-27,2-1 28,0 1-21,2 1 18,-1 0-22,2 4 30,-1-1-18,-1 2 24,0 2-10,0 2 23,0 1-17,-2 1 37,-1 1 11,-1 1 39,-1 4-20,0-1 34,2 3-17,-3 1 23,1 2-15,-3-1-19,0 2-9,-3-1-14,0 1-14,0 0 0,-1 1 31,-1-1-51,-2 0 4,0 1-98,0-2-52,-1 3-68,0-13-91,0 20-87,0-20-98,-3 18-96,0-6-222,3-12-504,-5 14-897</inkml:trace>
  <inkml:trace contextRef="#ctx0" brushRef="#br1" timeOffset="70501.226">8735 6036 1027,'6'7'1057,"-6"-7"-254,10 10-62,-10-10-24,10 9-25,-10-9-94,10 8-30,-10-8-92,7 9-10,-7-9-51,7 7-20,-7-7-159,8 9-236,-8-9 0,7 6 0,-7-6 0,8 8 0,-8-8 0,0 0 0,7 8 0,-7-8 0,0 0 0,9 8 0,-9-8 0,0 0 0,0 0 0,8 7 0,-8-7 0,0 0 0,0 0 0,0 0 0,0 0-503,0 0-101,0 0-147,0 0-162,0 0-800,0 0-1393</inkml:trace>
  <inkml:trace contextRef="#ctx0" brushRef="#br1" timeOffset="71920.786">1221 6777 757,'9'-6'679,"-4"-1"-80,3 0-48,-3 2-47,-5 5-39,14-12-56,-14 12-38,9-13-80,-9 13-12,6-16-18,-6 16-16,4-14-26,-4 14-16,3-15-30,-3 15-15,-3-14-27,3 14-23,-6-14-19,1 7-19,5 7-10,-14-11-12,5 8-7,9 3-15,-20-5-6,20 5-5,-21-1-5,8 2-5,1 0-4,1 3-2,-2-1-1,3 0 3,-2 3 17,1-1-28,1 2-7,0 1 5,1 3 2,3-3 9,1 3 1,3 1 6,-1-1-6,1 0 1,2 2-3,2 1 17,1 1 2,-1 0 5,2 2-5,-1 0 20,1-1-12,-2 0 11,3-1-27,-2 1 19,1 0-16,-4 0 19,0-2-27,0-2 24,-3 3-21,-1-1 16,-1 0 10,0 1-20,-1-1-13,-3 1 11,0-4-17,-2 1 18,-1 1-26,1-5 16,0 3-21,-2-3 4,0 0-29,1 0 11,-1-4-2,3 0-5,-3 1 7,2-3 0,11-2-3,-18 4 18,18-4-3,-16-1-2,16 1-2,-16-5 1,16 5 4,-11-8-4,11 8 6,-6-10 0,6 10 1,-1-13-4,1 13 14,1-12-1,-1 12 3,8-15-2,-8 15-1,13-11 3,-5 5 0,-8 6-1,13-7-1,-13 7 2,18-3 2,-18 3 1,17 0 0,-17 0 3,17 5 2,-9 0 3,-1 1 22,1 2-9,-2 2 24,0 0-3,-3 5 9,1-1-6,-1 4 10,-1-2-15,0 3 19,-2 1-17,-1-1 41,-2 5-17,0-2 29,1 0-12,0 0-6,-1-1 0,0-1-7,0-1 4,1 1-6,0-2-9,0-3-14,0 2-6,1-2-13,1-4-3,1 3 0,-1-14-7,4 19-5,-2-9-8,3-2-46,3-1-59,0-1-91,5-4-75,-1 0-97,5-4-37,2 0-166,4-4-160,0-1-907,1 0-1296</inkml:trace>
  <inkml:trace contextRef="#ctx0" brushRef="#br1" timeOffset="82564.394">2403 8075 226,'0'0'628,"-4"-11"-98,4 11-34,-4-12-17,4 12-19,-5-9-50,5 9 10,0 0-49,-4-12 0,4 12-53,0 0-13,-2-11-22,2 11-36,0 0-34,0 0-31,0 0-28,-5-9 26,5 9 4,0 0 21,0 12-11,0-12 11,-1 16-37,1-4 6,0 1-10,-2 4-33,1-2-14,1 3-19,-1 1-9,-1-1-23,2-1 1,-1 3-27,0 0-24,1 0-16,-1-1 0,-1-1 0,1 0 0,1 2 0,-1-3 0,1-2 0,-2-1 0,2 1-116,0-3-126,2-2-74,-4 1-55,2-11-69,2 15-102,-2-15-105,-3 14-131,3-14-725,0 0-1132</inkml:trace>
  <inkml:trace contextRef="#ctx0" brushRef="#br1" timeOffset="82918.617">2696 8226 132,'0'0'707,"0"0"-147,10-2-51,-10 2-23,0 0-85,0 0-18,10 7-34,-10-7-39,0 0-50,0 0-24,5 9-29,-5-9-19,0 0-8,-2 10-11,2-10-15,0 0 3,-9 10-14,9-10-16,-8 5 13,8-5-33,0 0 20,-10 9-29,10-9 19,0 0-26,0 0 14,-13 2-20,13-2 9,0 0-22,0 0 6,-10-2-23,10 2-5,0 0-13,-5-7 0,5 7-15,0 0 15,0 0-19,-2-13-1,2 13-9,0 0-10,4-14-2,-4 14 3,0 0-2,7-9-1,-7 9-2,0 0-12,6-11 2,-6 11-49,0 0-52,8-7-47,-8 7-72,0 0-42,7-6-75,-7 6-85,0 0-81,0 0-98,0 0-719,11-3-939</inkml:trace>
  <inkml:trace contextRef="#ctx0" brushRef="#br1" timeOffset="83974.996">4302 7914 287,'0'0'565,"0"0"-111,0 0-48,0 0 16,0 0 8,0 0-35,0 0 13,0 0-26,0 0-34,6-6-29,-6 6-26,0 0-20,17-4-11,-17 4-22,18-4-27,-18 4-25,20-6-1,-9 2-43,2-1-7,0-1-29,0-1-2,2-1-31,-2 0-4,4-4-22,-2 3 0,0-2-24,0-1 9,0-1-24,-2-1 15,1 2-5,-1 0-3,-4 0-2,1 0 10,-3 2 31,-1 1-13,-1-1-14,0 2 5,-5 8-7,5-14-8,-5 14 2,-2-15-3,2 15-8,-7-9-5,7 9 14,-12-5-15,12 5-1,-20 0-3,8 3 4,0 1-10,-2 3 9,-1 3-1,0-1-5,0 7 3,0-2 19,2 3 27,-4 4-5,3 3 28,-1 0-16,1 2 23,1-1-1,1 3 10,2 1-17,0-1-3,2 1-7,2 0-11,1-1-11,-1 1-4,2-3-8,2-1-3,1 3-6,0-2-5,1 1 35,0-1-42,1 1 30,-1-2-33,1 0 0,1 1 0,-2-7-3,1 2 0,-1-1-39,1-3-47,-1-4-45,0 3-42,2-4-32,-2-12-58,0 20-29,0-20-45,0 15-82,0-15-88,0 0-56,-2 14-75,2-14-179,0 0-334,0 0-767</inkml:trace>
  <inkml:trace contextRef="#ctx0" brushRef="#br1" timeOffset="84507.661">4163 8232 234,'0'0'755,"0"0"-169,-12-1-74,12 1-58,0 0-57,0 0-43,0 0-59,0 0-43,0 0-41,16-7-37,-4 4-28,5-2-27,5 0-20,2 1-19,3-1-9,5 0-6,1-2-11,1 0-9,2 2-11,0-1-5,0 2-3,1-2-8,-4 3 8,-6 1-21,0 1-3,-6-1 0,-1 2 2,-2 2 5,-2 1 14,-3 0-17,1 3 16,-5 1-29,-1 0 42,-1 0-17,-2 3 32,-1 1-18,0 0 17,-1 0-22,-1 2 23,1-1-19,-1 1 7,2-1 12,-3 2-9,2-2 24,1 2-30,-2-1 14,2-3-27,0 1 17,2 1-29,1-2 23,0-1-28,2 1 23,-1-5-33,2 3 28,-1-3-30,3 0 30,0-1-9,0-4 1,2 0-7,0 0 4,1 0-6,1-2-1,-1-1 0,-1-2 4,-1-1 1,-2 0-15,0 2 37,-4-4 17,2 3-3,-2-4-1,-4 1-17,1-2 24,-1 1-30,-3 9 29,-1-22-15,-1 10 21,0 1-38,-3-1 44,-2 1-28,1 0 15,-3 1-29,0-1 16,0 2-28,-2 1 16,-1 0-16,2 2 16,-3-1-29,3 3 12,-2 0-28,2 2-41,0 0-85,-3 0-31,13 2-87,-18 0-105,18 0-115,-19 2-92,19-2-866,-17 7-1055</inkml:trace>
  <inkml:trace contextRef="#ctx0" brushRef="#br1" timeOffset="84893.137">5029 8235 415,'0'0'816,"0"0"-143,0 0-82,12-4-78,-12 4-94,10-3-42,-10 3-63,16-2-18,-16 2-49,25 0-3,-11 0-70,4 2-5,0 1-41,2 0 16,2 3-43,1 1 7,-3 0-33,1 0 6,-1 3-25,-2 0 19,0 0-15,-3 0-11,0 2-9,-3-3-5,-3 1 13,1 2 4,-2-4-12,-3 4-6,-1-5-6,-4-7-8,1 19 7,-1-19 2,-4 15 3,-1-8 8,0 1 4,-2-4 5,-1 4 0,-1-4 11,0 0 1,-1-1 10,10-3-1,-18 6 19,18-6 39,-17 0-50,17 0 26,-13-5-59,13 5 28,-12-8-53,8-2 32,4 10-50,-3-19 37,6 7-47,1 0 20,4-2-97,4-4-36,2 3-65,3-3-20,2 1-68,-1-1-20,2 2-80,-1 3-89,-1 1-86,1 1-118,2-1-722,-1 1-990</inkml:trace>
  <inkml:trace contextRef="#ctx0" brushRef="#br1" timeOffset="85726.489">7086 8320 363,'0'0'677,"5"-10"-96,-5 10-33,0 0-49,7-10-38,-7 10-34,0 0-72,4-9-17,-4 9-46,0 0-4,0 0-44,4-9-7,-4 9-30,0 0-15,0 0 12,0 0-10,0 0-23,0 0-19,-3 14 50,3-14-62,-1 19 34,-2-6-65,2 4 28,0 2 22,-2 5 37,2 0-51,-2 3-16,2-1 2,-3 3-7,4-2-9,0 2-115,0 0 0,0 0 0,0 0 0,1-1 0,2 0 0,-2 0 0,2-2 0,-2 0 0,0 0 0,-1-2 0,2-4 0,-2-1 0,0 0 0,0-3 0,-2-2 0,2 0 0,-1-1 0,0-2 0,-1 0 0,0-2 0,-2 0 0,4-9 0,-6 15 0,6-15 0,-9 9 0,9-9 0,-15 5 0,15-5 0,-19 0 0,6-3 0,0-2 0,-4-1 0,-1-4 0,-1-2 0,0-2-189,-3-4-222,0-1-61,3-2-74,3-3-101,-3-3-85,3 2-157,2-4-479,3 0-968</inkml:trace>
  <inkml:trace contextRef="#ctx0" brushRef="#br1" timeOffset="86096.341">6955 8100 201,'0'0'672,"0"0"-119,0 0-48,0 0-66,-7 7-63,7-7-40,0 0-32,0 0-32,8 7-31,-8-7-27,13 3-2,-13-3-38,14 1 2,-14-1-36,21 0 9,-9-1-29,2-1 22,-2-1-26,1-1 16,0 0-29,-1-2 44,-2 3-28,0-3 13,-1 0-38,-1 1 13,1-2-15,-3 1 16,0-1-35,-6 7 9,6-14-24,-6 14 5,3-13-26,-3 13 8,-4-13-15,4 13-2,-9-12-5,2 6 4,-1 0-17,8 6 11,-19-5-21,9 2 11,10 3-11,-24 2 9,11-1-14,0 1 16,-1 1-20,3 1 2,0 1-65,-2 1-17,4 0-68,-2 0-21,1 1-74,1 2-60,4-1-53,1 1-64,0 1-44,4-10-103,-1 21-681,4-11-865</inkml:trace>
  <inkml:trace contextRef="#ctx0" brushRef="#br1" timeOffset="86397.174">7429 8332 837,'0'0'716,"-12"3"-63,12-3-73,0 0-45,0 0-52,0 0-53,0 0-61,0 0-43,-10 2-26,10-2-15,0 0 17,0 0-77,0 0 4,10 6-87,-10-6 15,0 0-77,18 2 30,-18-2-67,16 0 38,-16 0-62,20 2 42,-7-4-68,-2 1-21,1 0-73,0 0-49,0-1-40,2 1-42,-14 1-70,23-3-92,-10 2-61,-13 1-54,20-3-115,-20 3-630,21-4-862</inkml:trace>
  <inkml:trace contextRef="#ctx0" brushRef="#br1" timeOffset="86660.22">7480 8465 2,'-6'6'809,"6"-6"-148,-9 11-40,9-11-33,-7 8-47,7-8-37,-4 9-28,4-9-60,0 0-28,2 11-22,-2-11-27,5 8 16,-5-8-72,11 6 12,-11-6-69,18 7 14,-18-7-65,19 5 2,-6-3-64,-1 0 7,2-2-53,-14 0 20,24 3-53,-10-3 24,-1 0-42,1-3 27,-14 3-43,24 0-17,-24 0-89,19-2 3,-19 2-93,17-2-42,-17 2-65,13-4-61,-13 4-97,11-4-133,-11 4-93,0 0-875,9-7-1206</inkml:trace>
  <inkml:trace contextRef="#ctx0" brushRef="#br1" timeOffset="109493.716">3134 5927 743,'-5'-7'779,"5"7"-121,0 0-48,-5-10-44,5 10-39,0 0-48,-7-8-54,7 8-41,0 0-23,0 0-27,-5-8-35,5 8-42,0 0-49,0 0-34,0 0-33,0 0-11,0 0-4,0 0 22,0 0-32,0 0-10,-3 14-10,3-14-22,1 19-9,-1-19-14,0 22-8,0-22-7,0 22-8,0-10-5,0 0-5,0 0-1,0 2-7,0-14-5,0 22 5,0-22-1,2 20-4,-2-20 3,0 19-22,0-19-35,0 17-47,0-17-40,1 12-44,-1-12-10,2 11-74,-2-11-27,0 0-89,2 10-119,-2-10-80,0 0-80,0 0-185,0 0-382,8-7-835</inkml:trace>
  <inkml:trace contextRef="#ctx0" brushRef="#br1" timeOffset="109863.637">3027 5644 569,'0'0'522,"-9"7"-72,9-7-40,-7 10-27,7-10-44,0 0-27,-3 9-24,3-9-16,0 0-39,0 0 31,9 5-67,-9-5 6,11-3-39,-2-1 0,-1-1-25,3 0 14,1-3 0,-2 0-6,3 0 3,-3-1 7,1 1 9,-2-2-17,-2 2-5,-1 0 7,1 1 6,-3-3-20,-4 10-11,3-15-6,-3 15-9,-1-13 24,1 13-17,-8-12-13,8 12-22,-11-11 3,11 11 0,-16-7-18,16 7-14,-19-5-5,19 5-17,-19 0 1,19 0-7,-18 0-7,18 0-34,-15 2-81,15-2-107,-14 5-76,14-5-73,-10 7-59,10-7-152,-6 12-130,6-12-956,-3 12-1313</inkml:trace>
  <inkml:trace contextRef="#ctx0" brushRef="#br1" timeOffset="111900.651">27598 4906 119,'0'0'633,"0"0"-159,0 0-69,0 0-38,0 0-27,0 0-53,0 0-33,0 0-37,2-10-19,-2 10-24,0 0-6,0 0-26,0 0-14,0 0-14,0 0-13,0 0 0,0 0 28,0 0-34,0 0-4,0 0-24,0 0 19,0 0-23,0 0 11,0 0-37,0 0 20,0 0-32,0 0 13,0 0-30,0 0 26,0 0-18,0 0 32,0 0 2,-5 13 16,5-13-18,-6 16 6,2-6-17,-1 1 12,0 2-33,-2-1 12,1 2-22,1 0 14,-3 0-16,2 2 12,-2-1-11,3 0 6,1-1 14,-1 2-19,0-1 7,1-1-11,0-1 1,-1-1-4,3 0 6,0-1-2,0 0 2,-1-1-5,2 2-3,1-12 17,-3 17-18,3-17-12,-5 12-50,5-12-13,0 12-56,0-12-59,0 0-67,-2 14-76,2-14-106,0 0-127,0 0-513,2 12-700</inkml:trace>
  <inkml:trace contextRef="#ctx0" brushRef="#br1" timeOffset="112649.488">27897 5061 189,'0'0'515,"10"-3"-110,-10 3-70,0 0-44,10-4-35,-10 4-48,0 0-27,0 0-38,0 0-24,11-5-14,-11 5-22,0 0-12,0 0-8,0 0-14,0 0 1,0 0-12,0 0-5,0 0-7,0 0-3,8-5-1,-8 5-11,0 0 0,0 0-4,0 0-1,0 0-6,0 0 8,0 0-6,0 0 6,0 0-6,0 0 13,0 0 17,-6-7 23,6 7 7,0 0 17,0 0 11,0 0-12,0 0 34,0 0 19,-9-3-23,9 3 28,0 0-39,0 0 9,0 0-42,0 0 14,-18-2-12,18 2 22,-15 2-42,15-2 22,-23 6-31,10-2 15,-5-2-28,3 3 21,-2-1-30,-3 2 15,3-1-29,-2-1 17,0 1-24,2 0 33,-1 0-30,1-1 16,2 0-15,0 0 20,1-1-24,3 1 30,1-2-32,10-2 25,-19 3-23,19-3 24,-14 3-8,14-3 8,-11 4-10,11-4 10,0 0-26,0 0 31,-9 2-31,9-2 30,0 0-31,0 0 22,0 0-15,0 0 9,14 0-33,-14 0 36,11 1-21,-11-1 25,13 2-20,-13-2 20,19 4-12,-9-1 1,1 0-11,3 1 18,0-1-4,1 2-4,1 1 4,0 0-12,1 1 8,2 1-2,-1 1 6,-4-1 4,1 0-10,0 2-1,-1-2-5,0 0 25,-3 0-23,3 1 14,-1-1-7,-2 0 7,-2-3-14,-2 2 19,3-2-23,-10-5 23,15 10-25,-15-10 20,13 7-17,-13-7 23,11 7-17,-11-7 26,9 5-9,-9-5 28,9 5-18,-9-5 12,10 3-24,-10-3 10,0 0-17,0 0 14,13 5-29,-13-5 23,0 0-22,0 0-31,0 0-54,0 0-81,14 0-119,-14 0-109,0 0-175,0 0-654,0 0-838</inkml:trace>
  <inkml:trace contextRef="#ctx0" brushRef="#br1" timeOffset="114877.7">8376 8177 263,'0'0'773,"4"-12"-133,-4 12-53,3-9-22,-3 9-70,6-12-22,-6 12-68,3-11-40,-3 11-51,5-9 14,-5 9-31,5-10-5,-5 10-22,0 0-27,6-12-28,-6 12-28,0 0-26,0 0 3,5-12-51,-5 12 49,0 0-4,0 0-9,5 12 9,-5-12-1,0 14 20,0-14-97,0 23-80,0-9 0,-1-2 0,-1 5 0,0 0 0,-1 0 0,2 1 0,-3 5 0,0-4 0,2 1 0,-2-2 0,0 0 0,2-1 0,-1-1 0,0 0 0,1-2 0,2-1 0,-3 0 0,2-2 0,1-11 0,0 18 0,0-18 0,-1 14 0,1-14 0,-2 13 0,2-13 0,0 0 0,0 15 0,0-15 0,0 0 0,0 11 0,0-11 0,0 0 0,0 0 0,0 0 0,0 0 0,0 0 0,0 0 0,0 0-387,0 0-141,12-4-114,-12 4-106,0 0-145,10-9-688,-10 9-1230</inkml:trace>
  <inkml:trace contextRef="#ctx0" brushRef="#br1" timeOffset="115579.715">10130 8146 197,'-1'-13'694,"1"13"-88,-3-18-22,3 18-37,-1-17-54,1 17-22,-4-13-40,4 13-12,-2-14-60,2 14 6,-3-10-35,3 10-35,0 0-45,-4-12-41,4 12-14,0 0 18,0 0 36,0 0-43,-7 9 24,7-9-43,-4 17 31,1-6-37,1 1 7,-2 4-114,0-1-74,1 2 0,1 0 0,1 2 0,-1-2 0,1 0 0,1 2 0,-1 0 0,1-2 0,-2 1 0,4-1 0,-2-3 0,0 1 0,0-1 0,0-2 0,0 3 0,0-3 0,0-12 0,0 22 0,0-22 0,0 19 0,0-19 0,1 15 0,-1-15 0,0 13 0,0-13-289,0 0-159,0 14-43,0-14-123,0 0-89,0 0-137,0 0-684,0 0-1157</inkml:trace>
  <inkml:trace contextRef="#ctx0" brushRef="#br1" timeOffset="116081.106">9787 8320 503,'-8'-5'610,"8"5"-112,0 0-61,-4-8-25,4 8-66,5-7-41,-5 7-30,13-9-15,-4 4-21,1 2-19,5-3-17,1 3-20,1 0-19,3-1-12,-1 2-27,3 0-22,-3 1-18,3 1-18,-2 0-16,-1 1-15,2 1 2,-2 2-16,-3 1-12,2-2 13,-4 6-2,2-4-6,-4 4-1,2-1-7,-3 4-15,0-4 18,1 3 0,-3-1-1,2-1-1,-2 2-1,0-2-7,0 0 1,1-1-1,-1-1 7,1-1 0,2 2-9,-3-3 5,1-2 1,3-1 2,-3 1-3,-10-3 3,24 0-1,-12-2 2,0-1-1,0 3 24,1-4 7,-3-1 22,-1 0-4,0 0 15,0-2 14,-3-1 3,-1 1-14,1 0 18,-6 7 0,7-15 1,-7 15-21,1-14-4,-1 14-2,-2-15-16,2 15-4,-9-12-9,3 5-7,-1 1-8,-1 2-4,-2-2-5,0 2-3,0 2-3,-3 0-6,1-1-58,-1 3-55,13 0-52,-26 0-50,14 3-77,1-2-85,-2 1-78,3 0-95,0 2-160,10-4-478,-18 6-797</inkml:trace>
  <inkml:trace contextRef="#ctx0" brushRef="#br1" timeOffset="116783.036">11532 8218 448,'5'-11'819,"-5"11"-94,7-10-47,-7 10-79,7-10-9,-7 10-60,5-10-34,-5 10-39,7-9-29,-7 9 8,5-7-73,-5 7-1,5-7-58,-5 7 2,0 0-55,9-6-11,-9 6-81,0 0-159,0 0 0,0 0 0,10 3 0,-10-3 0,6 9 0,-6-9 0,4 16 0,-4-5 0,2-1 0,-1 3 0,-1 0 0,1 2 0,0 1 0,1 2 0,-2-1 0,3 1 0,-3-2 0,3 3 0,-2-3 0,0 2 0,-1-1 0,0-3 0,2 1 0,-2-1 0,0 0 0,0-3 0,0 3 0,2-4 0,-3 2 0,1-12 0,0 17 0,0-17 0,0 14 0,0-14 0,-1 12 0,1-12-464,0 0-205,-2 10-90,2-10-110,0 0-848,0 0-1395</inkml:trace>
  <inkml:trace contextRef="#ctx0" brushRef="#br1" timeOffset="117146.411">11962 8269 421,'8'-8'792,"1"1"-112,-9 7-46,10-9-92,-10 9-19,9-11-89,-9 11-36,4-8-88,-4 8 2,0 0-32,-6-13-25,6 13-21,-12-5-29,12 5-27,-20-4-20,9 3 0,11 1 33,-26 1-69,12 1 30,0 0-64,-2 1 38,0 1-41,-1 1 34,3 1-37,0 1 43,-1 2-48,4-1 22,-3 2 3,3 1 16,1 1-18,2-1-9,0 2-91,2 0 0,2-1 0,3 1 0,-2-1 0,6 0 0,-1 0 0,2-1 0,3 0 0,-1 1 0,2-3 0,2 0 0,1 0 0,-2 0 0,5-2 0,-1-1 0,1 0 0,-4-4 0,4 1-47,0-1-222,-1-2-55,1 0-56,-1 0-49,1-2-110,-1 0-87,4-1-136,-2 1-765,3-3-1160</inkml:trace>
  <inkml:trace contextRef="#ctx0" brushRef="#br1" timeOffset="117449.78">12356 8366 276,'0'0'923,"0"0"-138,0 0-71,-14-1-74,14 1-60,0 0-50,0 0-105,0 0-13,0 0-84,0 0 63,-12 1-30,12-1-27,0 0-29,0 0-21,15 4-25,-15-4-28,15 4-27,-15-4-21,22 2-157,-11 0-26,3 1 0,-1-3 0,1 0 0,-1 0 0,2 0 0,-1 0 0,0 0 0,4 0 0,-5 0 0,3 0 0,-3 0 0,1 0 0,-1-3 0,0 3 0,0-2 0,-13 2-191,24-2-142,-24 2-55,15-3-34,-15 3-79,17-2-71,-17 2-85,16-4-70,-16 4-671,13-4-1003</inkml:trace>
  <inkml:trace contextRef="#ctx0" brushRef="#br1" timeOffset="117898.705">13083 8257 797,'0'0'725,"3"-10"-54,-3 10-71,6-12-86,-6 12-20,4-11-53,-4 11-20,4-11-59,-4 11 6,4-10-25,-4 10-28,0 0-23,4-11-31,-4 11-22,0 0-22,5-9-23,-5 9-24,0 0-25,0 0-22,6-6-15,-6 6 14,0 0 7,0 0-8,5 6-102,-5-6-19,4 12 0,-4-12 0,5 16 0,-3-4 0,0-2 0,-2 2 0,1 0 0,-1 3 0,2 2 0,-2-2 0,0 3 0,0 0 0,0 0 0,0 0 0,-2 1 0,4-3 0,-4 2 0,2-1 0,0 0 0,0-2 0,-1 0 0,1-2 0,0 0 0,0 0 0,0 0 0,0-13 0,1 21 0,-1-21 0,0 17 0,0-17 0,2 14 0,-2-14 0,2 12 0,-2-12 0,0 0 0,0 14 0,0-14 0,0 0 0,0 0 0,0 0 0,0 0 0,0 0 0,0 0 0,0 0-548,0 0-301,0 0-170,-9-8-804,9 8-1528</inkml:trace>
  <inkml:trace contextRef="#ctx0" brushRef="#br1" timeOffset="119911.309">2402 9951 193,'0'0'663,"0"0"-151,0 0-76,10-1-41,-10 1-43,0 0-32,0 0 13,0 0-15,0 0-26,0 0-16,9 4-45,-9-4-30,0 0-15,0 0-7,-7 9-1,7-9-16,-10 7-22,10-7-23,-12 7 1,12-7-21,-17 8-30,8-4 1,-1 0-10,-2 0-11,2-2-14,0 1-5,-2 0-2,12-3-11,-21 4-2,21-4 3,-18 0 11,18 0 3,-18 0-1,18 0-7,-14-4-3,14 4-6,-13-6-3,13 6-4,-10-6-3,10 6 0,-7-8 1,7 8-1,-2-12 6,2 12-5,1-13 0,-1 13 7,5-11 2,-5 11 8,8-15-1,1 7-2,-9 8-6,13-11 8,-13 11-3,14-11-9,-14 11 0,16-9-4,-16 9 1,18-5 0,-18 5-1,16 0-4,-16 0 0,17 3 27,-8-1-29,0 3 28,-2 2-28,2 1 28,-2 1-27,0 3 1,-1-2 5,0 3 3,-2 0 5,-1 0 2,-2 1 1,0-2 34,-1 3-39,-2 2 0,-1-2-6,1 1 3,-4-1 6,0 2-9,0 0-2,-3 2 2,-1-2 3,0 0 6,-1-3-10,-1 1 0,0 1 1,-1-3-4,-1 1-4,1-2 2,-1-2-1,1 0 2,1-2 1,-1 1 2,1-2-5,0-2 1,1 0-7,-1-3-3,1 2-2,11-4 1,-19 3-3,19-3 2,-18-1-2,18 1-1,-17-7 6,17 7 9,-13-8-12,6 2-3,7 6 2,-8-11-8,8 11 16,-6-13-7,6 13 4,0-14 4,0 14-7,3-14-2,-3 14 10,9-15-7,-9 15 9,10-12-14,-10 12 10,13-10-1,-13 10 4,16-5 6,-16 5-2,18-1-8,-18 1 6,23 2-6,-11 1 8,-1 1 22,2 0-25,1 2 0,-1 1 1,0-2 3,-2 1 1,0 2-2,0 0 7,-2 0-8,0 1-4,1 0-9,-2 0-51,-2-1-56,2 4-37,1-3-40,-4 0-61,1-1-89,-1 2-93,1-2-76,0 3-207,-2-4-402,-1 2-741</inkml:trace>
  <inkml:trace contextRef="#ctx0" brushRef="#br1" timeOffset="120199.255">2637 10338 937,'0'0'714,"0"0"-23,0 0-116,0 0-14,0 0-45,0 0-53,0 0-49,0 0-21,0 0-17,0 0-11,0 0-19,0 0-53,0 0-12,0 0-21,0 0-18,0 0-32,0 0-24,0 0-33,0 0-21,0 0-49,0 0-83,0 0 0,0 0 0,0 0 0,0 0 0,0 0 0,0 0 0,0 0 0,0 0-83,0 0-233,0 0-95,0 0-77,0 0-181,0 0-185,-1-10-843,1 10-1375</inkml:trace>
  <inkml:trace contextRef="#ctx0" brushRef="#br1" timeOffset="122635.823">4735 9181 531,'0'0'606,"0"0"-93,3-12-32,-3 12-42,0 0-29,2-12-33,-2 12-20,3-10-53,-3 10 0,4-12-35,-4 12 12,5-14-51,-5 14-9,5-12-34,-5 12 6,2-15-14,-2 15 21,4-14-29,-4 14-19,4-15-29,-4 15 22,1-14-2,-1 14-4,2-13-24,-2 13-26,-2-14-9,2 14 1,-1-13-5,1 13-14,-5-11-6,5 11-13,-5-10-3,5 10-11,-8-9-4,8 9-8,-9-10-1,9 10-2,-11-6-8,11 6 4,-14-4-5,14 4-2,-12-2-1,12 2-3,-14-2 10,14 2-11,0 0 1,-15-1-3,15 1-4,0 0 3,-12 3 2,12-3-4,0 0 1,-9 5 0,9-5 0,0 0 10,-2 12-5,2-12 1,1 10 3,-1-10-5,4 11 4,-4-11-2,9 15-1,-9-15-4,6 15 2,-2-4 24,0-3-30,0 2 37,0-1-28,-2 2 13,2-2-21,-2 3 2,1 0-1,-2-2 3,-1-10 2,2 21 4,-4-8-7,2-13 6,-1 21 2,-2-9-5,2-2 1,-1 2-8,-3-2 16,1 0-4,-1 0 3,1-1-1,-3 1-3,1-2 3,-2 1-6,2-1 5,-3 0-5,1-3 2,-2 2-2,2-2 4,1 0 3,-2 0-10,9-5-4,-17 5-11,17-5 4,-16 2-4,16-2-2,-13 0 8,13 0-7,-14-5 4,14 5 0,-12-8 2,12 8-2,-7-8-1,7 8 12,-6-10-11,6 10 14,-2-11-11,2 11 16,0 0-15,0-14 1,0 14 6,0 0-3,2-11-3,-2 11 5,0 0 1,9-6 0,-9 6 5,0 0-3,12 4-1,-12-4 0,11 9 2,-5-2-2,-1 0 12,0 3-13,0 0 2,1 0-5,1 4 8,-2 0-5,1 0-3,-2 1 9,1 1 11,0 0 3,-1 1-15,0-3-1,0 3-1,-2 0 6,1 0-5,-2-2 5,2 1-8,-2 0 5,0-3-2,1-1 9,-1 1-3,1-1-7,0-2 0,0 1 3,-2-11-8,4 18 27,-4-18-22,4 16-9,-4-16 9,6 11-9,-6-11-9,9 11-73,-9-11-43,14 3-85,-14-3-58,17 0-88,-6-2-128,-11 2-127,22-3-227,-12-2-533,1 0-981</inkml:trace>
  <inkml:trace contextRef="#ctx0" brushRef="#br1" timeOffset="124545.671">7850 9968 621,'0'0'728,"0"0"-99,0-17-44,0 17-52,2-10-42,-2 10-48,0 0-31,1-15-42,-1 15-37,0 0-31,3-10-40,-3 10 3,0 0-90,0 0 32,0 0-39,0 0 43,0 0-69,0 0 28,0 0-42,5 9 25,-5-9-55,1 16 17,-2-6-52,1-10 19,0 22-44,0-8 29,0-2-49,0 0 31,-2 1-40,2-1 26,0 0-40,2-2 34,-2-10-38,0 21 31,0-21-61,2 17 4,-2-17-79,3 13-34,-3-13-41,4 9-42,-4-9-68,0 0-11,11 5-52,-11-5-93,0 0-49,14-3-42,-14 3-67,11-9-141,-11 9-287,12-12-657</inkml:trace>
  <inkml:trace contextRef="#ctx0" brushRef="#br1" timeOffset="124892.59">7816 9689 137,'0'0'685,"-11"8"-136,11-8-63,-7 8-22,7-8-59,0 0-38,-5 9-18,5-9-44,0 0-10,0 0-41,0 0-28,13 1-18,-13-1 2,12-4-31,-12 4 13,16-7-33,-7 0 8,0 3-28,0-4 24,-2 1-39,1 0 2,0 0-30,-2-1 15,-1 2-30,0-2 3,-5 8-13,7-15 7,-7 15-25,5-12-2,-5 12-6,0 0-9,-5-13-21,5 13 12,-9-7-19,9 7 7,-14-2-12,14 2 7,-18 0-11,18 0 15,-22 2-18,11 1-37,-1 2-47,-2-1-19,1 3-48,-2-2-28,2 3-73,0 1-45,3-2-79,-1 1-75,1 0-57,3 0-101,2-2-614,5-6-836</inkml:trace>
  <inkml:trace contextRef="#ctx0" brushRef="#br1" timeOffset="125757.419">8259 9837 301,'0'0'765,"0"0"-110,16 0-45,-16 0-81,10-2-52,-10 2-59,12-5-53,-12 5-28,19-7-35,-10 2-21,2 1-31,1-2-23,-1-1-23,3 0-17,-2 0-14,2-1-7,-3 0-24,1-1-17,-1-1-15,1 1-12,-2-3-11,-1 0-21,-1 2-4,-2-5-14,1 3-5,-1 1-9,-3-2-6,0 1-4,1 2-7,-3-4-1,1 4-2,-2 10 3,0-19-13,0 19-1,0-17-2,-3 6-6,3 11 5,-4-13-1,4 13 5,-5-12-10,5 12 6,-7-8 4,7 8-10,-11-4 7,11 4-2,-13 0 0,13 0-10,-15 4 13,15-4 0,-15 7 3,6-2 6,2 3 5,1 0 3,-1 0 1,2 2 15,-1-1 42,1 3-45,0 1 38,1 0-39,3 1 32,-2 1-33,-1 1 34,3 1-23,-2 1 31,0 0-33,1 2 26,0 2 13,1 2 0,-1 1 9,2 0-32,0 1-20,2 2-35,-2 0 0,0 1 0,0-1 0,1 5 0,-1 1 0,1 0 0,-1-4 0,-1 4 0,1-1 0,0 1 0,-1-1 0,-2 1 0,-1-1 0,2 0 0,-2-1 0,-1-1 0,-2 2 0,2-3 0,0 1 0,-1 0 0,-1-3 0,1 0 0,-2-1 0,2-3 0,-1-1 0,2-1 0,-1-2 0,1 0 0,0-1 0,1-4 0,0 1 0,1-2 0,1-2 0,1-1 0,-1 0 0,1 0 0,1-11 0,1 14 0,-1-14 0,4 12 0,-4-12 0,9 7 0,-9-7 0,15 3 0,-15-3 0,17-1-5,-17 1-86,23-6 40,-13 3-30,4-2 41,-1 1-43,1-3 56,-2-1-36,1 0 53,-1 0-11,0 0 1,0-3 6,0 0-3,2-1-15,0 0 9,-2-3 1,3-2-1,-1 3-42,0-3 40,0 1-40,3-4 45,-3-1-43,-2 5 63,0-2-51,-2 0 10,2 1-2,-3 0 13,-2 1 3,-1 2 5,0 1 8,-4-2-5,0 2-1,-4 0 6,0 0 0,-6-1 3,1-1-27,-5 1-11,-3 0-4,-2-1-4,-5-2-11,-1 2-3,-2-2 3,0 3 13,-1-1 10,1 1 8,0 2 6,1-1 8,4 2 4,1 1 4,2 1 7,4 2-2,1-2-2,2 4 2,2-2 0,8 7-7,-8-15-33,8 15-39,2-14-53,-2 14-67,9-19-121,1 10-116,5-4-141,1 4-204,7-6-365,1 1-771</inkml:trace>
  <inkml:trace contextRef="#ctx0" brushRef="#br1" timeOffset="129334.368">10443 9602 415,'5'-12'800,"-5"12"-144,4-8-78,-4 8-70,0 0-3,4-12-67,-4 12-28,0 0-91,0 0-24,-1-14-56,1 14-3,0 0-46,-10-5 7,10 5-38,-13 3 4,3 0-32,-1 1 8,0 3-33,-3 1-5,0 4-5,-2 0 1,1 4-8,0 0 14,-1 5 28,0-1-64,2 1 38,-2 3-50,5 1 42,-2 1-10,3-2 0,1 3-49,0-4 32,4 0-40,1 1 31,3 1-45,1-4 49,1 3-53,4 1 30,0-1-37,7 2 29,-1-1-40,4 1 5,2-4-2,2 0-22,-1-3-25,4-2-100,1-1-67,0-1-70,0-2-99,0-4-53,1-3-134,2 0-118,-1-3-221,2-2-431,-1-1-945</inkml:trace>
  <inkml:trace contextRef="#ctx0" brushRef="#br1" timeOffset="129965.901">10933 9968 390,'-8'-7'728,"8"7"-113,-13-10-33,6 5-63,7 5-57,-9-12-76,9 12-29,-8-12-29,8 12-61,-4-14-17,4 14-30,0-14-12,0 14-36,5-13-18,0 5-3,2 0-1,0 2-4,6-2-7,-1 1-9,3 5-9,-1-3-22,4 3 11,0 2 35,0 2-70,-2 1 31,2 1-70,0 4 42,-3 1-69,2 1 55,-3 2-43,-1 2 21,-4-1-44,-2-1 37,0 2-47,-3 1 53,-1-1-67,0-2 67,-3 1-62,0-1 36,-3 0-40,0 0 54,0-1-50,1 0 48,-1-2-45,-1 0 47,4-9-55,-5 16 53,5-16-68,-4 11-13,4-11-14,0 0-12,-4 11-2,4-11 1,0 0-7,0 0-10,0 0-4,12-4-18,-12 4-3,13-13 9,-3 5-1,0-2 5,4-3-5,-1 0 16,3-2 11,-1-2 9,3-1 14,-1 0 11,1-1 12,-4 4 14,2 0-16,-2 0 32,0 2-30,-2 0 18,-1 1 1,-1 0 27,-1 5-14,-3-3 22,1 5-13,0-2 21,-7 7-25,8-7 23,-8 7-24,0 0 21,0 0-24,0 0 23,0 0 4,0 0 3,0 0 7,-5 12 4,5-12 14,-8 17 1,3-7 2,1 2 14,1-1 0,-1 1-6,0 1-31,2-1 29,0 1 9,1 1-8,-1-1-4,2 0 25,0 0-9,2 1-11,1-3-12,0 5-12,1-4 0,2 0-10,-2-1-4,2-2-4,0 0-5,0-1-14,2 0-40,-8-8-53,15 9-74,-15-9-36,17 6-109,-17-6-127,19 3-110,-19-3-154,23-4-533,-10 1-848</inkml:trace>
  <inkml:trace contextRef="#ctx0" brushRef="#br1" timeOffset="130437.583">12126 9776 241,'0'0'791,"14"-9"-130,-14 9-56,10-7-32,-10 7-80,10-6-26,-10 6-65,0 0-43,7-9-79,-7 9-31,0 0-66,0 0-14,-7-9-52,7 9-4,-12-4-44,12 4 6,-24-1-30,12-2 10,12 3-35,-25 0 17,12 0-29,-1 0 20,1 0-26,13 0 20,-24 0-15,24 0 9,-21 0-23,21 0 21,-19 0-26,19 0 27,-17 3 0,17-3 2,-15 2 10,15-2-1,-14 4-3,14-4-6,-13 6 2,13-6 20,-14 6-4,14-6 1,-13 11-3,8-4 3,1 1 18,-3 1 33,2 0-48,1 2 56,-1 2-56,1 1 54,0-1-60,0 4 57,-1 0-36,2-1 33,1 2-33,-3 1 67,2 0-36,2-1 20,-3 2-52,2-1 33,0 0-30,2 0 40,0 0-50,2-1 28,0 0-43,2-1 26,-1-2-38,0 2 26,4-2-40,0-3 23,0 2-28,2-4 28,0 1-38,2-3-4,0 1-90,2-3-2,0-1-111,2 0-50,0 0-53,2-3-64,-1-2-45,0 2-76,3-4-43,0 2-39,-3-1-66,3-3-589,0 0-851</inkml:trace>
  <inkml:trace contextRef="#ctx0" brushRef="#br1" timeOffset="130791.76">12438 10011 193,'7'-10'698,"-7"10"-122,0 0-92,4-11-22,-4 11-38,0 0-13,0 0-44,0 0-34,0 0-13,0 0-50,0 0-12,5 9 1,-5-9-26,0 12-26,0-12-5,0 20-20,0-8-19,2 0-3,-2 5 13,2 0-7,0 3-15,1 2-26,0 2 2,-1 2 49,2-2-65,-2 2 14,0-1-54,3 4 22,-3-3-32,0 6 33,1-6-37,-1 3 20,3-4-14,-5 1-12,2 1-1,0-4-2,-2-1 8,0-1-2,0-3-15,-2 0-26,0-2-5,0 1-8,-2-2 0,2-4 0,-2 1 0,0-1 0,-1-2 0,-1 0 0,-4-2 0,4 0 0,-5-1 0,-5-3 0,3 1 0,-2-3 0,1-1 0,-5-2-10,2-1-163,-4-5-114,0-1-55,-2-6-64,4 0-91,-2-4-147,7-5-136,0-2-819,4-3-1253</inkml:trace>
  <inkml:trace contextRef="#ctx0" brushRef="#br1" timeOffset="131092.583">12458 9869 547,'0'0'641,"0"0"-103,8 7-52,-8-7-19,10 5-62,-10-5-67,14 1-29,-14-1-16,18 1-20,-18-1-44,19-1-19,-19 1-16,21-4-2,-21 4-9,19-4-10,-19 4-6,15-8-5,-15 8-9,14-9-10,-14 9-15,9-13-25,-9 13-18,4-12-14,-4 12-14,0-14-10,0 14-11,-2-14-5,2 14-9,-7-15-6,7 15-7,-9-13-34,9 13-44,-9-12-87,9 12-46,-9-9-105,9 9-67,-11-7-74,11 7-64,0 0-107,-12-5-643,12 5-871</inkml:trace>
  <inkml:trace contextRef="#ctx0" brushRef="#br1" timeOffset="131509.169">12688 9719 680,'11'-4'599,"-11"4"-79,11-1-40,-11 1-56,10-3-35,-10 3-14,16-4-47,-16 4-52,19-3-12,-19 3-57,21-3 5,-10 1-36,1 2 5,0-2-33,-12 2 5,23 0-37,-23 0 20,20-3-29,-20 3 14,18 0-26,-18 0 16,13 3-30,-13-3 25,16 2-37,-16-2 15,11 7-7,-11-7 1,12 8-3,-7-1 7,1 0-10,-2 2 4,-2 1-5,1 0 55,2 4-59,-3 1 37,2 0-42,1 2 38,-3 3-4,0 2 18,0 1-33,0 1 32,1 2-36,-1 0-2,-2 0 8,0 0 2,0 0-46,0 1-39,0-2 0,0 1 0,-2-2 0,2 1 0,-3-6 0,1 1 0,0-2 0,0 0 0,0-3 0,0 1 0,-1-4 0,1 0 0,0-1 0,0-1 0,2-10 0,-5 17 0,5-17 0,-7 15 0,7-15 0,-9 8 0,9-8 0,-11 10 0,11-10 0,-14 4 0,14-4 0,-13 3 0,13-3 0,-18 0 0,18 0-232,-15 0-191,15 0-50,-19-1-92,19 1-118,-14-5-133,14 5-767,-12-8-1232</inkml:trace>
  <inkml:trace contextRef="#ctx0" brushRef="#br1" timeOffset="131841.293">13548 10048 888,'-11'-4'760,"11"4"-73,0 0-115,-14-4-44,14 4-52,0 0-39,-8-3-61,8 3-38,0 0-15,0 0-12,0 0 38,0 0-98,0 0 8,0 0-52,14-4-14,-14 4-66,13-1 15,-13 1-70,18-1 25,-18 1-57,22 0 31,-8 0-33,-1-3 6,1 3-87,-1-2-20,1 2-105,-1-2-46,1 1-56,-1-1-39,0 1-43,-1 0-87,-12 1-41,23-1-57,-23 1-128,19-2-614,-19 2-887</inkml:trace>
  <inkml:trace contextRef="#ctx0" brushRef="#br1" timeOffset="132026.214">13602 10132 364,'-8'7'812,"-1"-2"-85,9-5-47,-12 11-96,12-11-44,-7 9-91,7-9-34,-8 10-72,8-10-16,-2 9-45,2-9-39,0 0-52,2 15-35,-2-15-30,11 8-37,-2-3-11,2-1-25,0 0-68,5-2-30,-1-1-86,4 1-31,-2-1-60,2-1-56,3-1-82,-4 1-90,2-2-133,-2 2-753,4-1-940</inkml:trace>
  <inkml:trace contextRef="#ctx0" brushRef="#br1" timeOffset="132797.193">14450 9959 494,'-11'1'474,"11"-1"-71,0 0-4,0 0-14,0 0 9,-10 4-11,10-4-8,0 0-16,0 0-6,0 0-23,0 0-14,2 11 4,-2-11-21,10 5-30,-10-5-40,13 5-36,-13-5-31,22 4-24,-11-1-30,2-2-23,0 0-16,2 2-14,-2-3-13,1 2-8,0-2-9,-1 2-18,-1-1-41,-12-1-43,23 0-48,-23 0-41,19 2-61,-19-2-33,14-2-90,-14 2-71,0 0-12,17 0-12,-17 0-1,0 0-27,0 0-33,0 0-356,0 0-412</inkml:trace>
  <inkml:trace contextRef="#ctx0" brushRef="#br1" timeOffset="132991.227">14463 10092 253,'-13'8'585,"2"-2"-89,-1 2-35,3-2 0,2 0-21,-2-1-7,2 1-32,7-6 4,-10 10-21,10-10-20,-9 10-46,9-10-17,-4 11-18,4-11-17,0 0-32,4 13-38,-4-13-33,6 9-27,1-5-28,2 0-26,4 0-8,-1-1-11,6-1-15,-1 1 19,4-1-64,0 0-67,0-1-93,2-1-50,-1 0-74,1-1-71,-1-1-99,-1 1-99,2 1-105,-2-3-714,0 1-969</inkml:trace>
  <inkml:trace contextRef="#ctx0" brushRef="#br1" timeOffset="133376.723">15427 9999 111,'3'-9'876,"-3"9"-172,8-14-58,-8 14-52,3-11-48,-3 11-38,3-9-45,-3 9-71,0 0-17,4-13-74,-4 13-44,0 0-4,0 0-75,0 0 37,0 0-27,0 0 32,0 0-57,0 0 29,-5 10-50,1 0 13,3-1-53,-4 4 17,2-1-55,0 2-15,1 1-13,0-1 5,-1-1-13,3 0-4,0-1-9,1 1-3,2-1-2,0-1-6,0 0-1,5-1-5,-2-1-18,2 2-39,1-5-45,2 1-34,1-1-29,-2-2-15,3-4-66,-1 3-15,-12-3-41,25 0-37,-14-3-46,3 1-30,-2-1-49,1-1-18,-2-1-131,1-3-578,1-1-802</inkml:trace>
  <inkml:trace contextRef="#ctx0" brushRef="#br1" timeOffset="133699.833">15306 9787 324,'0'0'653,"-14"6"-110,14-6-61,0 0-49,-9 8-50,9-8-42,0 0-46,0 0-24,0 0 1,13 5-64,-13-5-2,0 0-49,20-2 11,-20 2-25,17-3 14,-8 0-30,3-1 21,-4-1-24,2 2-1,-2-1-41,-1-3 12,2 1-28,-1-1 16,-1 0-17,-2 0 17,0-1-33,-1 0 17,-4 8-34,4-13 14,-4 13-24,-2-12 3,2 12-21,-6-10 24,6 10-33,-11-4 22,11 4-42,-15 0-19,15 0-65,-17 1-14,7 4-56,10-5-53,-16 8-75,8-4-61,-1 4-71,9-8-132,-7 9-664,7-9-845</inkml:trace>
  <inkml:trace contextRef="#ctx0" brushRef="#br1" timeOffset="134100.965">15992 9636 408,'-5'-9'765,"5"9"-124,0 0-28,-7-8-82,7 8-34,0 0-85,0 0-32,0 0-64,-3-9 10,3 9-33,0 0 24,12 5-44,-12-5-4,16 9-5,-2-1-22,0 3 33,4 2-51,0 6 3,3-1-2,-2 3-28,-1 1 15,3 4-42,-2 3-56,0 2-114,-4 1 0,-4-3 0,-2 3 0,1-1 0,-4 1 0,-1 1 0,-3 3 0,0-2 0,-4 0 0,0 0 0,-2-1 0,-3-1 0,0-2 0,-3 1 0,1-4 0,-5-1-26,1 0-641,-4-1-192,-3 1-278,-1-5-601,-2-3-1425</inkml:trace>
  <inkml:trace contextRef="#ctx0" brushRef="#br1" timeOffset="135836.61">10013 9239 383,'0'0'745,"0"-12"-132,0 12-57,0 0-16,1-16-56,-1 16-14,0 0-33,0-12-47,0 12-10,0 0-50,0 0 11,-1-13-79,1 13 30,0 0-42,0 0-30,0 0-26,-3-11-6,3 11 5,0 0-2,0 0-6,-10 8-16,10-8-20,-12 10-34,6-2-1,-3 1-114,-2 2 0,-2 3 0,-3 2 0,-2 4 0,-1 2 0,-4 4 0,-2 2 0,2 2 0,-3 2 0,-1 2 0,2 0 0,-6 10 0,0 0 0,3 1 0,0 1 0,3 5 0,0 0 0,2 2 0,3 1 0,2 0 0,4-6 0,2-1 0,4 1 0,4-1 0,3-1 0,4-2 0,7-2 0,5-1 0,5-4 0,5-1-91,10 2-723,3-3-68,6-2-116,2-5-711,4-1-1387</inkml:trace>
  <inkml:trace contextRef="#ctx0" brushRef="#br1" timeOffset="137672.572">18918 9951 733,'0'0'705,"6"-10"-82,-6 10-65,7-9-60,-7 9-39,0 0-45,3-13-55,-3 13-67,0 0-39,-4-12-24,4 12-24,0 0-25,-12-7-20,12 7-17,-12-1-26,12 1-3,-15 4-12,15-4 17,-16 8-37,6-2 22,2 3-48,-2 1-14,2 3 15,0-2-12,0 2-4,3 1 0,0 0-7,1 0-9,1 2 2,1-4-2,4 1-1,-1 0-6,2 0 1,2-1-3,2 0-3,2 0-3,2 0-1,1-4-6,2 1 3,-2-1 5,4-3-3,0-1-10,2 0 7,0-2 1,1-1 1,-3-1-6,3-1 0,0-1-6,-2-1 13,0-1 12,0-2 17,0 0 16,-3-1-10,0-3 43,-1 0-49,1-2 45,-4 1-44,-1-2 28,1-4-35,-4 0 28,0 1-37,-3 0 37,1 1-40,-2-1 30,-4 3-20,1 0 7,-3 0-30,0 0 19,-3 1-37,-2 2 31,0 2-37,-2-1 34,-1 4-37,0-1 32,1 2-52,-3 3-11,2 0-104,-1 2-44,2 0-70,-1 3-59,2-1-71,2 2-102,1 2-56,7-7-74,-8 12-211,8-12-356,-2 12-810</inkml:trace>
  <inkml:trace contextRef="#ctx0" brushRef="#br1" timeOffset="137957.764">19515 10006 338,'0'0'824,"3"-12"-103,-3 12-41,4-12-92,-4 12-28,1-10-49,-1 10-76,0 0-41,2-13-76,-2 13-15,0 0-94,0 0-1,0 0-68,0 0 19,0 0-36,0 0 27,0 0-56,0 0 22,-4 17-78,2-6 44,1 1-48,0 0 29,-2 3-59,1-1 4,-1 1-8,0 1 3,0-1 9,-1 0 19,1 1-39,1-2-35,1-1-29,1-1-60,-2 0-100,1-2-45,1-10-52,0 19-79,0-19-43,0 15-48,0-15-82,1 12-156,-1-12-316,0 0-670</inkml:trace>
  <inkml:trace contextRef="#ctx0" brushRef="#br1" timeOffset="138512.498">19591 9989 326,'1'-14'748,"3"2"-104,-3 0-36,2 0-60,1 0-27,-1 2-72,1 0-23,2 0-51,0-1-30,4 1-34,0 0-16,3 1-29,-1 1-23,2-1-15,2 1-22,0 3-23,4-1-24,2 0 20,-4 2-55,2 1 16,2 1-55,-3 2 12,1 0-47,0 0 29,-4 2-40,1 1 15,-3 1-33,-1-1 15,-3 2-31,-2 0 31,-1 2-35,-7-7 29,1 12-37,-1-12 34,-10 18-38,-1-7 37,-4-1-39,-4 1 34,-3 2-34,-3-1 34,0 0-32,-1 0 27,0 0-31,4-2 29,0-1-15,3-1 12,0 1-36,2-2 36,3 1-34,1-2 37,0 0-47,2 1 26,2-2-32,3 2 28,6-7-38,-8 12 42,8-12-37,0 12 40,0-12-38,8 12 38,-2-2-48,5-3 54,1 1-51,3 1 19,-1-1-4,5 0 9,1 1 7,-1-1 12,2 0-10,1 2 4,5-1 14,0-1 8,-3 1 22,0-1 51,-1 1-20,-1-1 17,0-1 7,0 2 7,-3-2 5,-1-1 12,-3-1 0,-1 0-111,-1 0 0,-2-1 0,0 0 0,-2 0 0,-9-4 0,16 5 0,-16-5 0,12 4 0,-12-4 0,11 5 0,-11-5 0,9 3 0,-9-3 0,0 0 0,10 3 0,-10-3 0,0 0 0,10 4 0,-10-4 0,0 0 0,0 0 0,0 0 0,0 0 0,11 2 0,-11-2 0,0 0 0,0 0-398,0 0-239,0 0-143,0 0-171,-5-12-764,5 12-1394</inkml:trace>
  <inkml:trace contextRef="#ctx0" brushRef="#br1" timeOffset="139916.045">10873 11276 146,'7'-11'648,"-7"11"-132,10-10-58,-10 10-12,7-9-32,-7 9-17,5-9-22,-5 9-17,0 0-44,8-9-11,-8 9-37,0 0 8,0 0-18,5-10-28,-5 10-25,0 0-9,0 0-5,-9-7-13,9 7-7,-12 3-9,2 0-12,-1 2-17,-4 1-3,-2 2 47,0 3-47,-3 2 20,-3 2-27,0 2 9,2 1-37,1 2 26,-1 4-8,2 2-33,2-1 25,3 2-38,3 1-42,2 1-23,4 0 0,2-3 0,5 2 0,1 1 0,5 3 0,3-1 0,5 1 0,4 0 0,6-2 0,3-3-219,2 2-124,3-5-96,2-2-114,3-2-163,3-2-248,0-3-606,0-5-1216</inkml:trace>
  <inkml:trace contextRef="#ctx0" brushRef="#br1" timeOffset="142972.085">12121 11459 294,'0'0'736,"5"-12"-118,-5 12-45,9-12-30,-9 12-29,5-13-72,-5 13-7,6-10-37,-6 10-32,3-8-22,-3 8-29,4-8-36,-4 8-30,0 0-37,4-9 6,-4 9-57,0 0 42,0 0-41,-9 11 34,1-4-39,-1 5 1,-1 3-44,-3 1 15,-1 4-43,-1 2 11,-3 2-37,3-2 10,-2 2-41,2-4 4,-2 4-33,2-3 0,-1 1 0,3-2 0,0-3 0,1-1 0,0 0 0,1 0 0,3-5 0,1 1 0,0-3 0,1 0 0,1-2-77,0 1-44,5-8-73,-6 10-11,6-10-36,0 0-21,0 0-47,0 0-24,0 0-8,0 0-29,0 0-6,4-13 29,3 3 29,-1-2 26,2 0 25,1-5 44,1 0 30,1-2 38,2-3 30,-1-2 25,2 0 3,-1 0 50,-1-3 2,0 0 64,0 0 13,2 4 31,-3-1 9,-1 4 29,-1 1 17,0 4 18,-1 0 3,-1 5 21,2-1 22,-3 4 3,1 1-20,-7 6 33,14-4-17,-14 4 11,17 4-6,-6 2-14,1 2-10,0 2 18,-1 3-52,0 2-6,3 2-17,-3 0-11,1 2-5,0 0-25,-1-1-4,2 2-10,-3-1-11,1-1-4,1-1-6,-3 0-9,0 0-7,3-1 2,-2-3-9,-1 0-27,-1 0-46,0-3-68,-1 0-10,1-3-74,0 3-29,-2-4-65,-6-6-41,11 11-60,-11-11-46,8 5-91,-8-5-119,0 0-290,0 0-547</inkml:trace>
  <inkml:trace contextRef="#ctx0" brushRef="#br1" timeOffset="143650.22">12014 11592 471,'0'0'650,"-22"0"-140,22 0-74,-13 0-54,13 0-47,0 0-18,-13 2-63,13-2-32,0 0-38,0 0-30,13 7-36,-13-7-16,18 3-28,-3-2-16,4 0-7,2-1-12,4 2-9,2-2-4,4-2-2,-3 1-8,9-3-13,-1 3 1,0-3-28,3 0-11,-1-1-23,4-2-11,-4 2-6,-1-2 20,-4 0-29,1 0 8,-5-1-18,-4 0 30,-3 1-3,-2-1 27,-1-1-3,-6-1 22,-2 0 1,0 1 34,-2-1 7,-2-2 28,0 3 12,-4-3 5,-1 3 24,0-2 4,-2 11 27,2-17 40,-2 17-20,0-15 2,0 15-37,-2-11 11,2 11-35,0 0 25,-3-11-10,3 11 8,0 0 8,0 0-6,-7 8-7,7-8-11,-4 17-6,2-7 1,1 2-9,-1 2-5,0 3 0,0 0-4,0 0-10,-2 0-1,2 1-22,-1 0 4,-1 0-5,1-1-5,0 1 3,1 0 7,0-4-2,0 3-9,0-2 1,0-1-10,1-5-5,-1 2 0,1 1 2,1-12-5,-1 15-5,1-15 3,0 14 3,0-14-3,0 0-3,0 14 1,0-14-2,0 0 0,0 0-5,0 0-4,0 0 0,0 0 0,9-7-10,-9 7-3,9-16-6,-4 5-5,0 3 3,3-3 4,-1-2 1,5 2-4,-1-3 5,2 3-3,2-3 6,1 4 5,0 1 5,-3-1-6,5 3 1,-3 2-1,0 1 2,1 1 17,-3 0-2,0 3 5,1 3 9,-1 0 9,-1 2 4,-1 1 4,0 1-2,-4 1-10,0-1 21,-1 3 2,-3-1-4,-3-9-23,6 17 13,-6-17-18,0 18 27,-2-7-38,-2-1 20,1 1-25,-1-3 22,-1 2-24,-1-3 17,1 3-24,-2-3-18,1 0-76,-1-2-38,0 2-82,7-7-66,-13 9-137,13-9-108,-9 5-156,9-5-642,0 0-939</inkml:trace>
  <inkml:trace contextRef="#ctx0" brushRef="#br1" timeOffset="144128.652">13389 11511 319,'6'-6'748,"-1"-2"-109,-5 8-57,7-10-68,-7 10-39,3-12-49,-3 12-51,2-11-50,-2 11-53,-3-10-21,3 10-31,-6-7-31,6 7-22,-12-5-37,12 5-21,-13-3-17,13 3-11,-20 0-10,20 0-7,-21 3-11,21-3-9,-20 6-11,11-3-4,0 2-7,0 0-5,9-5-5,-14 11-2,8-5 0,6-6-3,-7 12-3,7-12-1,-4 12 1,4-12-1,-2 12 0,2-12-1,2 14 1,-2-14-1,6 15-2,-1-8-2,-5-7-5,12 16-6,-8-7-8,3-1-25,-1 1 32,3-1-27,0 1 30,-2 0-22,-1 0 35,1 1-24,-2-3 29,2 3-20,-1-2 20,1 1-20,-3-1 22,1 0-20,0 1 22,-1-1-13,-4-8 31,7 13-18,-7-13 25,2 13-16,-2-13 28,-2 12-20,2-12 26,-3 9-26,3-9 26,-10 9-25,10-9 18,-12 8-31,12-8 21,-15 5-35,15-5 24,-19 4-26,19-4 21,-20 0-64,20 0-29,-22-4-115,10 2-80,1-1-176,-3 0-159,3 1-279,1-3-414,-2 1-897</inkml:trace>
  <inkml:trace contextRef="#ctx0" brushRef="#br1" timeOffset="145548.267">14209 11351 592,'9'-8'670,"-2"0"-76,0 1-40,-3 0-24,3 0-54,-1-1-13,-6 8-50,10-12-20,-10 12-55,8-10 1,-8 10-36,5-9-30,-5 9-18,5-10-43,-5 10-20,0 0-15,0 0-11,1-12 18,-1 12-35,0 0 0,0 0-5,-17 2-10,11 4-13,-6 2-7,1 5 21,-3 1-38,-2 5-73,0 3-24,-1 1 0,1 2 0,-4 4 0,4 0 0,-2 3 0,4-1 0,2-2 0,0 0 0,1-1 0,6 1 0,1-3 0,1 0 0,3 0 0,3 0 0,6 3-19,2-3-361,5 0-87,5 0-66,3 0-141,3-4-127,2-1-880,2-1-1354</inkml:trace>
  <inkml:trace contextRef="#ctx0" brushRef="#br1" timeOffset="148598.52">14908 11668 130,'0'0'815,"0"0"-180,-7-7-99,7 7-58,0 0-51,-4-10-19,4 10-68,0 0-35,-2-12-68,2 12-17,0-12-37,0 12 3,4-9-37,-4 9 13,2-12-31,-2 12 7,7-13-26,-1 6 18,-1 0 1,3 0-9,-2-1-9,5-1-8,1 2-18,0-1-10,3 0 0,-1 2 28,3 1-53,-1-2 36,2 4-56,-1 3 38,3-1-51,-1 2 34,-1 2-42,0 2-7,-3 2 2,3 2-3,-2 2 4,-1 1-6,-5-2-1,0 4 5,-2-2-4,0 3-11,-4-2 13,-3 2-14,3-2 15,-4 1-8,-1-2 14,-2-1-2,2 2-7,-2-2 5,-1 0-2,-1 0 0,3-2-2,-2 0-1,4-9 1,-8 14 1,8-14 20,-5 11-25,5-11 2,0 0-3,-6 9 24,6-9-40,0 0-1,0 0 1,0 0 0,9-5-30,-3-2 22,0 1-15,3-5 22,-1 1-24,3-2 15,1-3-18,1 0 25,2-2-2,1-3-1,1-3 2,0 2 5,-1-1 7,1 0 2,-1 3 2,-1-4-2,-2 7 3,-2-1-22,2 1 25,-4 4-17,0 0 24,0 2-22,-4 2 20,-5 8-19,10-10 21,-10 10-18,0 0 22,0 0-3,0 0-5,0 0 6,-1 15 0,1-15-2,-7 20-1,2-6 2,0-1-22,-1 3 27,2 0-21,-1 2 31,1-1 6,0 1 18,2 0-28,-1-1 10,1 2-12,2-2 23,0 0-16,3-2 23,0 0-26,1 0 15,0-1-28,2-1 25,2 0-21,-1-1 12,1-2-17,0 1 17,2-3-23,-1 0 15,-1-2-16,-1-2 5,2 2-57,0-4-43,-9-2-87,15 5-47,-15-5-107,16-2-119,-16 2-90,14-3-143,-7-1-636,1-1-931</inkml:trace>
  <inkml:trace contextRef="#ctx0" brushRef="#br1" timeOffset="149098.576">16175 11401 117,'8'-4'864,"-8"4"-182,14-7-65,-14 7-78,8-7-25,-8 7-82,6-5-55,-6 5-82,0 0-56,0 0-60,3-10-20,-3 10-46,-8-4-2,8 4-33,-15-3 2,15 3-31,-24-2 16,11 0-29,-2 2 17,-1-1-25,2 1 17,-1 0-32,0-1 19,0 2-18,15-1 24,-25 0-21,25 0 30,-21 0-23,21 0 24,-16 0-29,16 0 14,-15 0-23,15 0 19,0 0-26,-17 0 20,17 0-17,0 0 38,-12 5-17,12-5 3,0 0 9,-9 9 4,9-9 10,-4 11-3,4-11-8,-2 17 24,-1-8 3,1 3-11,-1 1 0,0 1-8,-2 3 4,1 0 0,-2 1 9,1 3-3,-1-2-9,0 3-6,3-3 3,-4 0 16,5 1 25,-1-3-7,1 3-2,2-3-16,-2 1-9,4-3-12,-1 2-5,2 0-4,0-2-3,4 2-4,-1-3-6,2-2 1,1 1-8,2-2-1,-1 0 28,4-3-40,-1 1 8,4-3-87,-2 1-53,4-2-49,-1-1-51,1 0-36,2-4-57,-2 2-22,1-2-69,0-2-27,-1 2-25,-1-4-25,0 0-30,-1-1-93,-1 1-399,0-3-621</inkml:trace>
  <inkml:trace contextRef="#ctx0" brushRef="#br1" timeOffset="149438.546">16433 11679 112,'7'-11'556,"-2"2"-112,-1 0-51,-4 9-23,6-13-8,-6 13-22,4-12-28,-4 12-18,5-10-31,-5 10-14,0 0 6,6-11-4,-6 11-13,0 0-38,0 0 4,0 0-24,0 0 8,3 13-42,-3-13 17,0 18-38,0-6 14,0 2-17,1 4 63,-1 0-19,1 2-10,2 5-10,-2-2-6,1 2 3,-1 0-5,-1 3 17,1-3-49,-1 1 21,2 1-54,-4-1 18,2 0-24,-1 0 28,0 0-37,-2-3 35,0 1-36,0-2 34,-2 0-39,1-2 31,0-2-42,0-1-19,-1-1-22,0-2 0,0-1 0,-2 0 0,2-2 0,-1-2 0,1 0 0,-2-1 0,0 0 0,0-2 0,0-2 0,7-4 0,-17 7 0,17-7 0,-14 1 0,14-1 0,-17-6 0,11 1-191,-2-3-41,2-3-115,-2-4-77,3-2-97,3-5-108,0-1-110,2-5-142,2 1-460,2-7-944</inkml:trace>
  <inkml:trace contextRef="#ctx0" brushRef="#br1" timeOffset="149748.567">16527 11451 440,'0'0'631,"0"0"-97,0 0-46,0 0-16,0 0-41,0 0-46,0 0-39,0 0-40,0 0-59,0 0-10,12 5-22,-12-5-24,15-1-16,-15 1-11,17-1 7,-17 1-4,16-3-1,-16 3-1,15-3-10,-15 3 4,13-5-37,-13 5-18,10-6-21,-10 6-10,6-7-16,-6 7-7,0 0-4,3-12-9,-3 12-12,-4-8-3,4 8-6,-11-7-2,11 7-5,-13-7-2,13 7-5,-18-6-37,18 6-50,-15-4-70,15 4-78,-17-3-55,17 3-102,-13-2-75,13 2-52,0 0-86,-16 0-709,16 0-916</inkml:trace>
  <inkml:trace contextRef="#ctx0" brushRef="#br1" timeOffset="150218.145">16721 11289 401,'0'0'712,"5"-7"-99,-5 7-28,0 0-87,0 0-24,5-7-80,-5 7-45,0 0-68,8-7-27,-8 7-45,11-4-10,-11 4-28,13-4-3,-13 4-23,18-6 5,-8 3-26,-10 3 18,21-3-37,-21 3 8,21-4-27,-21 4 18,21-1-22,-21 1 0,21-3-15,-21 3 9,20 0-21,-20 0 0,15 0-15,-15 0 3,17 3-7,-17-3-2,12 4-4,-12-4-1,13 8-3,-7 1 34,-2-1 2,2 2-12,-3 0 37,1 2-45,0 2 39,0 3-45,0-1 56,-1 2-25,0 1 18,1 3-18,0 1 38,0 0-29,0 1-4,-1 1-3,2-1 0,0 1 9,-1-1-17,0-1-61,-1 1 0,1-2 0,-2 2 0,1-5 0,-1-1 0,1-1 0,-2 0 0,0-1 0,0-3 0,-1-1 0,-1-1 0,1-11 0,-2 21 0,-3-10 0,1-3 0,-3 1 0,1-2 0,-3-2 0,-1 3 0,-2-3 0,-2-1 0,2 2 0,0-2 0,1-1 0,-2-1 0,0 0 0,1 1 0,0-2 0,12-1 0,-23 1-197,23-1-289,-19-1-100,19 1-158,-16-4-154,16 4-772,-11-6-1339</inkml:trace>
  <inkml:trace contextRef="#ctx0" brushRef="#br1" timeOffset="150518.277">17393 11652 697,'0'0'862,"-8"-5"-117,8 5-126,0 0-31,-8-7-87,8 7-40,0 0-89,0 0-25,0 0-1,0 0-38,0 0-32,0 0-34,4-8-25,-4 8-7,0 0-22,18 0-20,-18 0-14,17 0-27,-17 0-21,21 0-20,-21 0-17,23 0-15,-23 0-7,22 1-12,-22-1-6,26 0-31,-26 0-17,25 0-119,-25 0-64,25 0-69,-12-1-91,0 1-56,0-2-129,-13 2-86,26 0-140,-12 0-654,-1 0-1034</inkml:trace>
  <inkml:trace contextRef="#ctx0" brushRef="#br1" timeOffset="150828.174">18022 11482 827,'0'0'770,"5"-11"-55,-5 11-77,2-10-62,-2 10-49,0 0-70,3-10-73,-3 10-66,0 0-54,0 0-33,0 0-12,0 0 1,0 0-33,0 0 21,0 0-57,0 0 30,-5 14-71,5-14 28,-4 18-55,1-7 12,-2 1-36,3 1 20,-2 0-52,1 1-3,1 0-8,1-3 3,-1 2-3,2-1-5,-1 0-1,2 1 1,1-4-8,-1 3 1,1-3-4,1 1-4,2-2-44,1-1-49,1-1-55,-1 0-25,2-1-69,1 0-19,-9-5-53,15 2-62,-15-2-57,19 1-44,-19-1-60,20-2-93,-20 2-562,19-6-805</inkml:trace>
  <inkml:trace contextRef="#ctx0" brushRef="#br1" timeOffset="151148.412">18001 11305 154,'-14'1'771,"1"2"-195,13-3-99,-18 4-52,18-4-42,-15 5-29,15-5-37,-8 4-33,8-4-31,0 0-44,0 0-14,0 0-47,6 10 0,-6-10-38,11 1 6,-11-1 3,14-1 11,-14 1-18,16-2 16,-6-2-24,-10 4 23,13-5-26,-13 5 13,11-11-29,-11 11 7,12-12-33,-12 12 17,5-12-38,-5 12 11,2-14-15,-2 14 4,-2-15-28,2 15 15,-7-14-25,7 14 20,-11-14-25,11 14 23,-14-11-28,14 11 21,-18-7-35,8 5-18,10 2-67,-21-5-29,21 5-62,-17 0-61,17 0-73,-16 1-70,16-1-37,-13 5-149,13-5-624,-10 5-823</inkml:trace>
  <inkml:trace contextRef="#ctx0" brushRef="#br1" timeOffset="151658.33">18491 11087 174,'-3'-13'731,"3"13"-129,-2-13-55,2 13-53,-3-11-24,3 11-49,-1-11-20,1 11-50,-3-9-23,3 9-40,0 0-18,-1-12-50,1 12-1,0 0-44,0 0 16,0 0-25,5-8 25,-5 8-19,9 5 1,-3 1-8,5 0-5,-1 4 19,4 1-22,1 5 13,3 1 1,0 2-4,1 3-7,4 3 2,-2 3-46,0-1-116,1 1 0,-1 2 0,0-1 0,0 3 0,-2 1 0,0-1 0,-1 0 0,-4 4 0,-5-5 0,0 1 0,-4 0 0,-3 2 0,-3 0 0,-4 1 0,-5 6 0,0-1 0,-6 0 0,-3 2 0,-6 5 0,-3-3 0,-3 0 0,-5-1-186,-2-4-458,-6 0-151,-1-1-159,-2-4-818,-3 0-1467</inkml:trace>
  <inkml:trace contextRef="#ctx0" brushRef="#br1" timeOffset="154038.108">19786 11569 740,'0'0'877,"0"0"-167,-14-1-103,14 1-69,0 0-21,0 0-56,-11-1-63,11 1-33,0 0-27,0 0-20,-9 5-15,9-5-18,0 0 27,0 0-46,6 7 11,-6-7-57,11 5-1,-11-5-24,16 5-39,-6-2-67,-10-3-89,23 4 0,-10-2 0,1 1 0,0-3 0,2 3 0,-2-3 0,2 0 0,0 0 0,0 0 0,-2 0 0,2 0 0,-1 0 0,-1-3-188,0 2-83,0-2-34,-2 2-40,-2-2-38,-10 3-34,22-1-63,-22 1-43,16-3-53,-16 3-85,10-3-617,-10 3-885</inkml:trace>
  <inkml:trace contextRef="#ctx0" brushRef="#br1" timeOffset="154267.907">19763 11712 152,'-9'5'879,"1"0"-167,8-5-50,-11 6-63,11-6-68,-6 7-31,6-7-78,0 0-27,-4 11-72,4-11-11,5 8-55,-5-8-4,9 5-78,-9-5-21,21 5-46,-10-2-9,3-2-31,0-1-4,4 3-22,0-3 2,1 1-26,0-1-28,-1 0-80,1-1-46,-2 1-69,2 0-49,-1 0-89,-3 0-82,1-3-63,-2 3-130,1 0-714,-2 0-935</inkml:trace>
  <inkml:trace contextRef="#ctx0" brushRef="#br1" timeOffset="155144.352">20662 11632 200,'0'0'867,"0"0"-203,0 0-71,-9 6-62,9-6-81,0 0-42,0 0-68,0 0-8,0 0-57,10 6-12,-10-6-50,12 3-4,-12-3-44,20 1-11,-20-1-42,25 2-3,-9-1-42,0-1 7,1 0-37,2 0 15,1 0-31,-3 0 9,2-1-72,-2 1-35,1-2-62,-4 1-31,3 1-69,-5-3-70,2 3-44,-14 0-45,21-2-64,-21 2-77,18-2-535,-18 2-689</inkml:trace>
  <inkml:trace contextRef="#ctx0" brushRef="#br1" timeOffset="155364.03">20695 11818 126,'0'0'755,"-13"10"-142,13-10-61,-6 6-45,6-6-53,0 0-45,-4 10-67,4-10-21,0 0-59,6 7-27,-6-7-58,12 4-7,-2-1-45,-10-3 0,23 2-42,-8-2-1,2 0-34,2 0 6,0 0-70,3-2-35,-1-1-73,0 2-99,1 0-66,0-2-92,-3 2-102,1-1-196,2-1-319,-4 2-597</inkml:trace>
  <inkml:trace contextRef="#ctx0" brushRef="#br1" timeOffset="155965.242">21721 11650 497,'0'0'836,"0"-18"-138,1 7-75,-1 11-63,-1-17-70,1 17-28,0-15-75,0 15-59,0-11-54,0 11-50,0 0-46,-2-13-38,2 13-12,0 0 1,0 0-2,0 0-16,-12 10-10,7-2-20,-2 1-33,-1 4 4,-1 3-25,0-2 13,0 5-21,-4-1 15,3 0-24,-3 0 15,4-1 1,-1 0-10,-2-1-21,3 1 18,2-4-20,-1-1 12,0 0-10,3-3 16,0 0-23,5-9 22,-8 14 11,8-14-36,-5 11-37,5-11 3,0 0-54,-3 12 10,3-12-53,0 0-3,0 0-26,0 0 9,15-5-14,-15 5 25,13-11 3,-6 3 7,1-2 24,0-1 17,-1-1 24,3-5 7,1 0 19,-2-1 1,1-3 14,0 1 15,-2-1 2,1 1 17,-3-1 8,0 1 29,0 3 31,-1 3 24,0-1 0,0 3 1,-1 1-8,0 0-7,-4 11-14,6-12 27,-6 12 2,6-7 13,-6 7-6,0 0 11,14 7 0,-7-2-5,-2 2-21,1 5 24,3 0-25,-2 2 10,-1 2-31,2 2 20,1-1-29,-3 3 14,2-2-31,-1 0 11,1 0-27,0-1 13,-2-1-16,1 0 11,1-3-23,0 1 17,1 2-12,-1-3-31,2-2-53,-1 1-46,0-3-57,0 1-10,-2-3-28,1 0-52,-1-1-40,-7-6-66,12 8-44,-12-8-80,11 4-107,-11-4-414,0 0-632</inkml:trace>
  <inkml:trace contextRef="#ctx0" brushRef="#br1" timeOffset="156651.575">21587 11737 130,'-14'-2'770,"0"1"-178,14 1-88,-20 0-51,20 0-58,-15 1-33,15-1-47,-7 4-24,7-4-62,0 0-25,0 0-43,6 15-22,3-13-34,2 3-11,4-1-34,2-1 7,1 0-28,3-1 9,0 0-40,1-2 29,3 0-24,3-2 13,-2 0-28,2-1 20,6-2-9,-1 0 4,-1-2-26,-1 0 21,-1 0-15,-2-1 20,-5 0-15,0-2 14,-3-1-20,-3-1 23,0 0-25,-2 0 20,1-5-19,-2 2 16,-1-2-5,-2 2-1,1-2 14,-5 2 11,2 2 14,-3 1-3,0 0 7,-2 3 9,1-2-2,-5 11-7,6-13-12,-6 13 13,0 0 1,0 0-7,0 0 8,0 0-1,0 0-7,1 12-1,-1-12-25,-5 21 20,1-6-23,2-1 28,-2 1-12,0 2 18,-1 0-28,1 0 23,-1 1-23,1-1 18,0 0-22,1-2 13,-1 2-20,1-2 20,-1-1-24,0 1 24,2-5-26,-2 1 14,0-1-27,2-1 25,2-9-20,-3 17 27,3-17-21,-1 12 23,1-12-22,-3 9 20,3-9-24,0 0 22,-2 11-25,2-11 25,0 0-25,0 0 15,0 0-19,0 0 27,9-7-25,-9 7 21,7-13-22,1 6 13,-3 0-19,4-4 15,0 3-21,2-2 27,-1 1-23,2 1 26,0-1-27,1 1 29,2 1-23,-1 1 21,1 1-22,-1-1 20,3 3-14,-4 1 19,2 1-21,-2 1 29,-13 0-30,25 2 21,-13 1-25,2 1 31,-3 0-19,2 2 19,-1 1-22,-2 1 30,1 0-5,-2 1 18,0 0-26,-1 0 28,-4-1-23,1 0 21,-5-8-24,2 15 21,-2-15-18,-2 17 19,2-17-27,-10 16 15,1-10-23,-1 4 22,-2-3-24,-1-1 19,-1 1-27,0-1 1,0-1-70,-1 0-25,1-1-70,2-1-54,1-1-109,0 1-102,11-3-96,-20 3-876,20-3-1019</inkml:trace>
  <inkml:trace contextRef="#ctx0" brushRef="#br1" timeOffset="157137.35">22902 11680 376,'10'-9'792,"-1"2"-144,0-1-53,0-1-64,-2 4-35,0-2-56,-7 7-26,10-13-47,-10 13-66,9-12-58,-9 12-45,0 0-33,-3-13-21,3 13-20,-8-5-17,8 5-15,-15-5-13,15 5-13,-19-1-17,19 1-9,-16 0-2,16 0-7,-19 3-11,19-3-2,-16 4-3,16-4-1,-13 7-22,13-7 23,-9 6-24,9-6 22,-3 9-21,3-9 18,2 10-20,-2-10 27,5 12-29,-5-12 28,12 11-26,-5-3 22,1 0-22,2 0 25,0 0-26,0 0 23,-1 2-22,0-3 16,1 4-18,-3-2 25,2 1-23,-1-2 22,-3 3-16,0-4 24,-1 3 8,0-3 17,-4-7-17,5 16 25,-5-16-5,0 15 10,0-15 4,-4 13-7,4-13-8,-9 11-13,9-11 0,-14 11-7,6-6-5,8-5-1,-16 6-7,6-1-4,10-5 0,-20 5-2,20-5-3,-19 2 20,19-2-54,-19 0-61,19 0-26,-19-2-90,19 2-47,-19-5-95,19 5-112,-14-9-90,5 5-146,9 4-682,-10-14-979</inkml:trace>
  <inkml:trace contextRef="#ctx0" brushRef="#br1" timeOffset="157623.153">23795 11447 90,'8'-12'755,"-3"4"-148,0-1-39,0 1-34,0-1-41,0 2-70,-1-1-16,-4 8-54,7-16-28,-7 16-62,2-13-13,-2 13-43,0-13-6,0 13-41,-2-9 2,2 9-40,-10-5 18,10 5-23,-14-4 1,14 4-9,-21 2-4,8 2-19,0 2-2,-1 0 13,-3 5 5,1 1 24,-1 1-12,-2 5 28,2 0-48,1 2 85,-1 3-72,2 0 4,1 2 22,1 0-24,2 3-12,1-3-8,0 1-77,4-2-12,1 1 0,2-2 0,1 4 0,3-3 0,2 2 0,2 2 0,2 0 0,5-1 0,-1-1 0,2-1 0,4-3-78,2 1-220,-1-2-44,1-2-59,0-1-95,3 0-185,0-1-156,-1-4-765,-3-2-1253</inkml:trace>
  <inkml:trace contextRef="#ctx0" brushRef="#br1" timeOffset="160277.522">24413 11788 47,'0'0'928,"1"-11"-206,-1 11-82,0 0-75,0-13-75,0 13-37,0 0-81,0 0-46,2-13-74,-2 13 8,0 0-21,0 0 22,0 0-31,0 0-10,-1 14 5,1-14-14,-1 22-24,0-9 0,-1 3-48,1 2 37,-2 3-43,0 3 1,1 1-45,0-1 31,-1 3-43,-1-1 25,0 3-17,2-2 21,-1 4-37,2-1 21,-2-2-34,2 0-56,0 0 0,-2-2 0,3 1 0,-4-1 0,3 0 0,0-2 0,-2-1 0,2-3 0,-1-2 0,1 0 0,-4-1 0,3-1 0,-2-2 0,1 0 0,-3-2 0,1 0 0,-4 0 0,1-3 0,0-1 0,1-2 0,-5 0 0,2-1 0,0-1 0,-3-2 0,0-1 0,-2-1 0,2-1 0,-3-4-15,0-1-296,-2-4-76,3 0-50,-2-3-60,5-3-104,-1-1-89,4-3-175,0-6-530,1-3-997</inkml:trace>
  <inkml:trace contextRef="#ctx0" brushRef="#br1" timeOffset="160616.106">24397 11678 560,'0'0'602,"0"0"-103,0 0-17,0 0-33,0 0-47,13 1-42,-13-1-15,0 0-70,20-1 6,-20 1-42,21-2-32,-10-2-26,-1 1 17,3-2-41,-3 2 16,1-2-24,0-1-7,-3 0 9,-1 2-13,0-1-11,0-2-1,-7 7-16,9-10-27,-9 10-5,0 0-11,0-14-19,0 14-4,-6-8-9,6 8-5,-17-4-8,17 4-5,-21-5-6,21 5 1,-22-1-12,9 2 6,0 1-3,-1 1-25,3-2-38,0 3-65,0 0-51,-1 0-89,5 2-65,-1 1-69,2 0-62,2 1-54,4-8-184,0 14-483,0-14-792</inkml:trace>
  <inkml:trace contextRef="#ctx0" brushRef="#br1" timeOffset="160894.805">24848 11843 775,'-14'3'767,"14"-3"-69,0 0-78,-16 2-81,16-2-34,0 0-74,-14 2-40,14-2-71,0 0-30,0 0-65,0 0-8,-11 1-51,11-1 5,0 0-36,0 0 1,11 3-36,-11-3-3,14 1-30,-14-1-2,22 0-21,-8 0 1,-1 0-16,2 0-5,0 0-50,4-1-31,-3 0-86,1-1-57,1 0-88,1 1-79,-5-1-88,1 0-77,4 1-166,-4-2-598,-1 1-898</inkml:trace>
  <inkml:trace contextRef="#ctx0" brushRef="#br1" timeOffset="161179.993">25391 11667 313,'-10'-12'876,"10"12"-137,-8-11-61,8 11-102,-6-9-42,6 9-89,-8-7-58,8 7-72,0 0-12,-6-7-42,6 7 13,0 0-27,0 0-26,0 0-22,0 0-18,0 0-1,2 14-22,-2-14-27,6 17-16,-2-5-24,0 0-14,0 5-16,-1-2-4,-1 2-14,1 0-11,0 0-10,-1 1-6,-2-1-12,2 1-39,-1 0-49,-1-1-69,0-3-64,0 0-98,0 0-56,-1 1-108,-1-3-78,2-12-84,0 22-220,0-22-343,0 17-814</inkml:trace>
  <inkml:trace contextRef="#ctx0" brushRef="#br1" timeOffset="161518.523">25769 11737 545,'4'-19'706,"-4"19"-123,-3-14-37,3 14-71,-6-11-52,6 11-53,-16-10-61,7 7-26,-2 1-48,-3 0-14,1-1-46,-1 3 12,-1 0-40,-3 0 18,0 3-22,0 0 16,-3 1-31,2 3 12,-1-1-31,1 2 16,4 2-30,-2 1 6,6-1-19,-2 1 4,4 1-22,3 1 3,1-2-20,3 1 0,2 0-6,0 0-23,4 1 3,3 0 6,1-2-7,4 2-2,1-2-10,3-1-9,2 1-6,1-5-59,3 2-8,-3-1-64,4-5-25,0 1-70,-1-1-31,0-2-79,1 0-56,4-1-22,1-1-74,0-2-178,-1-1-468,3-2-756</inkml:trace>
  <inkml:trace contextRef="#ctx0" brushRef="#br1" timeOffset="161865.838">26114 11465 378,'-9'-7'818,"3"0"-124,6 7-46,-12-9-102,12 9-33,-9-8-91,9 8-33,0 0-58,-2-9-5,2 9-37,0 0 2,9-6-34,-9 6 2,16 3-25,-7 0 19,5 4-44,-1 0 16,5 4-38,0 0 22,2 6-60,-2 2-16,0-1-21,0 4-22,-5 1-11,1 0-15,-3 2-12,-2 2-18,1 2-34,-2 0 0,-3 0 0,-3 3 0,0-6 0,-2 3 0,0-1 0,0 0 0,-4-1 0,-1 3 0,-1-2 0,-4-2 0,2-4 0,-1-1 0,1-3 0,-3 0 0,3-2 0,-2-2-169,-1-5-267,2 3-68,-2-3-110,4-1-145,-1-2-157,8-6-604,-15 5-1152</inkml:trace>
  <inkml:trace contextRef="#ctx0" brushRef="#br1" timeOffset="162282.588">26674 11223 741,'-7'-8'750,"7"8"-106,-7-11-57,7 11-79,-4-10-64,4 10-77,0 0-42,-5-9-26,5 9 2,0 0 15,0 0-30,7 7 18,0-1 3,4 6-17,2 1-10,4 7-2,6 5-12,0 4-24,2 2 27,0 2-56,0 5-39,2 7-174,2 4 0,-5-2 0,1 5 0,-4-4 0,-1 5 0,-5-9 0,-1 2 0,-5 1 0,-2 0 0,-3-2 0,-2 1 0,-6-1 0,-1 0 0,-7-2 0,0-1 0,-9-2 0,-7 4 0,-7 0 0,-3-4 0,-4 0 0,-1-3 0,-6 1-300,-1-3-471,0-1-170,-1-3-1006,-1-1-1684</inkml:trace>
  <inkml:trace contextRef="#ctx0" brushRef="#br1" timeOffset="176738.155">2156 13946 64,'0'0'680,"0"0"-125,0 0-52,-11-3-41,11 3-25,0 0-39,-8-5-46,8 5 2,0 0-6,-4-12-36,4 12-36,-2-11-34,2 11-10,0-11-28,0 11-4,0-12-12,0 12-28,2-16-15,-2 16-18,8-17-11,-3 8-17,2-2-8,0 0-6,2-1-11,4 1 3,-3 2-1,6-3-2,-4 2 2,1 1-25,1 3-8,-1-1-6,2 3-10,-3 1-11,2 2 1,-3 2-5,3 0-1,-3 3 2,-1 1 1,1 1-1,-3 0-8,-2 3 6,0 3 0,-4-2-4,0 2 6,-4 0-9,0 3 18,-2-1-20,-3 3 15,1 1-15,-4-2 16,1 0-25,0-1 17,0 0-18,-1-3 16,1 0-16,1 0 7,-2-2-12,3-2 17,1-1-16,1 0 14,5-7-18,-11 11 11,11-11-21,-8 7 11,8-7-19,0 0 12,0 0-2,-8 5 16,8-5-17,0 0 15,0 0-8,8-6 11,-8 6-15,10-6 21,-10 6-11,15-5 12,-15 5-25,18-4 29,-18 4-9,21-2 10,-21 2-9,25 2 7,-13 1-11,2-2 10,-3 3-9,3 2 8,-1-1-7,-2 1 14,1-1-10,-3 4 12,-1-2-10,1 1 13,-4-1-2,0 4 8,-3-2-6,1 0 20,-3-9-3,0 21 10,-3-10-10,0 0 6,-3-2 12,0 2-7,-4 1 5,1-1-11,0-1 0,-4 0-4,0-2-6,0-1-5,-2 3-3,0-4-3,0 0-1,-2 0-6,2-2 4,-2 0 13,2-1-39,-2-1-46,4-2-51,-2-2-66,1 1-77,-2-5-75,3 0-87,2-3-145,0 1-117,-1-3-924,5 0-1255</inkml:trace>
  <inkml:trace contextRef="#ctx0" brushRef="#br1" timeOffset="176960.832">2678 13911 187,'0'0'981,"0"0"-218,15 1-73,-15-1-102,0 0-55,12 0-97,-12 0-80,0 0-87,0 0-40,14 0-56,-14 0-29,0 0-36,0 0-24,0 0-75,0 0-60,14 0-114,-14 0-103,0 0-140,0 0-153,0 0-737,0 0-900</inkml:trace>
  <inkml:trace contextRef="#ctx0" brushRef="#br1" timeOffset="178264.303">13771 13776 592,'0'0'866,"0"0"-138,-9-5-111,9 5-80,0 0-36,-7-9-69,7 9-55,0 0-79,0 0-12,0 0-44,7-10-3,-7 10-49,16-4 4,-3 3-31,3 2 1,1 2-31,2 1 0,4 0 2,2 3-15,0 1-4,2 0-20,-1 3-21,0 0-10,-1 1-14,-7 0-8,3-1 0,-3 1-14,-3 1-6,1-2-4,-3-2-3,-4 2 4,3-1-4,-4-1-8,-3 0 3,3-1 0,-6 1 1,-2-9-6,4 13-9,-4-13 20,0 12-5,0-12 1,-4 10-19,4-10 9,-8 7 8,8-7-6,-7 5 9,7-5 2,0 0 13,-13 0 14,13 0-4,-11-5-9,11 5-7,-5-10-7,5 10 7,-6-12-8,6 12 0,-2-16-12,2 16 10,2-18-6,2 6-10,3 0-1,0 0-7,2 1-22,4-3-18,5 0-20,-1 0-26,4-2-24,4 2-38,0-2-44,2 4-58,0 0-9,-3 2-50,-1 1-80,2 3-67,-3-1-69,0 2-110,-3 3-717,1 0-965</inkml:trace>
  <inkml:trace contextRef="#ctx0" brushRef="#br1" timeOffset="178681.058">14566 13825 160,'0'0'740,"-6"7"-151,6-7-48,0 0-33,0 0-23,0 0-51,0 12-49,0-12-57,0 0-33,17 2-36,-17-2-38,17-1-26,-17 1-23,25-3-12,-14 2-20,2-1-5,1-1-21,0-1-18,0 0 12,0-2-32,-2 4 13,-1-3-30,0 0 3,0 0-30,-2-1 9,-1 0-20,1 1 24,-9 5-25,10-12 19,-10 12-22,9-12 12,-9 12-22,2-10 16,-2 10-24,-3-10 21,3 10-23,-8-9 19,8 9-24,-14-5 23,14 5-30,-17-4 30,17 4-22,-21 1 17,21-1-12,-23 6 31,12-4 4,0 4 24,-3 0-6,2 3 28,0 0 5,3 2-19,-2-3 27,3 4-20,0 0 4,1 0-13,1 0-8,2-2-5,3 2-3,-1-1-19,4-1 8,1 1-25,1-2 17,4 2-19,1-2 5,4 0-35,0-2-38,3 1-23,3-1-22,2-2-48,6-1-43,-2-1-44,2-2-33,4-2-21,-2 0-33,5-3-65,0-1-10,-3-2-11,2-1-32,-1-1 0,-2-3-30,-2 0-45,1-4-366,-4 0-445</inkml:trace>
  <inkml:trace contextRef="#ctx0" brushRef="#br1" timeOffset="178935.133">15277 13670 889,'6'-19'469,"-1"4"-49,-2 1 1,0 1-10,-2 1-36,0 2 5,-1 10-23,0-19-26,0 19-24,0-17-45,0 17-51,0-12 6,0 12 2,0 0-3,0 0 1,-4-7-22,4 7 24,0 0-11,-2 13-11,2-13-10,0 16 1,0-4-18,0 2 6,1-1-33,-1 2-24,0 2-21,0 1-16,0 0-14,-1 1-12,-1 0-9,2 1-10,-1-2-6,0 0-10,-2 1 0,2 0-7,0-1 1,0 1-35,-1-2-25,2 0-46,0-2-54,-1-3-47,1 2-54,0 0-56,0-2-32,0-12-53,0 19-96,0-19-73,1 15-30,-1-15-168,0 12-460,0-12-824</inkml:trace>
  <inkml:trace contextRef="#ctx0" brushRef="#br1" timeOffset="180167.648">15028 13817 52,'-11'-4'801,"11"4"-198,-13-5-90,13 5-74,-11-4-71,11 4-61,0 0-24,0 0-43,0 0-39,0 0-31,12-6-15,-12 6-34,25-2-11,-9 2-2,3 0-36,4 0 15,4-2 30,2 1-17,2-1-8,1 1-10,2-1-16,-5-2-5,1 2-10,-2-1 12,-1 0-19,-2 0 16,-1 1-20,-4-3 13,-1 3-20,-2 0 24,-1-1-14,-4 1 28,0 1-17,-12 1 3,20-2-23,-20 2 10,11-2-27,-11 2 17,0 0-23,9 5 25,-9-5-11,0 0 12,-6 15 5,6-15 1,-9 16 14,3-8-7,0 4-4,1 0-6,0 0-5,0 0-5,-1-2-7,3 2-7,1-1 0,2-11-1,-2 20-4,2-20 4,3 19-5,-3-19-1,10 15 2,-5-7 2,3-4-8,1 1-5,2-1-8,-1-2-30,2-1-21,2 1-17,-1-4-2,3 0 16,0-2-27,-1 1-7,-1-3-23,1-2-2,-2 2 5,1-5 9,-2 1 4,1-2 8,-3-1 16,0-1 7,-1-1 21,-1 3 27,-2 0-21,0 0 51,-2 2-9,1 3 26,-5 7-1,8-16 32,-8 16-3,4-10 31,-4 10-11,0 0 38,0 0-5,0 0 30,0 0-39,0 0 29,-3 12-26,3-12-11,-2 16-11,2-16-16,-4 21-2,3-10-18,-1 1-11,2-12-6,-2 22-4,2-22 1,2 23-7,-2-23-2,2 22-1,1-11-3,0-2-5,1 0-21,0-1-39,1-1-53,1-1-54,2 0-29,-1-1-31,1 0-57,-8-5 3,18 5-27,-18-5-20,14 1-8,-14-1-11,14-2-4,-14 2-13,10-8 7,-10 8 38,8-12 50,-4 4 70,-4 8 101,4-20 66,-2 10 55,2-1 30,-1-4 68,0 1 9,0-1 1,1 1-2,0 1 20,0 2 7,0 1-4,2 0 11,-1 0 2,0 1 16,1 4 13,1-2 15,2 4 8,-9 3-29,15-5-1,-15 5-33,19 1 15,-7 1-23,-1 1 1,1 2-21,1 3 20,-1 0-28,-1 1-20,1 0 5,-1 2-5,-1 1-7,0 0-10,-1 1-2,-1-1-9,-2 1-11,2-1-12,-3 1-9,0-1-5,-1 0-8,-2-4-4,1 4-1,-3-12 0,2 17 3,-2-17-5,2 14-1,-2-14 1,0 0-3,-2 17 1,2-17 1,0 0 0,-1 12-1,1-12-1,0 0-1,0 0-7,0 0-1,0 0 8,0 0-11,-2-10-2,2 10 3,6-14 6,-2 3-14,3-1 21,1 0-24,0-1 27,2-1-31,1 0 21,1 0-22,1 0 19,0 3-19,0 0 21,0 3-22,0-1 17,1 4-13,-1 0 15,0 1-13,0 4 16,1 0-19,-3 0 14,2 2-11,0 1 1,0 4 6,0-2 4,-1 1 3,-2 2-1,2 1-1,-3 0 2,0 1-4,-1 2 2,-1-1-3,-1 2-1,1-1 1,-1 2 0,-1-2 4,-2-1-6,1-1-1,-4-10 1,2 19 3,-2-19-1,0 16-1,0-16 1,-1 13-1,1-13 1,-5 9-2,5-9-2,-5 8-8,5-8-12,0 0-13,-12 6-2,12-6-9,0 0 3,0 0-4,-9-7 4,9 7 4,-1-12 5,1 12 5,3-19 5,-1 6 3,2-1 2,2-1 4,3-4 2,0 0 24,2 1-25,0 1 22,0 0-19,3 0 23,1 3-20,0 2 24,0 0-5,2 2 29,-3 3-16,2 0 28,0 2-20,0 5 42,0 0 8,2 2 11,-2 3 7,5 2 22,-2 1-9,-1 1-13,-2 3 27,1 3-19,-2-1-16,-2 1 2,1 1-19,-4-1-9,-2 2-21,0-1-1,-3-2-12,-1 0-33,-1 1-83,-1-3-92,-1 0-83,0 0-104,-1-12-118,-1 21-215,0-9-244,-2-4-631,3-8-1213</inkml:trace>
  <inkml:trace contextRef="#ctx0" brushRef="#br1" timeOffset="185211.747">2297 16043 526,'3'-12'559,"-3"12"-93,0 0-51,2-9-28,-2 9-51,0 0-21,0-10-22,0 10 8,0 0-19,0 0-3,0-12-9,0 12-16,0 0-12,0 0-19,0 0-13,0-13-19,0 13-19,0 0-25,0 0-24,0 0-20,0 0-19,0 0-11,0 0-6,0 0 1,0 0-9,-11 7 2,11-7-10,-8 13-1,3-7-4,0 3-3,0 0 2,-2 1-4,1-2 2,1 2-6,-2-2-13,1 2 0,2-1-3,-3 0-2,1 0 15,1-2-16,0 1-5,5-8-3,-8 14-5,8-14 7,-8 12-12,8-12 3,-6 8-5,6-8 8,-5 7 5,5-7 4,0 0 5,-6 9 2,6-9 4,0 0-6,0 0-2,-5 10-3,5-10-1,0 0-4,0 0-3,0 0-3,0 0-4,0 0-5,0 0 9,4 8-4,-4-8 11,0 0-9,14 0 4,-14 0-8,12-1 0,-12 1 8,16-3-6,-16 3-3,18-1-5,-18 1-14,18-2-6,-18 2 3,23-1-9,-23 1-5,23-4 13,-12 3-13,2-1-18,-13 2-4,22-1 2,-10-1 6,-12 2 1,22 0-5,-22 0 5,21-2 18,-21 2-13,17 0 9,-17 0 4,16-1 0,-16 1-5,12-1 3,-12 1 4,12-2 4,-12 2 2,0 0 1,12-1 4,-12 1 8,0 0 0,14-3 3,-14 3 0,0 0 4,0 0 0,7-6 2,-7 6 3,0 0-1,0 0-2,2-11 3,-2 11 1,0 0 0,-4-9 1,4 9-1,0 0 0,-7-12 1,7 12 0,-6-8 8,6 8 4,-9-5-4,9 5 6,-8-4 8,8 4-11,0 0 3,-10-6-3,10 6 2,0 0-1,0 0-1,0 0-2,-14 0-1,14 0 2,0 0 8,-8 9 5,8-9-3,-2 11 2,2-11 6,-3 19 5,2-6 1,-1-1 0,2 2 12,2 4-17,-2-1-4,1 3-10,1-2-3,-1 2-4,0-1 0,0 1-2,1-1 1,0 0-6,-1-1 1,1 0 2,-1-1-20,2 0-43,-3 0-49,1-5-59,0 2-74,1-2-70,-1-2-90,-1-10-100,2 17-61,-2-17-834,1 16-999</inkml:trace>
  <inkml:trace contextRef="#ctx0" brushRef="#br1" timeOffset="185496.979">2798 16237 494,'0'0'983,"9"-2"-196,-9 2-68,0 0-2,13-5-33,-13 5-101,0 0-87,11-4-40,-11 4-59,0 0-47,12-3-35,-12 3-47,0 0-26,0 0-42,11-3-32,-11 3-29,0 0-22,0 0-41,0 0-76,12 0 0,-12 0 0,0 0 0,0 0 0,0 0 0,0 0 0,0 0 0,12-1-199,-12 1-69,0 0-70,0 0-68,0 0-71,0 0-116,7-7-122,-7 7-929,0 0-1306</inkml:trace>
  <inkml:trace contextRef="#ctx0" brushRef="#br1" timeOffset="190194.063">4850 14754 134,'0'0'325,"0"0"-128,0 0-5,-6-7-83,6 7 43,0 0-75,0 0 45,0 0-50,-7-8 49,7 8-39,0 0 47,0 0-25,-9-6 12,9 6 8,0 0 18,-7-6 19,7 6 19,0 0 6,0 0 5,-9-7-3,9 7 6,0 0 2,-9-7 28,9 7-37,0 0 24,-7-9-48,7 9 21,0 0-46,-2-13-3,2 13-19,0 0 19,1-16-18,-1 16 2,4-13-3,-4 13-10,9-10 10,-9 10 1,13-12-17,-13 12-17,14-8 2,-14 8 1,16-8-15,-16 8-5,16-6 2,-16 6-16,15-5-8,-15 5-9,16-3-5,-16 3-7,13-2-5,-13 2 1,12 1 0,-12-1-3,8 5 3,-8-5-5,3 10 4,-3-10 0,-5 15-2,2-4-2,-3 0-4,-1 4 30,-2-1-26,-3 3-15,2-2 4,-3 2 1,3-1-2,-1 0 9,0 1 0,2-1 5,2-1-8,-1-1-3,1-2-8,0 1 11,2-1 4,1 0-2,3-1 2,1-11-10,-2 19 1,2-19 4,4 17 4,-4-17-8,9 12 8,-2-6-10,2-1 9,0 0-20,-9-5 20,19 5-5,-19-5-3,19 0-4,-19 0 4,22 0-1,-22 0-4,20-3 12,-10 1-7,1-3 4,-1 3-7,-3-4 5,-7 6 8,16-8-12,-9 2-1,-7 6-1,12-12 27,-12 12-14,6-10-16,-6 10 11,6-11-12,-6 11 3,2-10-5,-2 10 4,0 0-4,0-12 8,0 12-6,0 0 0,-5-8 2,5 8 3,0 0-1,0 0-1,-13 3 0,13-3 3,-9 5-1,9-5 1,-10 11-3,10-11 3,-8 15-5,4-5 6,1-1-5,0 1 12,0 3-11,0 2 1,0-1 0,1 2 8,0 0 6,1 2 14,0-2 15,-1 3-8,1-1 6,0 0-12,0 0 3,1 0-1,-2 0 21,1-2 1,0 2-7,-1-4-4,2-1-6,-1 0 9,1-1-2,-1 0 6,0-1 6,1-11-2,-2 20-5,2-20-3,-1 17-3,1-17-2,-4 14 6,4-14-7,-3 12-1,3-12-8,-6 10-3,6-10-7,-7 11 0,7-11-3,-11 7-6,11-7 0,-14 3-15,14-3-33,-16 1-53,3-2-86,1-2-77,-3-1-88,1 1-51,-2-4-133,0 1-117,-2 1-127,0-3-709,2 1-1101</inkml:trace>
  <inkml:trace contextRef="#ctx0" brushRef="#br1" timeOffset="198732.41">18937 13639 547,'0'0'914,"-4"-10"-144,4 10-132,-3-10-60,3 10-47,0 0-74,-5-10-68,5 10-83,0 0 6,0 0-22,0 0 7,0 0-14,-5 10-32,5-10 2,-1 20-16,0-9-15,1 4-35,-2 2-30,2 2-17,-1-2-6,0 3-22,1-1-26,0 0-21,-2 1-30,1-1-35,1 0 0,0-2 0,-1 0 0,1 1 0,0-4 0,0-2 0,0 2 0,1 0 0,-1-14 0,0 21-97,0-21-103,0 18-51,0-18-34,1 15-35,-1-15-34,0 0-44,2 15-84,-2-15-51,0 0-32,0 0-123,0 0-582,0 0-877</inkml:trace>
  <inkml:trace contextRef="#ctx0" brushRef="#br1" timeOffset="198979.857">18951 13679 218,'2'-13'846,"1"1"-178,2 1-40,0-1-78,0 0-64,2 0-41,0 0-43,3 1-53,1 0-34,-1 2-23,4-1-28,0 1-37,0 1-31,1 0-22,2 1-12,-2 2-44,3-1-26,-1 3-22,-2-1-10,2 0-11,-4 3-11,-1 0 7,2 1-31,-1 1-13,0 0-62,-2 2-45,3-1-40,-5 1-54,2 2-49,-11-5-79,17 9-58,-10-2-51,-2 1-40,-5-8-145,7 13-538,-7-13-776</inkml:trace>
  <inkml:trace contextRef="#ctx0" brushRef="#br1" timeOffset="199233.818">18974 13801 143,'-12'6'832,"2"-3"-179,10-3-50,-14 6-58,14-6-63,-10 5-45,10-5-48,-10 4-43,10-4-36,0 0-12,0 0 1,-8 4-51,8-4 6,0 0-30,10 3-11,-10-3-44,18 0-21,-18 0-35,23-2-16,-10 2-27,2-1-15,-1 1-10,3-1-7,1 1-39,1 0-34,-1-1-66,2 1-22,0-2-59,-1 2-23,1 2-65,-1-2-27,2 0-37,-1 1-39,2 0 5,2 2 26,2-1-34,2 0 2,0 1-62,0-1-3,1 1-24,2 0-266,2 0-233</inkml:trace>
  <inkml:trace contextRef="#ctx0" brushRef="#br1" timeOffset="199719.473">19746 13875 619,'17'0'431,"-4"0"-9,-13 0-34,21-2-30,-21 2-46,14-2-36,-14 2-4,0 0-32,7-5 3,-7 5-1,0 0-16,-9-7-2,9 7-11,-14-4-13,14 4-4,-23-1 10,11 1 4,-4 1-22,0 2 18,-3-1-30,-1 4-1,-1-1-16,-1 1 1,0 1-34,3 2-6,-1 0-14,2 0-8,1-1-26,3 0-7,1 1-19,2-2 1,1 2-16,2-2 0,1 0-10,7-7 2,-6 12-8,6-12 0,-1 11-12,1-11 8,5 8-5,-5-8 4,11 5-8,-11-5 10,19 2-38,-19-2-15,26 0-36,-13-2-15,3 0 5,0-2 11,2-1-2,-3 1 5,3-4 3,-3 1 2,4-2 11,-2-1 7,-2-2 9,2 1 0,-3-3 34,-2 0-25,0-1 24,-1 0-11,-4 1 25,2 1-17,-2 1 36,-2 0-14,-1 1 23,-2 1-13,-2 10 18,6-16-26,-6 16 16,3-8-22,-3 8 29,0 0-11,0 0 23,0 0-19,0 0 22,0 0-8,-9 12 2,9-12-16,-4 12 16,4-12-16,-2 18 12,2-18-21,-3 19 11,3-19-28,-1 20 20,1-20-16,1 19-3,-1-19-1,3 19-2,-1-9-14,2-3-36,2 3-33,-1-2-15,2 0-39,1-3-45,-1 1-43,3 0-9,3 0-43,0-2-42,-1-1-25,-1 0-6,3-1-21,-1 0-12,1-4-14,-1 1-46,1-3-57,-1 1-309,2-4-339</inkml:trace>
  <inkml:trace contextRef="#ctx0" brushRef="#br1" timeOffset="199998.203">20179 13684 607,'2'-12'506,"1"2"-48,-3 10-16,4-18-4,-4 18-58,2-15-3,-2 15-22,2-15-15,-2 15-22,2-12-25,-2 12-25,1-12-18,-1 12-20,0 0-28,2-14-28,-2 14-27,0 0-22,0 0 9,2-10 30,-2 10-6,0 0-12,0 0 26,5 9-28,-5-9 16,1 14-15,-1-14-20,0 22 4,0-7 35,0-1-56,-1 3-8,0 1-12,-3 1-13,3 0-15,-3 2-14,2 1-7,-2-1-10,0 0-4,0-1-9,0-1 4,0-2-24,-1 0-54,1 0-50,2-1-68,-2-2-62,3-1-19,-2-1-64,2-1-57,1-11-55,0 21-79,0-21-54,4 17-54,-4-17-151,7 14-395,0-7-782</inkml:trace>
  <inkml:trace contextRef="#ctx0" brushRef="#br1" timeOffset="200468.337">20570 13905 301,'6'-9'707,"-1"1"-95,-1 0-48,-4 8-75,8-16-53,-8 16-35,5-17-25,-5 17-58,1-15-18,-1 15-57,-4-14-21,4 14-51,-7-14-2,7 14-32,-12-10 2,12 10-46,-15-8 7,15 8-34,-17-4 7,17 4-31,-18 0 9,18 0-29,-18 2 15,7 3-25,11-5 6,-18 7-14,8-3 23,2 3-24,2-1 18,-1 2-23,1-1 2,2 2 2,0-1-3,4-8 3,-2 16 0,2-16 1,2 19 1,1-9 3,1 0-4,5 1-3,-2 0-2,5-1 3,2 2 0,1 1-1,0-2 1,0 2 0,1-3 0,0 1 1,-1-2 0,-1 1 20,-1 1 8,-2-4 5,0 1 23,0 0 18,-5-1 9,1-1 7,-7-6 2,10 11 33,-10-11-3,0 0-11,0 15-9,0-15-12,-8 9-23,8-9 2,-13 8-19,4-4-8,-3-2-12,0 1 0,-2-1-11,1 1 1,-2-1-10,-2 0 1,2-1-5,1 1 1,-2-2-8,3 1-6,-3-2-33,4 1-45,-1-2-29,0 1-63,1 0-53,12 1-63,-17-6-53,17 6-101,-9-5-59,9 5-21,-4-9-58,4 9-156,5-9-371,-5 9-726</inkml:trace>
  <inkml:trace contextRef="#ctx0" brushRef="#br1" timeOffset="200884.68">20916 14001 26,'13'1'795,"1"1"-145,-14-2-90,24 0-48,-11 0-72,1 0-10,-1 0-53,2 0-46,-1 0-31,3-2-33,-1 0-26,3 1-25,0-2-26,-2 1-23,1-1-9,0 1-22,0 0-20,-1-2-12,-1-1-17,0 0-9,-1 0-20,-1-1-10,0-1-9,-3 0-9,0 0-3,0-1 0,-3 2-5,-3 0-8,0-3-2,-5 9 16,6-11-25,-6 11 11,-3-9-16,3 9 17,-5-8-20,5 8 16,-12-4-19,12 4 23,-15 0-21,15 0 15,-17 4-7,8 1 14,-4 1-3,3 3 28,-1 1 47,2 2 28,1 1 22,0 1-14,2-1-1,2 3-15,0-1 12,3-1-23,0 1-2,2-1-7,0-1-15,3 0-5,1 0-4,4 1-19,-1-2 1,1-1-8,4-1-3,-2-2-7,3-1-1,0 1-7,3-3-1,-3 0-5,2-1-1,0-1-13,-1-3-38,-1 2-59,1-4-90,0 2-102,1-3-106,0-2-88,0 1-187,0-1-209,3-3-752,-3-1-1290</inkml:trace>
  <inkml:trace contextRef="#ctx0" brushRef="#br1" timeOffset="202441.546">4476 16125 597,'0'0'625,"0"0"-116,0 0-37,-4-12-39,4 12-31,0 0-19,-1-11-11,1 11-58,0 0-20,4-14-45,-4 14-5,7-8-2,-7 8-3,13-10-9,-4 6-17,4 1 23,1-1-43,2 3-3,2 1-18,3 0-21,0 0-19,-1 3-16,3 0-18,0 2-16,-2 1-4,0 1-11,-1-1-11,-1 5-8,-2-3-11,1 3-5,-5-1-6,-1-1-7,-1 2 6,-2 0-14,-3 1 7,0-1-14,-2 1 12,-3-1-9,-1 0 4,-1 1-7,-1 0 3,-2 0-10,-4 0 11,2-1-13,-1 0 10,0-4-7,-1 0 4,-1 0-8,1-2 8,8-5-6,-16 8 5,16-8-8,-13 1 7,13-1-11,-15-4 7,8-1 3,2-3-7,0-1-12,1-3 14,2 0-11,2-1-11,0-1 13,2-2-13,2-1-1,2 0-5,3-3-27,1 1-38,2 0-13,0 2-15,2 0-38,-1 2-16,2 1-39,-2 3-21,2-2-61,-2 5-50,1 3-74,-3-1-50,1 3-51,0 2-236,-12 1-295,25 0-675</inkml:trace>
  <inkml:trace contextRef="#ctx0" brushRef="#br1" timeOffset="202905.143">5231 16319 63,'0'0'833,"7"8"-183,-7-8-71,0 0-56,0 0-79,16 0-45,-16 0-60,12-3-37,-12 3-35,19-8-36,-10 4-24,2-3-16,2 2-23,-1-3-15,0 2-14,1-4-21,1 3-15,-2-3-10,0 3-6,0-2-11,-3-1-12,2 2-11,-3-2 5,1 1-16,-3 0 7,2 3-7,-4-4 3,1 4-4,-5 6-1,5-15-1,-5 15-3,1-10-8,-1 10 1,-2-12-13,2 12-4,-7-7-3,7 7-1,-11-5-6,11 5 4,-16-2-4,16 2 2,-17 1 1,17-1-2,-21 4 1,21-4-5,-20 7 1,11-5 0,0 5-2,0-2-2,1 3 3,2 0-1,-2 3 2,0 0 5,2 2 0,1 0 1,1 0 0,0 0-2,2-1 7,-1 2-4,2-2 4,1-12 0,1 22 4,3-12-4,-2 0 1,2-1 2,3 0-5,-1-2-1,3-1 6,-1 1-4,5-2-3,-1-2-6,2 1-3,3 1-26,0-5-44,2 0-44,0 0-51,1-2-65,6-2-49,-1-1-45,2 0-41,-1-1-67,-2 0-32,6-3-118,-2 0-572,0-1-771</inkml:trace>
  <inkml:trace contextRef="#ctx0" brushRef="#br1" timeOffset="203243.843">6001 15948 646,'-1'-14'566,"0"2"-84,1 12-17,-3-17-48,3 17-19,-5-17-27,5 17-20,-2-13-5,2 13-31,-3-13-22,3 13-30,0 0-18,-2-14-22,2 14-16,0 0-24,-2-12-18,2 12-20,0 0 18,0 0 15,0 0 4,0 0-2,0 0-25,4 9-13,-4-9 11,7 14-22,-2-3-23,-3 0-14,3 2-22,-1 1-12,1 3-5,0-2-10,-1 1-3,1 2-7,-1-1-9,0 1-1,0 0-8,-2-1-7,2 1 2,-1 0-3,-2 0-2,2-1 1,-2 1-4,0-3-1,2 2 0,-3-3-14,0 0-26,0-1-42,0-1-18,0-12-56,1 22-34,-1-22-44,0 16-29,0-16-23,0 14-33,0-14-29,1 13-29,-1-13-44,0 0-48,1 12-23,-1-12-156,0 0-486,0 0-746</inkml:trace>
  <inkml:trace contextRef="#ctx0" brushRef="#br1" timeOffset="203961.139">5697 16125 390,'-14'3'632,"14"-3"-115,-18 3-60,18-3-59,-14 0-54,14 0-48,0 0-39,0 0-35,-13 0-31,13 0-22,0 0-25,0 0-26,12-3-7,-12 3-14,20-5 25,-8 2-32,6-1 31,0 1-45,5-3 17,1 1-12,3 1 30,0-2-50,5 0 14,1 0-22,-1-1 9,0 1-24,1 1 14,-1-1-42,-1-1 26,-5 3-22,1 0 8,-1 1-15,-3-1 12,-3 1-21,-1 1 15,-3 0-21,-1 1 25,-3-2-8,-12 3 14,21-1-6,-21 1 8,17 1-11,-17-1 9,14 1-12,-14-1 9,9 5-11,-9-5 12,0 0 0,5 9 0,-5-9 6,0 0 10,0 13-12,0-13 14,-4 11-8,4-11 19,-5 14-11,5-14 7,-6 17-2,3-8 5,-1 1-14,-1-1-2,3 1-3,-1 1-6,1 0-7,2-11 1,-3 19-6,3-19 2,-1 19 2,1-19-1,2 17 2,-2-17 4,6 11-4,-6-11-2,10 11-5,-10-11-1,11 7-1,-11-7-5,15 4 1,-15-4-6,17 0-7,-4-1-12,-3-2-6,0 1-10,-1-1-4,3-1-16,-3 1 10,0-3-22,0-1 21,0 3-7,-2-5 13,2 1-8,-1-2 25,0 1-19,-2-3 15,1 2-2,-1-4 15,-1 1 0,1-1 10,-1 1-14,-1 0 17,0 3-8,0-1 14,-2 1-22,1 1 40,-3 9-7,4-16 20,-4 16-1,4-12 13,-4 12-12,0 0 7,3-12 3,-3 12 24,0 0-8,0 0 0,0 0-5,8 5-9,-8-5-3,4 11-7,-4-11-10,1 12-3,-1-12-6,1 16 0,-1-16-9,3 19 18,-3-19-24,1 21 5,-1-21-20,3 19-40,-1-9-57,-2-10-27,3 17-79,0-7-46,-1 0-49,2-1 27,0 3-57,3-3-104,1 4-130,0-1-593,2-1-780</inkml:trace>
  <inkml:trace contextRef="#ctx0" brushRef="#br1" timeOffset="204778.96">6575 16203 579,'0'0'577,"-2"-12"-97,2 12-44,2-14-51,-2 14-58,7-15-29,-7 15-15,9-14 1,-3 6-45,3 1 9,-1 2-44,1-2-1,2 2-29,-1 1 15,1-1-30,2 2 11,-1 1-21,3 0-7,-2 2-10,1 2-1,3-2-9,-1 4-4,0 1-10,0 0-16,-2 2-8,3 1-10,-4-2-13,0 4 14,1-2-33,-3 2-6,1 1-7,-2-1-6,-2-1-3,0 1-4,-3-3-2,1 1-2,-2 2 0,-1-3-4,-3-7 8,4 15-10,-4-15-3,3 12 2,-3-12-1,0 0 7,0 14-4,0-14-2,0 0-9,-4 9-4,4-9-6,0 0-2,0 0-3,0 0-2,0 0-1,-5-6-4,5 6-6,1-12 18,-1 12-7,3-17 0,-2 6 6,3 0-2,1-4 4,-1-1 0,1 3 7,2-2 2,0 1 0,2 0-7,-2 2 11,2-1-5,0 1 4,1 2 0,0 1-2,0 2 2,0 0 5,0 4-6,-1-1 4,-9 4 4,19-1 18,-19 1-1,22 4 4,-12 0 5,1 0-2,0 4 4,-1-1-2,1 0 0,-1 2 0,0-1-2,-2 2-10,0 0 3,-1-1-12,-1-1 9,-1 1-10,1-2 0,-2 3-2,2-2 1,-6-8-5,5 14 9,-5-14-7,2 13 8,-2-13 2,0 12-16,0-12-3,0 0 15,-2 14-19,2-14 9,0 0-9,-7 9-5,7-9-18,0 0-2,-11 3-13,11-3 0,0 0-4,-12-7-4,12 7-3,-5-8 4,5 8 2,-5-14 13,5 14-3,-4-20 15,4 20-8,3-23 26,-1 12-25,2-3 19,0 1 0,3 0 2,0 0 4,3 1-2,1 1 7,-1 0-5,4 2 6,-1 0-3,2 1 10,0 1-1,3 2 21,-2 2 15,3 3-2,-3 0 7,2 0 12,0 3-10,0 2 5,0 1-6,2 1 24,-3 1-23,-2 0-7,-2 1 3,-1 2-8,0-1-6,-3 1-13,-1 1 9,0-1-25,-5 0 2,1 1-51,-4-12-68,0 23-61,-1-12-86,-3 1-66,0 2-150,-4 1-123,0-3-267,0 2-425,0-1-896</inkml:trace>
  <inkml:trace contextRef="#ctx0" brushRef="#br1" timeOffset="205634.142">9040 16041 301,'1'-12'597,"-1"12"-73,2-10-27,-2 10-14,0 0-38,-2-18-15,2 18 1,0 0-21,-2-14 0,2 14-29,0 0-5,-1-15-4,1 15-29,0 0-24,-2-11-39,2 11-34,0 0-35,0 0-34,0 0-28,-1-11 25,1 11 14,0 0-24,0 0 4,0 13-53,0-13-115,1 16 0,-1-16 0,2 21 0,0-9 0,-1 3 0,1 1 0,0-1 0,1 0 0,-2 0 0,2 1 0,-1 0 0,2 0 0,0 0 0,-2-2 0,2 0 0,-1 1 0,-1-2 0,2-2 0,-1 0 0,-1-1 0,1 0 0,0-1 0,-3-9 0,2 16 0,-2-16 0,6 13-281,-6-13-86,3 12-45,-3-12-39,0 0-60,0 0-58,1 12-36,-1-12-9,0 0-201,0 0-301,0 0-733</inkml:trace>
  <inkml:trace contextRef="#ctx0" brushRef="#br1" timeOffset="205950.613">8547 15959 724,'-15'-5'678,"3"1"-104,2 1-56,10 3-67,-14-7-51,14 7-25,-11-9-81,11 9-8,0 0-36,0 0-14,4-12-28,-4 12-8,17-6-26,-3 4-14,4 0-4,4 1-13,4-1-13,4 2-10,1-1-23,7-1-10,0 1-16,4 1-11,-1-2-13,0 1 23,1 0-48,-1-1 0,1 0-6,6-1 1,0 0-9,0 0 5,-1-1 10,-6 0-16,-3 3 2,0-1-6,-7 0-1,-2 0 0,-3 1-4,-5-1-22,-2 0-43,-3 0-51,-2 2-61,-2-1-78,-12 1-56,20 0-95,-20 0-87,12 1-119,-12-1-710,0 0-927</inkml:trace>
  <inkml:trace contextRef="#ctx0" brushRef="#br1" timeOffset="206937.736">9315 16254 182,'0'0'683,"-3"-9"-142,3 9-88,0 0-2,0-14-52,0 14 3,4-11-27,-4 11-12,7-9-45,-7 9 1,13-9-45,-13 9-14,16-4-38,-4 3-12,1 2-27,2 0-3,1 3-8,2 1-10,-1 1-15,2 0-22,-1 4-24,0-3-19,-2 4-11,1-1-13,-4 1-12,-1-4-10,0 3-4,-2 1-8,-2-1-2,-2-2-5,-1 1 0,-1-1-4,-4-8-2,3 16-2,-3-16-2,-3 13-1,3-13-2,-5 14 0,5-14 0,-9 8-1,9-8-4,-9 7-4,9-7 2,-11 3 4,11-3-11,0 0-12,-11-3-7,11 3-14,-5-10-8,5 10-2,3-15 3,-1 5-7,2-2-3,3-2 4,0 0 0,3 1 0,1-3 6,0 1 7,3 0 15,-1 2-6,2 0 14,0 1-4,0 2 12,-1-1-7,-1 3 12,-2 0-9,3 2 10,-5 0-3,1 3 7,-10 3-7,18-4 8,-18 4-1,16 3-7,-16-3 6,12 10 3,-12-10 0,7 16 3,-3-8-2,-4-8 0,2 21 2,-2-21-3,0 24 4,0-12-3,0 1-1,0 1 0,0-2 1,1-2 0,1 2-1,-1 0 0,3-3 2,-2 1 2,3 0 2,-1-3-1,3 3 2,-7-10-1,11 11-6,-2-7 5,-9-4-1,17 8-3,-17-8-1,21 2-1,-21-2-2,22 0-12,-10-2-4,-2-1-5,3-2 1,-2 0-4,2-2-3,-2-1-4,0-1-3,0-1 3,-2 0 5,0-2 3,-1-1 5,-1 0 16,-2-2-12,1 0 19,-1 0-18,-1 1 15,-2 1-12,2-2 13,-2 5-8,0-1 7,-2 11 7,1-16 6,-1 16-9,1-16 11,-1 16-11,2-10 7,-2 10-8,0 0 11,0 0 13,0 0 18,0 0 4,0 0 15,-7 9-10,7-9 13,-2 18-13,-1-5-5,3 0-9,-1-1-5,1 2-6,0-1-8,0 0 1,0 0-6,1 2-3,-1-3-2,3 0-8,-2 0 5,0-2 2,0 2-12,-1-12-46,4 19-35,-4-19-67,4 15-38,-4-15-56,8 14-52,-8-14-54,14 10-109,-14-10-77,14 9-765,-14-9-906</inkml:trace>
  <inkml:trace contextRef="#ctx0" brushRef="#br1" timeOffset="207369.758">10313 16369 268,'0'0'594,"8"-5"-87,-8 5-53,10-5-45,-10 5-49,15-8-44,-6 5-18,0-1-25,2-2-20,1-1 16,1 2-46,0-1-15,2-2-25,-2 1-18,-2 0-12,3 0-10,-2-1-7,-1 0-19,-1 2-19,-1-4-18,-1 3-10,0 0-16,-3-1 9,0-1-22,-5 9 1,6-13-16,-6 13 2,3-12-15,-3 12 7,-4-10-20,4 10 10,-8-7-7,8 7 0,-11-6-2,11 6 5,-18-1-5,18 1 7,-18 1-10,18-1 2,-18 7 1,8-3 0,2 1-1,1 2 2,0 1 6,1 1 16,-2 3 31,3-1-2,1 0 19,2 1 1,0 1 5,1-2-6,1 1-6,0-1 0,3 1 10,-1-1-8,2-1-13,0 0-8,0-1-6,3 1 7,-2-2-16,2 1-7,1-2-11,-1 0-3,2-2 3,0 0-5,1-1-5,3 0-29,0-2-49,0 0-40,0-2-47,2 0-60,-1-2-64,2 0-70,0-2-85,-2 3-104,0-3-170,1-2-542,-1 1-863</inkml:trace>
  <inkml:trace contextRef="#ctx0" brushRef="#br1" timeOffset="213987.229">1019 17367 93,'0'0'629,"0"0"-145,-6-8-41,6 8-42,0 0-17,-6-10-55,6 10-15,0 0-20,-4-9-3,4 9-3,0 0-54,-3-9-30,3 9-23,0 0-42,0-16-17,0 16-18,3-11-6,-3 11-8,4-12 1,-4 12-12,9-14-4,-9 14-4,12-13-14,-4 6-11,-1 0 0,2 0-12,-2 2 1,2-2 7,2 2-9,-2 0 11,0 0-1,3 1-6,-12 4-13,18-4 0,-18 4-1,15-2-8,-15 2-1,13 2-2,-13-2 4,11 4-2,-11-4 0,10 9-3,-10-9-1,5 12-2,-5-12-3,2 15-1,-2-15-4,-3 20 4,1-8-3,-2-1 3,0 1 2,-2 3-1,0-1 0,1 1-6,-1-1-5,1 0 4,-2-1 0,2 2 2,-1-3-3,2 0 3,0 0 3,2-3-8,-3 3 1,5-12 4,-4 18 3,4-18-3,-1 16-3,1-16 2,0 13 2,0-13 5,5 12-4,-5-12 2,5 7 4,-5-7-1,8 7-11,-8-7 5,11 3 20,-11-3-25,0 0 2,19-1-2,-19 1 9,13-5-4,-13 5-1,14-4-1,-14 4 1,12-7 0,-12 7 0,10-8 0,-10 8 2,9-9-2,-9 9 6,7-8-5,-7 8 5,6-7 1,-6 7-2,0 0-5,7-7 3,-7 7-3,0 0-1,0 0-4,0 0 2,0 0 5,0 0-4,0 0-3,0 0-4,0 0 25,0 0-20,0 0 0,-13 6-3,13-6 3,-5 16 21,3-7-24,-1 3 2,2 1 20,-2 1-5,1 3-8,2 0-4,-3 2-1,1-2 0,2 4 9,-2-2-3,1 6 16,0-5 11,0 2 8,-1 2 5,0-5 10,2 3 0,-4-3 4,4 1 0,-2 1-1,0-2 9,-1-1-14,1 1 28,0-3-15,0 1-6,-2 0-3,0-2 2,2 0 57,-1-1-65,-1-3 53,2 1-67,-2-3 65,-1 3-65,0-3 48,-1 1-71,-1-2 65,3-1-65,-2 0 50,-3-1-63,1 0 44,-1-1-50,0-1 49,-2-1-67,-2-2 31,13-1-86,-25-1 19,9-3-112,1-1-66,-2-3-49,-2-2-35,2-2-88,-2-7-115,0 2-78,1-2-113,-1-3-643,4-2-962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22:43.32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904 2860 498,'-4'-8'526,"4"8"-72,0 0-23,-4-10-30,4 10-39,0 0-28,-4-10-13,4 10-7,0 0-10,-4-10-12,4 10-21,0 0-1,0 0-19,-4-9 9,4 9-31,0 0 13,0 0-49,0 0 12,-3-10-56,3 10 6,0 0-55,0 0 8,0 0-56,0 0 106,0 0-12,0 0-20,3 12 8,-3-12-19,4 15-8,-2-6-19,1 3-17,-2-1-9,3 3-9,-2 0-2,2 1-7,-1 1-14,1 0-8,-2 0-6,2-1 4,1 1-4,-3-1-2,3 0-3,-3 1-3,2-2 0,-3 1-2,3-2-2,-4-1 4,2 0-1,-2 1-4,2-1-19,-2-12-43,0 21-38,0-21-73,0 20-79,0-20-48,-4 18-59,4-18-42,-4 15-100,4-15-91,-5 14-76,1-6-813,4-8-1099</inkml:trace>
  <inkml:trace contextRef="#ctx0" brushRef="#br0" timeOffset="401.111">584 2927 530,'0'0'564,"0"0"-82,0 0-46,-4-10-38,4 10-45,0 0-25,0 0-14,5-8-14,-5 8-4,9-9-40,-9 9-31,11-7-26,-4 2-7,5-3-30,0 1 3,1-2-34,2 1 15,2 1-46,3-3-10,-1 4 3,1-2-16,2 0-14,-1 1-13,4 1-9,-3-2-8,0 5-4,1-4-8,-4 3 1,0 1-6,2 0-6,-6 1-61,3-1-35,-1 2-40,-2 1-37,-1 0-48,0 0-63,-3 3-42,-11-3-43,21 5-44,-14-1-82,-1 2-129,-6-6-336,10 15-533</inkml:trace>
  <inkml:trace contextRef="#ctx0" brushRef="#br0" timeOffset="685.939">664 3531 97,'-7'10'654,"0"-2"-121,7-8-67,-9 13-19,9-13-36,-5 8-53,5-8-6,-6 8-30,6-8 14,0 0-45,0 0-9,0 0-36,6 9 6,-6-9-27,0 0-2,14-4-43,-14 4 24,18-8-63,-18 8-3,19-7-47,-9 2 2,1 1-36,1-2 7,-1-1-31,0 0 12,3 2-29,-1-3 21,1-1-30,-1 3 5,-1-3-87,-1 1-44,1-1-67,1-1-46,0 1-78,-2-2-86,0-1-100,2-1-75,-5 3-771,1-2-943</inkml:trace>
  <inkml:trace contextRef="#ctx0" brushRef="#br0" timeOffset="1271.933">701 2672 655,'0'0'619,"-8"-14"-101,8 14-41,-2-14-73,2 14-47,4-17-37,-2 7-28,7-2-11,1-1-28,2-2-32,0 1-24,4 0-29,-3-1-15,5 1-16,-2 0-22,0 2-2,-1-1-12,5 1-21,-3 0-17,-4 3 13,1-1-31,1-1 31,3 2-28,-4 1 13,0 2-30,-2-1 16,-3 2-26,1 0 10,0 1-26,-1-2 17,-9 6-22,15-2 25,-15 2-26,14-2 29,-14 2-29,14 3 7,-7 1 29,-7-4 1,13 12-1,-8-2-5,4 3 44,-3 3 36,-1 3-37,3 2 37,2 4-40,-3 5 41,2-1-37,3 6 39,0 3-56,-2-1 40,1 3-13,0-2-15,-2 1-6,3 2 3,-1 0-9,-3 1-3,4-2 3,-3 2-18,0-3-1,0 0-4,2-2-4,-3-3-7,0-3 3,-1 0-5,1-1 12,-3-1 2,3-4 13,-4-2-9,0 1 2,1-2-8,-3 0 6,1-2 14,-2-2 17,-1 0 0,0-2-70,-3 1 0,1-2 0,-2 1 0,-2-1 0,-6 0 0,1 0 0,-6 1 0,-4 0 0,-6-2 0,-7 3 0,-3-2 0,-5-2 0,0-2 0,-3-3 0,0 0 0,-1-4 0,7-2 0,0-1 0,1-3 0,1 0 0,0-2 0,3-2-213,-7-2-297,9-2-103,1 1-151,4-1-218,1-3-636,-1 0-1272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9:09:37.309"/>
    </inkml:context>
    <inkml:brush xml:id="br0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8975 950 596,'2'-12'776,"-2"12"-107,3-17-22,-3 17-48,1-12-39,-1 12-68,-2-9-87,2 9-6,-7-6-63,7 6 19,0 0-71,-19 0 16,19 0-99,-16 8 32,5-1-73,0 3 23,-3 3-56,2 4 49,-3 3-68,0 5 52,2-1-24,1 4-13,3 3-6,1 1-68,0 0-49,3 0 0,1 0 0,3-4 0,2 1 0,1-3 0,4 4 0,0-1 0,4 0 0,3-3 0,2 0 0,1-3 0,1-2 0,3-4 0,0 0-277,-2-2-146,3-5-112,0-1-101,1-1-123,0-1-119,-1-5-608,1 0-1110</inkml:trace>
  <inkml:trace contextRef="#ctx0" brushRef="#br0" timeOffset="251.839">9574 1073 686,'-2'-17'966,"-1"3"-117,1 3-54,0 0 8,0 1-139,-1 1-44,3 9-100,-2-15-92,2 15-87,-3-10-73,3 10-85,0 0 36,0 0-13,7 8-27,-4 2-34,3 2-19,-1 4-22,2 4-17,0 3-85,0 0-2,0 6 0,0 0 0,0 2 0,-2-2 0,0 3 0,-1 0 0,1-1-6,-1-5-230,-2 2-74,2-5-59,-3 1-76,2-7-59,0-2-81,-3 0-67,1-4-57,-1-11-682,1 16-992</inkml:trace>
  <inkml:trace contextRef="#ctx0" brushRef="#br0" timeOffset="732.54">9579 1061 434,'0'-23'848,"0"-2"-121,2 1-41,1 2-47,4 0-94,1 3-57,3-1-81,2 4-21,5 3-41,2-1-9,2 4-61,2 2 5,0 2-20,1 4-43,-1 2-43,2 4-25,-1 3-17,-1 0-18,0 5-10,-3 4-69,-3 2 43,-5-1-4,-3 2-14,-1 1 0,-4 2-16,-4-3-6,-2 1-11,-3 4-10,-2-1 1,-4 0 2,-2 0-9,-2 0-29,0-3-5,1-2-13,-2-3-8,3-1 5,0-4-8,3 0 0,0-4-16,0 0 6,9-6-40,-13 6-23,13-6 36,0 0-27,-9-7 26,9 7-7,3-11 29,3 4 3,0-1 13,6 0-10,1-1 28,0 3-7,3 0 27,1 2-21,2-1 19,0 3-5,2 2 15,-1 0-3,2 2 60,2 0-22,-1 4 70,-1 1 16,-3 2-2,0 1-9,-2 1-5,-3 2-3,-2 1 9,-3-1-4,-2 3 2,-3-1 22,-4-1-14,0 1 3,-4-1-65,-3 3-54,-3-2 0,-4 2 0,-1-1 0,-7 1 0,-2 0 0,-2-4 0,-3-1 0,0 1 0,-1-2 0,-1-3 0,1-2 0,4-1 0,1 0 0,0-2 0,2 0 0,4-4 0,-1-1-287,2 0-147,2-2-106,1 0-115,4-3-115,2 2-207,2-3-462,4 0-1049</inkml:trace>
  <inkml:trace contextRef="#ctx0" brushRef="#br0" timeOffset="1131.293">10405 1214 478,'0'0'942,"10"-5"-102,-10 5-87,0 0-77,4-11-58,-4 11-110,0 0-19,-10-2-108,10 2-4,-13 3-66,5 3-62,1 0-36,-4 6-40,1 0-27,2 1-13,2 3-29,0-1-26,1 2-20,1 0-4,3 0-31,1 0 17,1 0-17,3-1 3,2-1-7,2 0-6,1-1 3,3-1-2,1-1 7,4-2-14,-2-3-16,3-2 1,0-1-12,2-3 5,3 0 0,-2-3 17,2-2-9,0-2 20,0-1-16,-3-3 11,-1-2-3,0 0 13,-2-1-7,-3-1 2,-1-1 8,-3-1 9,-2 4-5,-3-3 18,-2 3 8,-3 0-5,-2 1 6,0 1 7,-2-1-8,-4-1-14,1 5-37,-4-4 0,1 6 0,1 0 0,-1 0 0,-1 2 0,0 0 0,11 3-73,-20 0-142,10 3-105,-1 0-75,11-3-82,-18 10-103,11-3-68,7-7-39,-13 15-193,13-15-355,-6 15-845</inkml:trace>
  <inkml:trace contextRef="#ctx0" brushRef="#br0" timeOffset="1889.822">10841 1326 458,'0'0'887,"10"-10"-73,-10 10-62,10-7-68,-10 7-32,0 0-117,6-8-59,-6 8-70,0 0-70,0 0-67,0 0-47,0 0-14,6 9-37,-6-9-28,-2 15-42,4-5 4,-2-10-32,1 24-11,1-12-8,1 2-6,2 3-22,-1-5 11,1 3-24,1-1 4,0-3-16,1 0 0,1-1-38,0-2 9,-1-2-46,3-1-8,1 0-30,-11-5-10,22 2-4,-11-4-14,0-1 2,5-4 11,-3 0 4,2-7-3,-1 1 3,1-4 21,-3-2 7,0 2 35,0-3 6,-2 3 31,0-1 33,-2 5 54,-2 1 21,1 2 31,-2-1-6,0 4-10,0-1-25,-5 8-5,7-8-10,-7 8 69,0 0-27,0 0 51,12 6-24,-12-6-2,7 14-6,-3-4-9,-1 2-24,-1-2-18,2 4-11,-1 1-12,1-3-5,0 2-13,2 3-4,-1-5-17,2 3 12,1-1-16,-1-3-36,2 0-34,0 0-49,1-3-57,-2-3-6,1 0-43,-9-5 6,19 6-28,-19-6 2,18-3-9,-8 0 2,-1-2 15,1-4-5,1 1 27,-3-4 32,0 0 42,3-3 18,-3 1 30,-1-3 30,-1 3 73,1-1 21,0 1 41,-3 1 22,1 1 27,-1 3 15,0-1-2,-4 10-20,7-14-2,-7 14-16,6-7 25,-6 7-10,0 0 34,10 4 4,-10-4 2,6 14-21,-3-5 23,-1 0-29,2 3-13,0 0-21,0 2-17,1-1-32,-1 0 16,0 2-34,2-3 28,-1 1-27,3-1 0,-3-3-23,0 1 26,2-2-17,-2-1 11,-5-7-19,14 9 12,-14-9-28,15 3 0,-15-3-26,17-5-11,-7-2-21,1-1-8,0-2-9,0-4 14,3-1 7,-5-2 1,1 1 22,2 1-4,-3 1 25,-2 2-3,1 2 16,-2-1-12,0 3 16,-1 0-15,-5 8 23,11-10-7,-11 10 20,9-6-8,-9 6 0,0 0 1,14 2 14,-14-2-28,11 7 13,-11-7 3,8 11-6,-8-11-15,9 13-71,-5-3-58,2-3-80,1 2-70,1-1-73,1 1-52,1 1-49,1-3-4,3 0-46,1-1 7,-2 1-504,7-5-613</inkml:trace>
  <inkml:trace contextRef="#ctx0" brushRef="#br0" timeOffset="2546.415">12255 1310 93,'8'-16'645,"-2"0"-85,-1-1-53,-1 1 2,-4 2-52,0 1-15,-2-3-9,-2 2-26,-1 2-8,-3 0-50,1 1 12,-6 3-55,1 0 12,-2 4-61,-1 0 26,-3 4-83,0 2 14,0 1-31,-5 2-34,4 4-38,-4 6-18,1-1-20,4 3-13,-2 3-11,3-1-12,4 3-9,2-3-8,1 1 11,4 1-27,0-1 12,4-1-43,2-2-15,1 0-47,1-3-1,5-2-27,-2 1-16,5-4-21,0 0-23,3-5-26,3 0 5,-2-3-17,3-2-1,2-3 11,1-1-33,1-5 7,3-5-10,-4-1 8,3-4 18,1-4 15,-1-5 20,-5-2 28,2 1 34,-5-4 32,0-2 23,-3 0 52,0-1 53,-5 5 45,-1-1 31,-2-1 44,1 5 38,-5 3 5,5 2 12,-5-1 7,0 5-28,-3 1 4,1 1-15,2 1 17,-3 3-35,2 3-13,-1 1-46,2 10-3,-5-12-27,5 12 22,0 0-17,-11 5 23,7 4-45,-3 3 38,4 3-47,-1 2 53,4 7-62,-2 1 43,2 1-64,2 4 49,0 3-17,2 0-11,1 2-5,2-1-8,2-1-5,-2-2-4,4-1 8,-2-3-23,0 0-25,4-4-5,0 0-58,4-2 6,-4-6-43,5-1-19,0-2-12,-2-3-15,1-3-11,2-1 0,1-5-12,-3-3-16,6-4-14,-5-3-6,5-2 8,-1-5 17,-1-1 35,-4-3 27,0 2 30,-4 2 28,0 3 56,-4 2 30,0-1 42,-2 4 16,2-1 3,-9 10-16,9-10 0,-9 10-1,0 0 21,0 0 19,0 0-14,6 10 20,-6-10-20,2 16-3,-2-16-22,0 25 7,1-13-20,0 2-26,-1-1 19,3-1 6,0 3-25,1-1 18,-2-2-12,1-1-3,1 0-3,0-1-2,3-4-21,0 2-37,2-5-61,-9-3-50,19 4-66,-6-7-78,5-1-80,1-6-140,0-1-747,10-9-876</inkml:trace>
  <inkml:trace contextRef="#ctx0" brushRef="#br0" timeOffset="2883.211">12870 1005 249,'-31'10'606,"3"-2"-86,1 3-64,0-1-39,8 2-68,0-2-48,1 1-24,7 0-18,2-2-9,3 0-22,6-9-8,-3 13-36,3-13-25,7 14-31,-7-14-5,15 11-11,-3-10 2,1 0 3,0-2 1,2-3 14,2 1 20,-3-1-2,1-3 26,-1-1-1,-1 0 17,1-1-5,-5-1 12,-1-1-57,0-1 46,-1 2-87,-3-3 50,-2 4-80,-2 9 55,0-22-68,0 22 43,-6-19-47,3 9 28,-3 2-61,-2-1 43,0 2-75,1 1 53,-3 1-50,10 5 42,-21-3-82,9 4 9,1 2-114,-2 3-39,1 5-97,-5 0-69,3 3-79,1 1-86,1 3-74,3 1-98,0 4-715,0-2-1014</inkml:trace>
  <inkml:trace contextRef="#ctx0" brushRef="#br0" timeOffset="3717.687">13173 1334 863,'0'0'797,"5"-16"-54,-5 16-82,0 0-86,0-14-78,0 14-115,0 0-68,0 0-63,0 0 11,0 0-11,0 0-12,0 0-36,6 11-12,-4-1-56,0 0-16,-1 2-15,4 2-12,1 2-7,-1 0-23,1 0-7,-1-1-17,6 2-9,-4-3 0,2-2-5,3-2-7,0 1-16,0-3-30,4-3-41,-3-2-23,1-3-34,3-3-19,2-2-19,1-3-15,0-3-2,2-6 10,1 0 8,-2-5 6,2-2 10,-4 3 66,-2-1 18,-3 5 57,-3 0 47,1 3 51,-3 2 17,0 3-18,-2 1-12,-7 8-16,9-13 16,-9 13 34,0 0 32,0 0-21,13 8 15,-13-8-28,4 16 5,1-6-41,-3 2 6,1 1-20,1 1-8,2 0-9,1-1-4,1 0-20,0 2-41,3-2-52,5-1-43,-1 0-34,4-3-35,4 1-1,1-3-7,7 1-36,1-5-23,4 1 11,-4-4 24,6-3 31,0 0 6,5-10 33,-1 1 14,0-5 17,-1-2 16,-3-3 27,-2-3 16,-2-4 50,-5 3 41,-4-1 55,-2 2 59,-6 3 34,-5 4 9,-1 1-8,-4 2 4,-4 3-2,-1 1-19,-2 11-2,-5-17-2,-4 13 24,-2 0 23,-1 1-22,-5 4 16,-2 3-69,-4 1 20,-4 4-65,-1 2 35,1 3-72,2 0 37,3 1-66,-1 0 36,5 3-68,2-2 57,3-2-14,1 2 1,6-3-18,-1 0-2,3-2 12,4-11-38,4 20-33,0-11-28,1-2-7,5-2-24,2-2-8,-1 2-19,5-4 2,-2-2-24,4-2 6,3-2-26,1-1 18,2-2 29,1 0 16,-2 0 28,-1 0 20,3 3 1,-3-2 19,-3 4 0,0 1 16,0 2 22,-2 0 8,-1 4 16,1 4 47,-3 2 22,0 4 35,0 4-20,-2 4 17,-1 4 10,-3 4 25,1 2-22,-5 3-39,2 7 1,-2 0-27,-4 4 4,2 0-10,-2-2-11,0 2-15,-2-1-2,2 0-2,-2 0-4,1-2 60,-3-6-6,1-1 5,1-2 2,0-1 7,-2-2 14,1-6-4,1-1-12,-2-6 1,1-1 1,-1-1-9,-3-4-12,-2 0-11,0 0-62,-7-4-3,1-2 0,-6-2 0,-5-2-50,-4-2-226,-5-2-184,-13-6-180,-1 2-328,-3-3-861,2 0-1538</inkml:trace>
  <inkml:trace contextRef="#ctx0" brushRef="#br0" timeOffset="4352.303">16203 1116 926,'-5'-7'757,"5"7"-23,-9-12-36,9 12-37,-5-7-6,5 7-105,-5-8-3,5 8-71,0 0-106,-5-9-14,5 9-51,0 0-3,0 0-9,0 0-31,0 15-27,0-15-171,3 21-64,-1-9 0,1 4 0,1 2 0,-1 3 0,1 1 0,1 1 0,0-1 0,0-1 0,-1 1 0,2 1 0,-3-2 0,4 0 0,-4-4 0,3-2-344,-3 0-214,1-4-62,-1-1-90,1-1-99,-4-9-821,2 11-1289</inkml:trace>
  <inkml:trace contextRef="#ctx0" brushRef="#br0" timeOffset="4540.178">16174 1159 757,'-5'-14'827,"2"0"-55,0 2-82,1-1-54,2 1-67,3 0-97,2-2-56,3 0-48,2 0-6,6-1-94,2 3 12,4-3-105,2 1 11,2 1-87,-1 3 29,-3 0-67,2 3 8,1 0-133,-2 2-81,-2 0-96,-1 4-78,0-2-80,-6 3-78,1 0-90,-2 3-105,-2-1-677,-3 3-952</inkml:trace>
  <inkml:trace contextRef="#ctx0" brushRef="#br0" timeOffset="4705.074">16219 1255 5,'-11'7'982,"2"0"-236,9-7-71,-12 9-111,12-9-102,0 0-56,0 0-77,9 6-61,-9-6-50,24-5-38,-5 3-26,4-4-55,0 2-55,4-1-85,-1-1-102,0 2-91,1-1-84,-1 0-53,2 1-16,-1-1-136,-3 2-451,0-1-566</inkml:trace>
  <inkml:trace contextRef="#ctx0" brushRef="#br0" timeOffset="7850.425">16831 1385 591,'0'0'543,"0"0"-17,0-17 13,0 17-65,0 0 5,-1-16-33,1 16-18,0 0-37,0-13-20,0 13-39,0 0-21,0 0-48,-3-9 4,3 9-91,0 0-26,0 0-50,0 0 41,0 0 4,-3 16-2,3-16 0,2 20-33,-2-8 0,1 3-32,0 1 1,2-1-29,2 0 1,-1 1-6,1 0-8,3 1-16,-2-3 2,4 0-12,-1-2 1,3-1-5,0-1-2,1-2-39,4-1 1,-3-2-60,2-4-38,-1 0-27,2-3 17,0-1-17,1-1 2,-3-3-12,4-3 6,0-2-12,1-3-15,-1-3 36,-1 0 29,-4-2 37,1-3-3,-3 4 30,-2 1 11,0-2 29,-2 3 42,-2 3 33,-1 0 24,0 2 48,0 1-11,-1 2 27,-4 9-22,7-16 9,-7 16-37,4-11-13,-4 11-26,0 0 32,6-8-18,-6 8 54,0 0-39,4 11 55,-4-11-11,5 17-29,-3-7-3,0 0-25,0 2-25,2 0-20,-1 1 9,1 1-22,-1 0 17,3 0-79,0-1-61,-1-1-77,1 0-59,-1 0-63,2-3-54,0-1-78,1-1-62,-1 0-36,-7-7-87,15 10-91,-15-10-332,13 2-668</inkml:trace>
  <inkml:trace contextRef="#ctx0" brushRef="#br0" timeOffset="8311.146">17445 1351 74,'0'0'753,"0"-17"-162,0 17-57,-1-14-38,1 14-54,-1-14-49,1 14-45,-2-10-48,2 10-56,0 0-58,0 0-38,0-13-27,0 13-14,0 0 4,0 0-3,7 11 6,-7-11 8,5 15-15,-1-6-9,-1 0-23,0 1-10,1 0-14,0 2-11,0 0-10,-2-2 1,1 1-1,-1-1-12,1 0 0,-3-10-3,4 19 12,-4-19-27,2 14 5,-2-14 2,3 13 0,-3-13-5,3 10 8,-3-10 8,0 0-1,2 12-6,-2-12-2,0 0-1,0 0-2,0 0 0,0 0-1,0 0-3,0 0-4,-6-8 9,6 8-5,-4-8-14,4 8 31,-5-11-32,5 11 35,-7-14 5,7 14 14,-6-15-16,6 15 21,-6-18 0,6 18 2,-4-18-9,4 18 1,-3-17-13,3 17 22,0-16-24,0 16 10,5-17-12,-1 9 24,4 0-17,-2 1 24,2 0 5,1 0 28,4 4-1,-2-1 25,3 4-35,0-2 47,1 4 3,2-2-16,0 4 9,-2 1-13,2 2-8,-3 0-20,1 2-10,-2 0-18,0 2-5,-2 2-12,1 1-2,-1 2-5,-2 1-83,-1-1-65,-3 0-119,1 1-86,-2-1-105,-1 0-109,-2-1-145,-1-1-177,0-2-627,1 0-1117</inkml:trace>
  <inkml:trace contextRef="#ctx0" brushRef="#br0" timeOffset="8633.941">18231 1381 828,'10'-12'725,"-2"-1"-36,-1 1-69,-1 0-38,-1-2-83,0 1-45,-2 2-49,-1 1-7,-2 10-47,3-20-22,-3 20-86,-1-15 19,1 15-89,-4-14-7,4 14-67,-11-7 25,11 7-59,-15-1 23,6 5-62,-5 3 46,1 2-56,-3 4 46,2 1-4,-4 6-16,2-1-15,1 2-12,4-3 8,0 3-11,3-1 12,1-1-26,3-2 24,3 0-20,1-3 6,4 2-64,1-3-54,5-1-70,0-3-46,3 2-50,2-6-39,2 1-5,2-3-34,4 1 51,-1-1-12,0-3-23,1-2-21,2 0-50,2-4 46,-3 0-64,2-5 21,1 0-33,-2-1-296,-2-4-240</inkml:trace>
  <inkml:trace contextRef="#ctx0" brushRef="#br0" timeOffset="8838.814">18569 1312 1198,'6'-24'332,"-2"0"3,0 2 47,-2-2-27,0 0 27,-2 5 16,0-1 9,0 2-22,0 0-13,0 5-17,0 0-5,0 13-54,0-22-34,0 22-67,-2-15-22,2 15-52,0 0 35,0 0-26,0 0 28,0 0-59,4 15 59,-3-1-21,3 4-16,-1 5-18,1-1-20,-1 5-19,1-1 4,1 4-35,-1-4 2,0 0-11,1 0 0,-1 0-45,-2 0-35,2 1-103,0-3-72,-1-2-68,1 2-64,-2-6-59,1 0-92,-2-1-90,1-5-75,-2 0-702,0-12-980</inkml:trace>
  <inkml:trace contextRef="#ctx0" brushRef="#br0" timeOffset="9114.643">18478 1477 403,'-9'-4'758,"9"4"-173,-12-8-75,12 8-106,-2-11-70,2 11-80,10-13-36,2 5-45,4-3-8,5 0-49,8-2 49,7-2 7,2 3-25,6-3-19,-3 3-32,-4 2-5,-3 2-17,0-1-15,-6 5 9,-3-1-17,1 2-4,-6 1 11,-3 2 39,0 2 0,-2 2 16,-1 2-7,-4 1 10,-4 1-18,3 1 1,-4 4-9,-1 0 8,-1 0-14,-2 2-16,0-2-15,-1 0-7,0 2-15,2-1-7,-2-3-59,0 1-65,0-12-71,0 21-41,0-21-51,1 14-22,-1-14-19,1 13-22,-1-13-56,0 0-102,0 0-42,8 7-476,-8-7-603</inkml:trace>
  <inkml:trace contextRef="#ctx0" brushRef="#br0" timeOffset="9403.462">18874 1154 37,'-13'5'691,"6"0"-132,7-5-42,-11 8-57,11-8-74,0 0-22,-2 11-36,2-11-12,9 4-36,-9-4-28,19 0-28,-8-3-14,1-1-7,3 1 1,-1-2-8,2-1-4,-2 0 10,-2 0 21,0-2-14,-3 0 3,1-1-66,-3-1 17,-4 2-45,1-3 27,-1 1-64,-3 10 26,-1-21-67,-3 11 43,0 2-68,-1-1 43,-2 2-62,0-1 35,-1 4-46,8 4 27,-17-3-97,17 3-45,-21 2-87,9 3-48,2 3-88,0 1-101,-2 3-103,5 0-95,-4 5-787</inkml:trace>
  <inkml:trace contextRef="#ctx0" brushRef="#br0" timeOffset="9750.254">19280 1301 366,'0'0'777,"16"0"-102,-16 0-43,0 0-111,13 2-58,-13-2-49,0 0-33,3 10-53,-3-10-31,-2 12-57,2-12-26,-7 17-35,5-7-17,-1 1-27,2-1-32,0 2-22,1 0-12,1 1-15,0-2-2,2 4-11,1-2-3,2-2-7,1 0-3,4-2-1,-1 0-6,4-4-9,0 0 6,3-3-6,-2-2-2,4-1 4,1-3-3,-1 0 4,1-4-1,-1 0 4,-1-3-4,-1-3 2,-1 1 9,-4-4 26,1 2 2,-7-1 37,1 2-3,-4-3 46,-1 5-8,-1 0-7,-2 0-10,-3 1-30,0 0-9,-2 2-18,-2 2-8,-1 1-7,0 1-9,-1 2-10,-2 1 1,1 3-42,11-1-108,-23 6-123,13-1-88,0 0-87,0 3-90,1 1-80,3-2-52,-1 4-826,3-2-1099</inkml:trace>
  <inkml:trace contextRef="#ctx0" brushRef="#br0" timeOffset="10138.008">19604 1349 809,'0'0'698,"13"-3"-82,-13 3-89,0 0-80,16-2-56,-16 2-46,0 0-33,17 10-27,-17-10-47,12 9-33,-4-1-27,-1-2-22,-1 5-22,3 0-22,-1 1-13,-1 1-18,0-1-7,0 1-18,0 0-10,-2-2-9,0 0-3,-1-1-9,0-2-4,-4-8 1,7 14 5,-7-14 2,4 10-7,-4-10-4,0 0 1,0 0-2,0 0 0,0 0-6,0 0-3,0 0 4,-9-10 0,5 0 4,4 10 21,-2-22-12,1 9 7,1 0-13,1-1 23,1-2-12,2 0 4,1 2-19,0-1 16,4 1 9,0 1 18,3 3-5,1 2 44,2 0-10,0 3 79,3 1-3,0 3-12,1 2 3,1 3-11,2 1 8,0 2-28,0 0-16,-1 3-21,-3 1-4,0 1-25,-2 0-8,-1 1-46,-1 4-3,-3-3 0,-2-1 0,-1 0 0,0 0-143,-1 0-104,-3-2-90,-1-1-90,-1-1-96,-2-9-137,3 16-147,-3-16-791,-1 11-1250</inkml:trace>
  <inkml:trace contextRef="#ctx0" brushRef="#br0" timeOffset="10414.835">20331 784 1196,'0'0'790,"1"-21"-145,-1 21-42,3-12-23,-3 12-35,9-5-36,-9 5 17,24 6-10,-4 2-50,5 5-23,8 6-7,0 6-22,7 7 7,3 5-320,2 5-101,1 6 0,0 0 0,-4 4 0,0 3 0,-5-2 0,-2 3 0,-5 0 0,-4-2 0,-3-2 0,-10-6 0,-3 0 0,-4 2 0,-6-3 0,-6 2 0,-4-1 0,-9 5 0,-7 1 0,-8-2 0,-5-2 0,-4-4 0,-14 4-743,-4-9-1606,0 2-2149</inkml:trace>
  <inkml:trace contextRef="#ctx0" brushRef="#br0" timeOffset="24802.096">2045 3831 123,'0'0'616,"-11"3"-109,11-3-53,-12 3-17,12-3-38,-11 1-39,11-1-16,-12 3-19,12-3-13,0 0-12,-15 5-24,15-5-28,0 0-13,-12 3-8,12-3-8,0 0-9,0 0-8,-12 4-3,12-4-9,0 0-14,0 0-29,0 0-25,-10 5-5,10-5-39,0 0 7,0 0-34,0 0 20,0 0-32,0 0 31,0 0 1,10 5-4,-10-5-26,18 3 5,-6-2-20,1-1 12,5 0-21,2 0 7,5 0-13,4-1 9,9 1-10,3-3-1,8 3-6,3-3-4,4-1-1,1 2 9,1-2-3,2 0-2,1 3-2,2-2-4,10-1 15,0 3-12,1-4 1,-11 3-15,11-1 14,1-1-3,0 1 11,-1-1-11,-1 0-6,-11 2 10,1-2-1,-2 0 1,1 1 0,-2 2 7,-2-3-15,-3 1 8,-2-3-5,-6 3 4,-1-2 8,-9 3-3,-2 0-2,-6 0 9,-2-1-12,-6 2 1,-3 0-3,0-1 27,-5 0 17,1 2 31,-2-2 19,0 1 10,-12 1 2,18 0 15,-18 0 0,15-3-118,-15 3 0,0 0 0,17 0 0,-17 0 0,0 0 0,14-1 0,-14 1 0,0 0 0,12-3 0,-12 3 0,0 0 0,0 0 0,0 0 0,15-1 0,-15 1 0,0 0 0,0 0 0,0 0 0,0 0 0,12-1 0,-12 1 0,0 0 0,0 0 0,0 0 0,0 0 0,0 0 0,0 0 0,0 0 0,0 0-399,0 0-52,0 0-20,0 0-68,-12-5-70,12 5-33,-14 2-141,14-2-582,-13 4-966</inkml:trace>
  <inkml:trace contextRef="#ctx0" brushRef="#br0" timeOffset="26233.872">6707 3773 376,'0'0'479,"0"0"-57,0 0-51,0 0-1,-12 3-18,12-3-38,0 0-5,0 0-26,0 0 4,0 0-19,-11 4-7,11-4-23,0 0-32,0 0-16,0 0 14,0 0-41,0 0 6,0 0-47,0 0 6,0 0-38,0 0 29,0 0-22,0 0 13,12-2-26,-12 2 1,21-4-9,-4 1-8,-2 0-4,4-2 30,4 1-47,-1 0-9,2 0-11,0 0-7,2 0-5,-1 0-12,1 3 9,-4 0-2,0-2-4,0 2 2,-1-2-11,-2 3 5,0-2 0,-3 2-6,-1-1 6,-2 1 0,-1-2 15,-12 2 19,19 0 17,-19 0 14,17 0 20,-17 0 13,13 0 1,-13 0 6,0 0-13,17 0 16,-17 0-23,0 0 5,13 0-16,-13 0-10,0 0-15,0 0-8,0 0-9,13-2-3,-13 2-11,0 0-41,0 0-62,0 0-70,0 0-74,9-3-56,-9 3-77,0 0-85,0 0-128,0 0-110,0 0-212,10-7-416,-10 7-912</inkml:trace>
  <inkml:trace contextRef="#ctx0" brushRef="#br0" timeOffset="26870.473">8408 3735 476,'0'0'443,"-12"3"-59,12-3-63,-13 1-4,13-1-20,-11 3-34,11-3-26,0 0-17,-15 4-9,15-4-24,0 0 15,-12 4-16,12-4-14,0 0-14,0 0-30,-13 2 7,13-2-23,0 0-24,0 0-7,0 0-11,-9 4-15,9-4 3,0 0 2,0 0 15,9 6-16,-9-6 19,14 2-28,-2 0 31,0-1-21,3 0 17,4-1-33,0 0 7,3 3-3,2-3-15,3 0 20,0 0-6,1 0-7,0 0-5,0 0-8,-2 2-8,-3-2 1,1 0 8,-3 1 0,0 0 2,-2-1 45,0 0-11,-3 1 10,-2-1-7,-2 1 33,-12-1-10,22 1 21,-22-1-16,17 0 12,-17 0 1,15 2-3,-15-2 2,0 0-13,18 0 5,-18 0-12,0 0-8,15 1-10,-15-1-8,0 0-11,0 0-10,15-1 0,-15 1-17,0 0 0,0 0-2,0 0-10,12-2 2,-12 2-26,0 0-25,0 0-82,0 0-35,0 0-71,10-3-29,-10 3-77,0 0-53,0 0-84,6-8-63,-6 8-54,0 0-69,0 0-572,5-8-836</inkml:trace>
  <inkml:trace contextRef="#ctx0" brushRef="#br0" timeOffset="31642.681">27124 5584 524,'0'0'831,"-10"4"-183,10-4-71,-8 5-52,8-5-38,0 0-59,-11 6-29,11-6-82,0 0-15,-10 4-53,10-4-11,0 0-47,0 0 10,0 0-36,0 0 18,2 10-32,-2-10-21,16 4-23,-3-1-22,4-1-10,2-1-19,6 1-5,4-2-18,3 2 6,7-1-17,3 0 6,12-1-11,2 3 13,0-3-4,6 0-1,1 2-7,-1 0-3,-1-1 6,1 1-11,-1-1 4,-4 0-6,-4-1 9,-1 1-9,-10 1-6,0-2 15,-5 1 19,-5-1-7,-3 0 19,0 0 12,-6 1 15,-3-1-7,-2 0 14,0 0 1,-4 0 14,-1 0 1,1 0 7,-14 0-3,20 0-64,-20 0-38,17 0 0,-17 0 0,15-1 0,-15 1 0,13 0 0,-13 0 0,0 0 0,15-1 0,-15 1 0,0 0 0,0 0 0,16-2 0,-16 2 0,0 0 0,0 0 0,0 0 0,13-1 0,-13 1-220,0 0-171,0 0-51,0 0-24,0 0-73,0 0-56,3-9-59,-3 9-123,0 0-524,-10-7-904</inkml:trace>
  <inkml:trace contextRef="#ctx0" brushRef="#br0" timeOffset="32764.979">2991 6745 632,'-10'-3'502,"10"3"-56,-13-7-16,13 7-13,-10-5-44,10 5 10,0 0-68,-12-3 8,12 3-31,0 0-17,-8-6-26,8 6-18,0 0-20,0 0-21,0 0-13,-10-3-8,10 3 27,0 0-3,0 0-6,13-2-16,-13 2-7,22-3-8,-7 1-40,6 0-10,4 0-33,3-2 19,8 0-22,9-4 7,3 1-11,5-1-7,2-1-19,11-2-1,-2 1-8,0-1 9,-9 1-33,-3 1 10,-1-1-13,0 0 10,-5 2-13,0-2-1,-5 3 1,-5-1 3,-4 4 1,-6-2-6,-3 2 16,-3 1 42,-5-1 37,2 2 37,-4-1 13,-13 3 12,21-3-105,-21 3-51,17-2 0,-17 2 0,14-3 0,-14 3 0,10 0 0,-10 0 0,0 0 0,13-5 0,-13 5 0,0 0 0,12-4 0,-12 4 0,0 0 0,0 0 0,0 0 0,11-3 0,-11 3-402,0 0-107,0 0-78,0 0-131,0 0-142,9-5-760,-9 5-1274</inkml:trace>
  <inkml:trace contextRef="#ctx0" brushRef="#br0" timeOffset="33746.376">7227 2680 193,'-9'9'507,"9"-9"-116,-9 7-40,9-7-40,-6 6 3,6-6-9,0 0-15,-5 7 3,5-7-3,0 0 28,0 0 9,0 0 17,0 0-41,0 0 3,20-3-21,-10-2 7,4-2-21,4-2-3,3-3 2,4-2-27,4-4-18,3-2-18,0 0-9,3-3-9,-2 1 6,2 1-26,-1-1-13,-2 2-19,-1 0-21,-3-1-19,-4 7-67,-2-1-30,-5 2 0,-1 2 0,-3 1 0,0 3 0,-3-2 0,-1 3 0,1 1 0,-4-2 0,-6 7 0,12-9 0,-12 9-223,9-7-78,-9 7-75,0 0-49,0 0-65,0 0-75,-10-5-46,10 5-19,-17 9-192,3-6-357,0 4-789</inkml:trace>
  <inkml:trace contextRef="#ctx0" brushRef="#br0" timeOffset="34178.102">7373 2460 936,'0'0'747,"0"0"-67,-7-5-54,7 5-64,0 0-27,-6-8-65,6 8-46,0 0-31,0 0-43,-4-9-14,4 9-56,0 0-43,0 0-37,0 0-45,0 0-22,0 0-29,0 0-24,0 0-17,0 0-12,-9 4-5,9-4-13,-4 13 0,0-2-6,-1 1-2,-1 3-5,1 0 12,-2 4-11,0-2-11,0 3-9,-2 1 8,0-1-12,2-2 29,-1 2-24,0-1-7,2-1 2,0-2 3,0-1-1,0 0 2,2-2-4,1-2-4,-1 0 5,1-2 1,0 1-4,3-10 10,-1 15-2,1-15 5,4 11 26,-4-11-5,9 9 11,-9-9 5,17 6-9,-17-6-6,20 2 1,-7 0-7,0-4-5,-13 2 3,25-1-8,-11 0-6,-2 0-2,-1-1 2,2 0 6,-13 2-8,21-3-4,-21 3-7,17-1-49,-17 1-50,17-3-55,-17 3-53,13-3-48,-13 3-39,10-2-66,-10 2-73,11-4-134,-11 4-96,0 0-204,8-7-390,-8 7-869</inkml:trace>
  <inkml:trace contextRef="#ctx0" brushRef="#br0" timeOffset="35158.5">8115 2043 375,'0'0'595,"-5"6"-61,5-6-35,0 0-14,-4 10-53,4-10-32,0 0-51,0 0-7,0 0-14,0 0-4,0 0-47,0 0-12,0 0-25,0 0-27,19-5-5,-12-3-38,-1 1-24,3-3-16,0-2-21,-3 2 9,1-2-31,-1 0-11,-2 0-9,1 0-9,-3 2-11,0-1-9,-1 0 1,-1 11-3,-3-19-7,3 19-11,-7-14-12,7 14 15,-12-11-16,12 11-2,-12-4-6,12 4 2,-18 2-14,9 1 4,-1 4-5,1 0 13,1 1 3,0 2-7,-1 1 2,4 0-13,1 0 16,2-1-16,2-10 10,0 23-4,4-12 2,1 1-5,1-1 18,4 0-13,1-1 10,1-1-9,0 1 15,1-1-12,-1 1 18,1-1-18,0-1 13,-3 1-13,1 0 5,0 2 7,-3-2-6,-1 0 1,0 0 2,-1 0-13,-2 1 12,0 1 8,-2-1 4,0 1-10,-2-11-1,2 18-1,-2-18 1,1 15-1,-1-15-4,3 12 2,-3-12-1,1 12-6,-1-12 2,0 0 0,5 11 2,-5-11 4,0 0-1,13 2-13,-13-2-33,14-8-46,-4 3-36,1-2-47,-1-3-75,3-2-30,-2 3-83,4-5-47,-3-1-22,1-1-67,1-1 2,-3 0-122,2-1-359,-3-1-572</inkml:trace>
  <inkml:trace contextRef="#ctx0" brushRef="#br0" timeOffset="35466.316">8517 1888 141,'0'0'613,"0"0"-100,0 0-43,-6-7-19,6 7-52,0 0-19,-7 7-51,7-7 3,-6 13-27,6-13-51,-6 20-23,3-9-42,2-1-57,0 2 19,-1-2-46,2-10-15,0 21-22,2-9-1,-2-12-25,6 17 4,-6-17-18,8 17 2,-2-12-8,-6-5 9,13 9-24,-13-9 19,15 3-25,-15-3 12,20 0-3,-20 0-2,19-4 4,-8-2 7,-2 2 1,0-1 34,1-3 4,-3 1 14,0-4 18,0 3 13,-2-2 9,-1-2-31,-3 0-4,0 2 8,-1-2 1,-1 0 5,1 12 9,-4-18-8,-1 10-12,1 0-17,-1-1-8,5 9-16,-11-8-13,3 2-9,8 6-7,-15-3-47,15 3-35,-17 0-57,17 0-70,-17 6-67,17-6-81,-15 8-105,7-5-124,2 6-145,0-3-587,6-6-910</inkml:trace>
  <inkml:trace contextRef="#ctx0" brushRef="#br0" timeOffset="35959.004">8799 1915 638,'0'0'745,"0"0"-120,0 0-60,0 0-115,0 0-63,0 0-53,0 0-51,0 0-36,0 0-47,2 12-37,-2-12-33,3 11-22,-3-11-25,6 13-6,-1-5-8,-5-8-19,12 12-12,-5-7-10,1 0-2,1-1 2,0 0-1,-9-4-7,20 4 3,-20-4-11,18 0-2,-18 0-2,23-5-1,-14 2 3,3-2-4,-3-2-6,-2 2-5,4-4 6,-3 0 9,-1-2-13,1-1 0,-4 3 8,2 0-6,-4-1-6,2 0 27,-4 10 26,4-13 17,-4 13 3,3-12-19,-3 12-12,0 0-7,1-12-4,-1 12-11,0 0-3,0 0 2,0 0-2,0 0-3,6 12-6,-6-12-3,7 9-9,-7-9-14,10 8-10,-10-8-1,13 7-3,-13-7-1,15 6 11,-15-6 8,14 4 1,-14-4-1,17 0 9,-17 0-3,15-3 7,-15 3 17,15-6 19,-15 6 16,13-6 36,-13 6 12,10-10-7,-10 10-1,8-11-1,-8 11-6,1-14 8,-1 14 12,-1-13-34,1 13-11,-8-14-15,8 14-6,-10-15-13,4 10-13,-2 0-59,-2 1-74,-2 1-76,1 2-58,-3 0-92,-3 2-71,-2 3-62,0-2-135,-4 6-607,-3-1-837</inkml:trace>
  <inkml:trace contextRef="#ctx0" brushRef="#br0" timeOffset="42849.77">9159 3473 205,'0'0'571,"0"0"-104,0 0-59,-14 3-22,14-3-32,0 0-53,0 0-17,0 0 9,0 0-41,-9 5 23,9-5-26,0 0 14,0 0-61,0 0 4,9 4-13,-9-4 5,13 3-15,-13-3-10,19-3-9,-5 3-5,3-2-21,3-1-19,6-1-6,7-1-12,1-3-19,9 1-10,2-3-16,4 1 4,2-5-6,12 1 7,2-2-13,1 0-11,-1-1-9,1 2-5,-2-1 3,-11 3-20,0 3 7,-3-1-5,-2 2-2,-3-1 1,-2 0 30,-7 3-41,-3 0 0,-5 2 2,-2-2 8,-4 3-4,-5-1-1,1 1 1,-5 2 4,-1-2 16,0 0 5,-1 1 2,-11 2 1,16 0-3,-16 0-27,13-3 19,-13 3-36,0 0-62,9-4-83,-9 4-79,0 0-109,0 0-122,-8-4-98,8 4-139,-14-2-703,14 2-1017</inkml:trace>
  <inkml:trace contextRef="#ctx0" brushRef="#br0" timeOffset="43300">9675 3210 559,'0'0'711,"-12"-4"-127,12 4-28,-11-6-24,11 6-77,-10-3-5,10 3-54,-9-5-29,9 5-34,-8-4-16,8 4-21,0 0-40,-9-7-23,9 7-21,0 0-24,-7-5-24,7 5-22,0 0-28,0 0-15,0 0-26,0 0-14,-16 1-5,16-1-14,-11 11-9,2-4 4,-2 4-10,-2 2 0,-4 2-15,1 4 0,-4 1-2,1 1-5,1-1 1,-2 1 5,1 0-11,1 0 0,-1-2 3,3 2-13,1-4 10,2 0 14,0-2-10,4-3-9,2 1-1,-2-4-2,2 3 1,2-4 2,5-8 7,-5 17-1,5-17 4,-1 12 3,1-12-5,4 11 8,-4-11-3,9 11 29,-9-11-7,14 9 5,-5-4-18,0-1 10,3-1-12,1 2 5,2 0-13,1 2 5,2-2-11,1 2 7,3 0-28,1 0-61,1 2-46,4-1-99,-1 2-65,2-2-65,2 1-136,-2 0-111,2-1-160,-3-3-677,0 0-1055</inkml:trace>
  <inkml:trace contextRef="#ctx0" brushRef="#br0" timeOffset="43964.119">11005 2996 513,'0'0'711,"-5"-12"-131,5 12-44,-5-9-70,5 9-21,0 0-63,-6-9-57,6 9-31,0 0-29,-14 2-17,14-2-6,-13 14 0,5-2-17,1 0-23,-2 5-12,1 2-8,0 0-12,3 1-31,-2-1-32,4-1-17,1-1-14,0 0-15,4-1-15,-1-1-5,5-1-9,0-1 0,4-4-7,0 1-8,4-5-19,1 0-35,3-3-40,-1-4-34,2 0-24,3-4-11,-2-2-28,3-1 10,0-5-31,-3 5 48,-2-5 28,1 1 2,-3-1 19,0-2 26,-3 2 20,-1 2 3,-3 0 11,-2 3 11,0 0 28,-1 0 24,0 3-2,-6 6-6,7-8 4,-7 8-10,0 0 13,0 0 9,0 0 12,9 8-3,-9-8 0,0 13-9,0-13-14,2 15-6,-2-15 9,5 15-10,-5-15 9,7 16-26,-3-8 21,2 0-18,2-2 11,1 0-11,2-1 19,-2-4-18,5 2 12,-1-3-11,1 0 15,1-4-6,3 0 2,-2-3-6,2 0 4,-1-3-2,-3 0-2,1-2 1,-3 0 1,-1-1 11,-4 0-9,1 1 21,-3-4 20,-2 4 10,-1 0-6,-4 2 9,-1-1-7,-2 1 5,0 1-9,-5 1-5,-1 1-18,-1 1 14,0 1-10,0 2 0,-3 2-15,2 1 19,-1 1-26,1-1 3,-2 0-13,2 3-24,2-1-59,-2 2-56,3 1-59,-1 0-60,2 0-100,2 0-98,1 2-108,6-7-153,-8 10-404,8-10-735</inkml:trace>
  <inkml:trace contextRef="#ctx0" brushRef="#br0" timeOffset="44233.957">11688 2794 624,'0'0'828,"2"-14"-97,-2 14-21,0-11-65,0 11-43,0 0-83,2-13-75,-2 13-52,0 0-64,0 0-36,2-11-77,-2 11-33,0 0-15,0 0 5,7 10 1,-7-10 11,7 18-9,-3-4-23,1 0-34,-1 3-20,0 2-7,1-1-26,-1 2-4,0 2-18,2-2-4,-3 4-12,3-2-59,-2 2-86,0-2-81,4 1-65,-4 0-65,3-4-67,-2 1-97,1-2-117,2-5-90,0 1-864,-1-2-1207</inkml:trace>
  <inkml:trace contextRef="#ctx0" brushRef="#br0" timeOffset="44652.272">12021 2968 15,'-1'-13'894,"1"13"-213,0 0-68,-2-10-89,2 10 22,0 0-64,0 0-30,-7 6-71,7-6-30,-1 14-41,1-14-39,0 17-46,0-17-23,1 22-33,0-12-31,3 2-28,-2 0-24,3 0-14,1-1-10,-1 0-14,4-1-10,0 2-8,1-5 1,3 2-5,-1-3-9,1-1 0,0-3-43,0-2-11,5-1-11,-2-3-32,-1-1-24,4-4-5,0 0 4,-4-2 14,2-3 15,-1 0 13,-3-2 1,-1 1-2,-1-1 28,-2-1 0,0 3 20,-2 1-2,-1 1 42,-2 2 13,1 1 33,-5 9 17,6-14-27,-6 14 22,4-9-24,-4 9 22,0 0-10,0 0 36,0 0-18,0 0 6,6 10-8,-6-10 4,2 16-11,-2-16-8,0 17-10,0-17-8,2 19-12,1-8-4,-1-1-23,0 2 8,2-1-3,4 0-7,-4 0-5,3-1-31,1 0-72,0-3-48,1-1-66,2-1-55,1-2-49,0-1-104,1-2-54,2 0-18,0-3-55,3 0-67,0-4-543,-3-2-767</inkml:trace>
  <inkml:trace contextRef="#ctx0" brushRef="#br0" timeOffset="45203.93">12672 2894 95,'0'0'768,"0"-16"-153,0 16-70,0 0-55,-3-14-49,3 14-20,0 0-79,0 0-11,0 0-53,0 0-26,0 0-29,0 0 3,0 0-40,0 0-27,10 9-27,-10-9-1,4 15-17,1-6-26,-1 0-22,-1 2-12,3 1-3,-4 0-7,3 0-8,-3-2-9,3 2-2,-1 1-7,-3-4-2,3 3 0,-4-12-2,4 16-3,-4-16-3,2 13-3,-2-13-16,0 0-11,0 14-6,0-14-2,0 0 0,0 0-11,-10 4-1,10-4 5,-5-7-9,5 7 2,-6-14 8,3 4 1,3 10 13,-3-20-13,3 20 16,3-23-2,-3 11 12,4 1-15,-1 0 20,3 0-10,-1 1 14,3 0-13,2 3 18,-1 2 1,-1-2 29,4 3 19,-1 3 42,0 0-5,-11 1-1,25 2 29,-11 1-28,-1 0-12,-1 2-11,1-1-21,-2 1-9,1 2-5,-3 0-1,1-1-5,-2-1-7,-2 2-6,-1 0-6,-5-7-2,10 10-25,-10-10-13,8 10-2,-8-10-2,0 0 1,2 11-19,-2-11-11,0 0-6,0 0 13,0 0 10,0 0 7,0 0 0,0 0 10,-2-12-14,2 12 24,0-17-10,0 17 21,2-23-9,2 11 7,-1 1-3,-1 0 15,2 1-3,-1-2 17,3 3 5,-1 1 35,0-1 9,3 3 21,-3 0 9,-5 6 17,16-6 39,-16 6-6,15-2 22,-15 2-52,16 4-9,-16-4-10,13 8-22,-6-3-7,0 2 1,-7-7-19,11 11-49,-11-11-106,7 15-78,-7-15-84,8 14-82,-8-14-101,6 13-134,-6-13-101,6 10-177,-6-10-347,7 11-822</inkml:trace>
  <inkml:trace contextRef="#ctx0" brushRef="#br0" timeOffset="45601.196">13236 2842 131,'0'0'820,"4"-12"-172,-4 12-64,0 0-76,3-12-59,-3 12-41,0 0-73,0 0 16,9-6-26,-9 6-33,0 0-55,13 5 8,-13-5-42,11 8-21,-11-8-40,12 12-24,-5-5-23,-7-7-14,13 12-17,-6-4-12,0 1-11,-3-2-6,3 1-10,-1-2 2,-6-6-9,8 12-2,-8-12-3,8 11 9,-8-11 0,5 7 6,-5-7-3,0 0-6,0 0-8,0 0 7,0 0 23,0 0 1,0 0-4,0 0 35,-7-10-37,7 10 8,-8-17 11,5 5 5,3-2-17,-3 2 21,3-3-23,-2 1 17,4 0-25,-2-2 15,3 0-15,2 2 25,1 1-21,3 1 28,0 2 25,2 0 10,2 2 25,2 1 17,2 3 26,1 3-61,1 1-107,0 1 0,0 2 0,0 1 0,2 2 0,-1 1 0,0 2 0,-2-1 0,0 4 0,-2-3 0,-2 3 0,-3-2 0,-3 2 0,-1 0 0,0 1 0,-4 1 0,-1-2-328,0-2-334,-4 4-186,0-2-249,0 0-565,-3-3-1331</inkml:trace>
  <inkml:trace contextRef="#ctx0" brushRef="#br0" timeOffset="78711.824">8216 9012 530,'0'0'443,"0"0"-88,0 0-15,0 0-37,0 0 18,0 0-48,0 0 3,-9-5-29,9 5 4,0 0-17,0 0-5,0 0 14,0 0-16,0 0-16,0 0-14,0 0-6,0 0-10,0 0-7,0 0-2,0 0-14,0 0-5,0 0-7,0 0 23,0 0-50,0 0 38,0 0-58,0 0 43,0 0-58,0 0 43,0 0-57,0 0 45,0 0-57,0 0 45,0 0-56,0 0 42,0 0-51,0 0 39,0 0-50,0 0 34,0 0-51,0 0 44,0 0-29,0 0 45,0 0-26,0 0 20,14 0-43,-14 0 30,14 0-39,-14 0 36,22 0 1,-9-2-7,2 1-4,-1 1-39,3-1 31,-1 0-32,3 1 27,-1-2-33,0 1 34,1 0-34,2 1 29,-3-1-32,0-1 31,-3 2-16,3-1 50,-4 1-33,0 0 16,-14 0-25,24 0-6,-24 0-6,18 0 0,-18 0 0,15 0 0,-15 0 0,13 0 0,-13 0 0,0 0 0,17 0 0,-17 0 0,0 0 0,0 0 0,14 0 0,-14 0 0,0 0 0,0 0 0,0 0 0,0 0 0,15 0 0,-15 0 0,0 0 0,0 0 0,0 0 0,0 0 0,0 0 0,0 0 0,0 0 0,0 0 0,0 0 0,0 0 0,-9-6 0,9 6-140,0 0-333,-14-1-21,14 1-115,0 0-100,-18-1-152,18 1-694,-11-1-1194</inkml:trace>
  <inkml:trace contextRef="#ctx0" brushRef="#br0" timeOffset="80400.798">11826 9032 485,'0'0'554,"-13"1"-102,13-1-27,0 0-38,0 0-33,0 0-31,-13 1-1,13-1-8,0 0-72,0 0 35,0 0-55,0 0 5,0 0-35,-11 4-6,11-4-26,0 0-14,0 0-16,0 0-14,0 0 1,0 0-14,0 0 14,0 0-1,0 0 32,0 0-51,0 0 17,11 4-64,-11-4 38,0 0-55,16 1 59,-16-1-59,0 0 42,20-1-61,-20 1 48,13 0-66,-13 0 50,18 0-53,-18 0 48,19-1-55,-19 1 53,20-2-55,-7 2 48,-13 0-55,23-1 47,-9 1-45,-1-2 51,1 2-52,0-2 25,1 2-20,2-2 43,1 1-46,0-1 48,0 0-49,-1 1 47,2 0-52,0 0 58,-2 1-57,1-3 49,1 1-49,-2 2 49,2-2-50,0 1 49,-1 0-44,0 0 46,0-1-48,-1 1 49,2-2-53,-1 2 48,-2 1-47,2 0 49,0-2-50,-2 0 50,2 1-47,-1 1 48,0-3-51,3 2 46,-3 0-42,2-1 50,-2 1-57,-1 0 56,2 1-49,0-3 47,-1 3-40,0-3 39,-1 2-51,-3 0 52,3-1-57,-3 1 35,3 0-50,-2-2 33,0 3-37,1-2 31,-2 2-27,-1-2 34,3 1-30,-1-2 8,1 2-5,-1 0 6,-1-2 4,1 2 6,1 1 12,-1-3 2,-1 2 4,1 0-3,0-1 0,-1 1 2,3 0 2,-3-2 6,3 2 0,-1-1-2,-1 2 0,-1 0-1,2-2 7,-2-1-4,1 3 1,1-1-16,-1 0 10,-1-1 1,0 1 11,-1 0 0,1 0 4,-13 1-4,25-2-3,-15 2 9,-10 0 12,23-3 15,-23 3 35,19-1-48,-19 1 43,17-1-41,-17 1 63,14 0-53,-14 0 60,13-2-46,-13 2 56,0 0-46,16-1 48,-16 1-42,0 0 40,0 0-29,16 0 32,-16 0-21,0 0 26,0 0-34,0 0 22,14-1-33,-14 1 19,0 0-72,0 0-19,0 0 0,0 0 0,0 0 0,0 0 0,0 0 0,0 0 0,0 0-28,0 0-224,0 0-131,0 0-88,0 0-152,0 0-173,0 0-984,-12-6-1477</inkml:trace>
  <inkml:trace contextRef="#ctx0" brushRef="#br0" timeOffset="95074.636">11811 10920 21,'-17'0'524,"17"0"-171,0 0 4,-19 0-34,19 0-13,-14 0 1,14 0-37,-17 0 5,17 0-25,-20 2 10,20-2 16,-20 1-32,6 0 17,3 1-6,-3-2-46,1 2 12,-1-2-4,-1 2-1,-1 0-15,0-1-18,-2 2-12,2-1-10,-3 0 5,5 1 4,-5 0-6,3-1 46,0 0-51,3 1 27,-1-2-44,4 0 23,10-1-33,-20 5 6,20-5-49,-15 2 20,15-2-25,0 0 30,-10 4-23,10-4-16,0 0-79,10 3 0,-10-3 0,21 2 0,-4-4 0,4 1 0,4 0 0,5 0 0,9-1 0,2-2 0,10 1 0,1 0 0,8-1 0,12-2 0,2 5 0,1-4 0,2 3 0,-2-2 0,-1 2 0,3 0 0,-3 0 0,-10 0 0,1 1 0,0-2 0,-1 2 0,-1 0 0,-2 0 0,-3-1 0,-3 1 0,-3 1 0,-9-3 0,-2 3 0,-5 0 0,-5 0 0,-2 0 0,-8 0 0,-1-1 0,0 1 0,-7 0 0,1 0 0,-1-1 0,-13 1 0,21 0 0,-21 0 0,16-2 0,-16 2 0,0 0 0,11-2 0,-11 2 0,0 0 0,0 0 0,0 0 0,0 0 0,-11-8 0,11 8-404,-21-4-75,7 3-7,-5-1-45,-2 2-57,-8 2 26,0-1-25,-9 3-68,-8-2-62,-3 3-277,-4 0-593</inkml:trace>
  <inkml:trace contextRef="#ctx0" brushRef="#br0" timeOffset="95508.363">11450 11081 411,'-37'6'797,"2"0"-197,1 0-117,6-1-54,2-2-45,1 2-37,5-2-24,1-1-30,2 0-21,3 1-32,1-3-23,13 0-19,-21 3-14,21-3-19,-14 1-9,14-1-9,0 0-18,0 0-14,0 0-9,0 0-20,10-7 1,2 4-1,3-1-11,8-1-13,4 1-6,8-3-1,9-1 9,5 1 7,5-1 1,11-4 56,6 5-58,4-4 13,4 0-19,3 2 42,4 1-64,0-2 45,2 2-25,2 0 16,-1-2-41,-1 3 38,0-1-42,-3-1 32,-2 3-43,-2 0 42,-5 0-28,-5 0 58,-13 3-37,-3-1 43,-5 0-20,-12 2 18,1-1-98,-8 2 0,-5-2 0,-5 3 0,-1-2 0,-2 3 0,-2-2 0,-3-1 0,1 1 0,-3 0 0,-11 1 0,19-3 0,-19 3 0,15-1 0,-15 1 0,14-2 0,-14 2 0,13 0 0,-13 0 0,0 0 0,14-2 0,-14 2 0,0 0 0,13-3 0,-13 3 0,0 0 0,0 0 0,11-1 0,-11 1 0,0 0-520,0 0-106,0 0-126,14-3-128,-14 3-832,0 0-1388</inkml:trace>
  <inkml:trace contextRef="#ctx0" brushRef="#br0" timeOffset="109148.861">13171 9633 539,'0'0'579,"-14"-12"-123,5 5-119,-1-2-43,0 1-86,-3-2-26,2-1-45,-3-1 7,-1 0-21,-1-1 24,2-1-16,-4-1 6,1-2-5,-2 0 10,-1-1-20,0 3-9,-2-4-5,1 2-12,1 0-5,-3 2-56,1-1 72,-1 0-72,1 0 69,-3 3-69,0-2 61,1 1-72,-3 2 53,2-1-54,-1 2 49,1 0-41,2 1 37,-2 2-49,2-1 35,-3 1-48,1 1 33,-2 0-38,2 1 34,-1-1-44,2 3 42,-2-2-39,0 1 28,-2 1-27,1 1 26,-2-2-28,0 1 34,0 2-27,-1-1 26,-4 0-28,-1 1 28,-1-1-37,-5 2 32,-3 2-23,-11 0 31,-1 2 0,-2 1 44,1 1 28,-2 0 10,3 2-6,-1-2-11,4 2-1,2-1-35,2 1 6,-1 0-23,3 0 27,5 0-29,6-1 12,2 0-35,0 1 20,2-1-24,8 1 17,-3-2-27,6-1 20,-1 4-24,2 0 18,-1 0-21,2 0 20,4-1-21,-1 3 16,3-3-17,-1 4 10,-2 0-11,2 3 19,-2-1-17,-1-1 15,1 3-12,5-1 15,-5 2-19,0 4 20,-2-2-17,0 4 18,-3 4-10,4-3 39,-4 6-30,7-4 30,-4 5-36,2 3 35,0-2-43,2 0 50,-1 3-1,2-1 5,4-2 1,-1-1 2,2 3-6,3-1-58,1 2 52,0 1-61,4-1 62,2 4-62,0-2 56,3 6-59,4-1 60,3 0-61,-1 0 55,4 0-8,1-1-3,2-1-26,0-2 22,2 0-4,2 1 11,0-2-16,2-1 1,2-2-1,-1 1-3,3-3 5,2 0-6,0 0 0,1-2-2,2-1-51,-1-1 61,3 0-56,-1-4 60,3 2-51,1-4 57,1 0-57,1-3 59,0-1-58,2 1 60,1-4-60,1-2 60,-1 1-58,1-1 36,1-3 15,-3 0-6,4-2-57,0-1 63,2-2-49,0 1 61,-1-3-61,4 1 61,0-3-71,1-2 69,0 0-61,0-1 60,0-2-60,-1 0 59,1 1-57,-1-4 59,-1 0-6,0 0-5,-1-3-61,-2 1 62,0-1-58,3-1 59,-3-2-57,-2 1 62,2-2-63,-2 1 36,-2-3 14,-3 1-2,1-2-4,0-2-4,-1 1 1,-4-1-4,4 1 12,-6-2-15,2 0-3,0 0-6,-5 0 0,1-1 1,-3 0-6,0 0-3,-2-2-4,0 1-7,-5 0-36,3-4 36,-2-1-32,-1 0 50,0-2-35,-1 0 47,-1-1-33,-2 0 41,0-3-40,0 0 45,-2-2-41,-2 1 43,-3 0-4,0-2 2,0 1 1,-2 4-7,-5-1-2,1-1-28,-3-2 51,-2 0-45,-2 1 50,-3-8-35,-3 4 60,-6 0-50,1-2 76,-4 2 0,-2 3-6,-4-1 3,-4 2 15,0 1-9,-11-4 5,0 4-1,-5 4-6,-4 1 5,6 7 8,-3 3-12,-2 0 11,0 4-31,-2 1-1,1 3-38,-1 2 21,2 1-40,-4 3-1,4 1-76,6 0-13,0 1-98,9 2-80,-2 1-100,3 0-106,1 0-109,6 1-177,-2 2-953,8-2-1380</inkml:trace>
  <inkml:trace contextRef="#ctx0" brushRef="#br0" timeOffset="109821.449">13297 9295 419,'0'0'714,"-7"5"-191,7-5-63,0 0-57,0 0-42,-12 5-39,12-5-37,0 0-45,0 0-22,0 0-88,-6-8 51,6 8-79,6-12 37,0 3-22,2-3 29,3-5-25,6-3 2,5-6-25,2-4 14,13-8-15,1-2-6,4-4 2,6-5 1,1 1 4,5-4-6,11-12 6,3-2-31,-1 0 7,2 0-7,-1 0-29,2-2 11,2 0-21,3-3 19,3 0-35,0-2 18,-1 1-18,-1 1 23,0 3-23,-4 1 38,2 2-26,-7 4 40,-12 12-35,-1 2 28,-1 0-29,-1 4 48,-3 1-31,-1 1 61,-3 3-57,-2 3 70,-8 9-50,-3-2 52,-3 3-37,-2 3 51,-6 4-15,-4 4 37,-3 0-18,-2 4 26,-1 0-18,-1 1-88,-3 1-59,1 0 0,-2 2 0,-6 6 0,11-12 0,-11 12 0,9-9 0,-9 9 0,9-8 0,-9 8 0,5-7 0,-5 7-191,0 0-234,0 0-84,4-7-183,-4 7-157,0 0-897,0 0-1432</inkml:trace>
  <inkml:trace contextRef="#ctx0" brushRef="#br0" timeOffset="110535.004">15895 6750 585,'-10'-3'823,"10"3"-125,-15-7-71,15 7-81,-18-2-54,8 4-39,-2 3-37,-2 0-53,4 4 12,-4 6-85,1 4 29,-2 5-49,5 4-41,-2 6-26,3-1-36,0 4-28,4-4-22,2 1-32,3 0-11,2-6-5,2 2-21,2-2-9,3-3-10,4-2 27,1-3-42,6 0-10,3-8 2,3 0-1,-3-4-7,5-6-6,0-2 9,3-2-16,1-4 4,0-5-18,-2 0-58,0-3 58,-5-1-56,-1-2 57,-2-4-47,-5 1 63,-1-1-52,-4 5 59,-4 0 14,-1 2-6,-2 2 6,-2 3 25,-3 9-1,1-16 4,-1 16-4,0 0-8,-8-6-1,8 6-1,-11 4-1,11-4-3,-9 11-9,9-11-13,-6 16 8,6-16-2,0 15-20,0-15-74,10 12 51,-2-7-74,3-1 19,1-2-46,2-2 18,1 0-3,5-2 39,5-2 10,-2-1 21,2-1 0,0 0 24,-3-3-6,-1 0 21,-1 0-7,-2-1 20,-5 3 11,-1-1 57,-4-1-4,-1 2 14,-4-3-28,-3 10 64,0-20-11,-6 11-2,-3-1-1,-3-1-1,-5 1-15,-1 1 2,-2 0 20,-1 3-51,-2-2 29,0 4-53,4 2 24,-1 0-43,1 0 17,2 2-89,2 0-92,0 2-110,3 0-82,1 1-204,1 2-100,10-5-152,-10 6-672,10-6-1099</inkml:trace>
  <inkml:trace contextRef="#ctx0" brushRef="#br0" timeOffset="110826.819">16453 6582 526,'-6'-15'893,"1"3"-126,0 2-101,1-1-34,1 1-36,0 1-73,3 9-82,-5-13-21,5 13-77,0 0 34,0 0-69,0 0 9,0 0-53,11 8 29,0 4-42,-1 5 14,3 5-26,2 1-169,-1 2-70,4 5 0,0 1 0,-4-5 0,2 0 0,-3 1 0,2-2 0,-2 1 0,0-1 0,1 0 0,-2-2 0,-2-4 0,0 1 0,-2-2 0,0-4 0,-1 1 0,-1-4 0,0 0 0,-1-1-136,0-2-439,-5-8-105,10 12-168,-10-12-199,10 5-508,-10-5-1194</inkml:trace>
  <inkml:trace contextRef="#ctx0" brushRef="#br0" timeOffset="111203.59">16925 6814 998,'-9'-8'864,"9"8"-92,-12-10-41,12 10-58,-14-6-54,14 6-162,-11-4-25,11 4-45,0 0-66,-11 7-38,11-7-63,-2 10 0,2-10-70,4 17 7,0-10-55,3 1 8,-1 1-51,4 0 10,0-1-32,2 1 19,1-4-39,-2 0 21,3 0-47,-2-3 10,1-2-54,1-1 12,0-5-35,1 1-20,-2-2-4,-1-2 0,0-1-30,-3-3 55,1 0-23,-2-2 48,-2 0-21,-2-1 39,0 0-6,-3 0 38,2 0-8,-3 3 90,0 1-29,0 12 75,0-20-52,0 20 34,0-14-52,0 14 43,0 0-29,0 0 23,0 0-10,0 0-19,10 8-13,-5 0-7,-1 1-1,2-1-31,2 0-27,0 2-47,1-2-53,1 1-80,0-2-91,-1 0-60,0-2-29,2 0-142,0-3-17,0 1-6,1-4 28,-12 1-46,19-5-56,-10 0-398,-1-1-616</inkml:trace>
  <inkml:trace contextRef="#ctx0" brushRef="#br0" timeOffset="111691.285">17302 6636 855,'0'0'569,"-2"-18"-71,2 18-46,-2-12-71,2 12-16,0 0 15,4-10-13,-4 10-22,0 0-10,17 3-29,-17-3-35,14 8-30,-5-2-31,1 1-1,-1 0-49,0 2 4,1 1-66,-2-1 22,0 1-69,1 0 64,-2-1-72,0-1 42,-2-1-51,0 1 31,-5-8-53,9 11 39,-9-11-49,7 9 35,-7-9-56,0 0 44,0 0-60,0 0 44,0 0-40,7-11 38,-7 11-39,2-14 37,-2 14-33,2-18 34,-2 18-32,2-19 38,-2 19-34,5-18 36,-1 9-35,1 0 43,0 4-46,0-3 51,2 1-32,1 2 57,2 3-45,-10 2 55,18-6-50,-18 6 50,20 1-59,-20-1 57,20 6-19,-8-3 42,-3 0-65,2 2 39,-2 0 0,-1 0-20,1-1-23,-9-4 20,12 8-8,-12-8 14,9 9-28,-9-9-5,0 0-6,6 8-5,-6-8-6,0 0-45,0 0 37,0 0-41,0 0 56,-4-8-55,4 8 61,-4-17-42,2 7 54,-1-4-52,2 0 55,0-2-56,-1 0 58,2-2-54,2 0 58,0 1-58,2 0 48,1 1-40,4 1 75,1 0-38,4 2 82,2 2 5,-2 4 22,1-1-11,0 4 7,1 1-15,-2 3 10,0 3-41,-1-1 12,1 4-43,-3 0 16,-1 2-47,0 0-35,0 1-93,-3 0-15,2 1-99,-1 1-91,-2 0-83,2-2-145,-3 1-134,4 0-169,-3-3-662,2-2-1149</inkml:trace>
  <inkml:trace contextRef="#ctx0" brushRef="#br0" timeOffset="112507.775">18423 6207 722,'1'-14'745,"-1"2"-63,-1 2-52,-3-1-72,-1 3-22,-1 1-52,-2 0-75,8 7-6,-17-6-73,17 6 9,-20 2-98,10 3 18,-3 1-98,3 3 22,-2 0-73,3 2 5,2 1-52,0 1 37,3-1-65,1 1 37,3-1-63,2 1 48,1-1-59,3-2 46,3 1-51,1-3 44,3-1-52,0-2 36,3-1-79,-3-3 40,2-1-69,0-1 55,1-3-54,0-1 30,-3-1-33,-1-1 23,-2-2-7,0-3 34,-3 0-21,-2 1 34,-2-1-16,-2 1 36,-2-1-25,-3 0 30,-1 0-15,-2 2 39,-3-1-27,1 3 38,0 2-38,-2 1 30,2 2-34,9 3 37,-21-3-46,21 3 41,-15 2-36,15-2 30,-10 3-39,10-3 31,0 0-26,-8 7 31,8-7-31,0 0 28,14 7-46,-14-7-1,17-2-42,-5 1-10,0-1-8,4-2 0,0-2 20,2 0 10,0-2 3,2-1 5,0-3 7,2-2-52,0-1 11,-3-2 2,-2 0 9,-2 0 14,-3-1 11,-1 0 2,-2-3 4,-1 0 23,-3-1 1,-2-2 0,0 0 16,-3 0 0,0 1 27,-3 1 14,0-1 13,-1 6 23,0-1 26,0 2-9,-1 0-6,0 3 10,-1-1 6,-1 2 0,2 2-13,0 3-16,-1 0 5,6 7-21,-12-8-7,12 8-3,0 0-4,0 0 5,-11 8 9,11-8-2,0 18 22,1-5 46,4 3-38,2 5 53,3 6-23,0 2 53,4 6-3,1 2-8,2-1-13,-3 5-10,4 0 27,-1 4 17,4 5-28,2 0-100,-1 1-43,2 0 0,2-5 0,-3-6 0,3 5 0,-2-7 0,0-2 0,1-4 0,1 0 0,-1-4 0,-3-3 0,-3-3 0,1-6 0,-6-1 0,0-2 0,-3-3 0,1-2 0,0 0 0,-3-2 0,-9-6 0,17 5 0,-17-5 0,13 1 0,-13-1 0,10-5 0,-10 5 0,5-12 0,-5 12 0,-5-18 0,-1 4-76,-3 2-75,-4-5 46,-2-1-15,-4-3 64,2 2-34,-2 0 68,2-3-47,0 3 57,6-1-50,0 2 61,4-3-60,2-2 45,4 4-44,2-1 31,4-2-74,2-1-2,5-2-74,1 0-52,2 2-14,1 1-111,-1-2-48,-3 6-53,-1 1-122,-2 3-127,-3-1-523,-2 3-837</inkml:trace>
  <inkml:trace contextRef="#ctx0" brushRef="#br0" timeOffset="112974.879">17633 6211 152,'0'0'744,"-7"-5"-128,7 5-66,0 0-32,-11-3-74,11 3-52,0 0-121,0 0 44,0 0-47,0 0-24,0 0-4,0 0-11,6 7-15,1-1 0,0 1-17,2 2-42,-2 1 29,5-1-64,-3 1 5,3 1-50,-1-1 13,0-1-51,-1 0 28,1-2-45,-4 2 28,1-4-39,-1 1 39,-7-6-36,11 9 28,-11-9-45,8 5 33,-8-5-48,0 0 40,0 0-45,2-12 21,-2 12-45,-2-18 11,-1 4-13,0-1 28,0-1-15,0-1 28,2 0-18,-1-2 18,2 2-28,2 0 39,0 2-14,3-2 25,2 3-12,3-2 48,1 2-21,5 2 71,-1 0-44,2 7 43,-2 1-44,4 4 31,-2 0-47,1 3 21,1 2-7,-1 4-23,0 3-143,-3 0-145,2 2-168,-5 1-266,1 4-290,-1 3-445,-1 4-1038</inkml:trace>
  <inkml:trace contextRef="#ctx0" brushRef="#br0" timeOffset="113667.459">16885 8257 430,'0'0'357,"5"-14"-14,-3 4-23,3-2-4,-2-1-15,-1-1 8,1-2-30,-3 1 22,-1-1 10,-1 0-11,-2-1-1,1-1-45,-4 3 23,2 0-28,-3 2-3,1 3-21,-3-1-16,1 6 8,0 1-41,9 4 13,-19 2-57,10 5 6,-3 1-50,2 4 20,2 1-48,-1 4 31,0 1-57,4-2 31,1 1-13,2-1-8,1-3-15,2 2-13,0-2 5,3-1-3,2 0-7,1-5-11,3 0-41,0-4-44,3-1-43,-3-4-31,2-1-40,2-4 15,-1-1-87,0-6 67,-1 0 5,-2-1 0,-1-2 19,-1-3 15,-2-1 26,-2-1 27,-1 5 22,-2-3 26,0 2 35,-1 3 55,2 1 58,-2 0-37,0 14 50,0-18-17,0 18 35,2-10-43,-2 10 54,0 0 3,0 0-4,9 5-11,-9-5-7,10 10-20,-3-3-17,1 0-16,3 2-9,-1-1-6,3 0-9,0-2-10,2 2-42,-1-2-69,1-1-27,-2-3-128,2-2-12,-2 0-68,0-1-3,4-3-45,-3-4-1,0 0-110,-3-1-518,2-6-603</inkml:trace>
  <inkml:trace contextRef="#ctx0" brushRef="#br0" timeOffset="113866.344">17131 7625 659,'-9'-17'754,"3"3"-109,-2-1-35,1 3-86,1 3-15,1 0-63,5 9-47,-8-10-17,8 10-66,0 0 29,0 0-21,0 0-25,8 10-12,-1-1-61,0 3 3,6 6-60,1 2 18,3 3-56,-1 0-23,5 6-25,-1-1-21,-1 1-15,1 0-26,-1 0-69,-4-6-53,2 2-114,-2-1-80,2-2-34,-1-3-92,3 2-123,2-3-184,-5-4-881,2-6-1262</inkml:trace>
  <inkml:trace contextRef="#ctx0" brushRef="#br0" timeOffset="114157.155">17497 7693 765,'0'0'840,"-9"-11"-221,9 11-12,0 0-87,-2-14-41,2 14-49,8-4-54,-8 4-12,18-4-44,-7 1-51,2 6-53,1 1-40,1-1-31,0 4-30,1-3-27,-2 4-14,0 1-9,-1-1-14,-1 0-14,-1 1-38,-1-1 34,-3-1-37,-1 0 41,-6-7-46,6 12 49,-6-12-27,0 0 44,0 12-49,0-12 45,0 0 6,0 0-9,0 0 1,-13-8-3,9 2-13,1-5-9,0-1-6,1 1 13,2-1-46,0-5-91,1 2-96,2-2-79,2 0-153,-1 1-70,3 0-83,1-1-56,4 2-79,3-1-418,-1 1-752</inkml:trace>
  <inkml:trace contextRef="#ctx0" brushRef="#br0" timeOffset="115136.548">17995 7502 485,'0'0'668,"11"-3"-96,-11 3-26,14-9-60,-7 2-52,1-1-57,-1-2-79,2-2-33,-1 1-34,-2-2-11,1-1-9,-1 2-14,-1-1-8,-2 0-21,-1 3 19,1 0-12,-3 10 31,1-17-49,-1 17 51,-4-11-92,4 11 29,-8-4-59,8 4 44,-12 6-55,4 0 52,-1 5-16,-1 2 11,0 3-27,1 2 16,-1 2-50,2 0 14,3-1-37,2-1 16,2 0-40,1-1 27,4 0-50,1-2 20,3-1-68,3-4-25,2 0-34,2-1-39,1-3-23,3-4 1,0-1-7,1-2-20,3-6-59,1 1 23,5-6-69,-5-1 43,0-3 1,-1-3 22,-2-1 33,-5-2 54,-1 1 20,-3-1 43,-4 3 14,-1-1 90,-3 5 53,-1 2 51,-2 0 46,-1 13-5,0-15-12,0 15 5,-6-6-13,6 6 18,-10 3-7,10-3 16,-12 16-19,7-5 20,-4 2-56,4 3 16,0-3-66,0 4 28,2-2-18,2-4-14,1 4-14,0-3-17,1 0-6,2-2-19,-3-10-36,9 12-45,-9-12-32,12 3-35,-12-3 2,14-3-21,-6-4 21,2-3-60,-2 1 71,0-5 9,-2 0 25,3-3 23,-4 1 18,0-1 13,0 2 41,-1-1 38,1 5 0,0 0 68,-2 1-11,1 2-30,-4 8 11,4-11 1,-4 11 20,9-3-8,-9 3-17,0 0-7,17 3-23,-17-3 0,15 8-6,-7-1-9,3-3-32,-2 1-51,2 1-24,1-1-57,-2-1 30,2-1-82,0 0 50,1 0 10,0-5 25,-1 1 5,1-2 23,1 0 17,1-4 14,0 1 9,0-3 18,0-1 8,1-5 15,-2-1-6,2-3 20,-3-3-9,0-2 1,-3-1-1,-4 3 35,1 0 7,-1 0 27,-5 3-38,-1 3 77,0-2-4,-2 4 36,-3 4-8,0 0 12,0 2-8,-4 2-7,9 6 3,-22 0-11,10 5 21,-2 0-27,2 2 33,-5 6-49,2 3 24,1-2-50,1 4 39,-2 4-62,3 1 44,3-3-67,0 1 40,4 2-35,2 0 9,2-3-7,1-1-12,3-1 1,2-2-10,1 1-10,2-5-38,1 1-26,1-4-45,1-2 8,0-3-32,1-1-6,-12-3 5,24-2-14,-12-3 12,0-2-32,0-2 32,0-5-55,0-1 52,-1-5-49,1-5-38,-5-2-7,0-3-33,-4-1 28,-1-3-10,-2-3 39,-2 3 44,-4-7 45,-2-1 58,-1 2 41,-3 0 78,-2 1 27,-3 1 69,2 3 39,-2 3 15,3 7 0,2 1-23,0 5-1,1 4-9,4 2-18,-1 2-35,2 5-18,6 6 0,0 0 2,0 0-5,-9 4-22,11 5-3,2 4-22,3 3 1,0 4-23,6 4 5,1 2-26,3 5 15,2 0-21,-2 0-37,2 1-45,-3-2-91,3 0-23,-3-3-90,0-4-38,-1 1-31,1-2 51,0 0-2,-1-5-32,0-2-101,0-4-116,-2-3-334,3-3-440</inkml:trace>
  <inkml:trace contextRef="#ctx0" brushRef="#br0" timeOffset="115561.284">19029 7057 725,'0'0'742,"3"-15"-93,-3 15-60,0 0-97,0 0 1,0 0-48,0 0-45,0 0-59,13 8-67,-13-8-24,9 12-64,-4-5-24,2 1-50,-1-1 0,4-2-40,-1 4 2,0-4-36,3 0 15,-2-1-29,0-1 20,3-3-31,-13 0 20,19-2-27,-7 0 19,-2-2-33,0-3 26,1-2-25,-1 1 11,-1-5-17,1 0 8,-4-2-16,0 1 20,2-5-13,-2 1 19,0 1-16,-3 2 14,1 0-10,1 2 8,-2 3-15,1 3 18,-4 7-15,9-13 22,-9 13-21,0 0 39,14 2-18,-14-2 25,12 16-12,-5-4 29,1 2-30,-1 4 64,2 3-26,1 5 79,2-1-16,2 4-13,1 1 2,2 1-45,2-2 8,0 1 20,0-7-45,-1-2 1,3-1-5,-2-3 3,-4-3-9,1 0-8,-5-4-5,1-2 38,-2 1 34,-3-4 2,-7-5 5,0 0-13,10 3-11,-10-3-76,0 0-7,-13-6 0,0 5 0,0 1 0,-7 1 0,-3 5 0,-6 2 0,-7 6 0,0 3 0,-1 5 0,1 0 0,1 3 0,1 3 0,4 3 0,2-1 0,4 3-397,4-2-173,2 3-268,2 0-192,6-8-663,1 2-1369</inkml:trace>
  <inkml:trace contextRef="#ctx0" brushRef="#br0" timeOffset="116027.582">19974 6795 789,'-5'-9'768,"0"2"-46,5 7-96,-9-9-16,9 9-21,-6-9-106,6 9-44,0 0-75,0 0 57,0 0-44,0 0-33,9 11-2,1 2-41,1 2 4,2 5-76,3 0-8,0 3-63,1 1-55,3 4-103,0 0 0,1-1 0,1-1 0,-3-2 0,0-4 0,0-1 0,1-1 0,-4-6-217,3 1-133,-6-5-74,2-3-103,-3-2-66,-12-3-66,20-3-95,-12-1-727,-2-4-1104</inkml:trace>
  <inkml:trace contextRef="#ctx0" brushRef="#br0" timeOffset="116248.443">20124 6628 329,'-7'-19'626,"0"-2"-160,4 3-53,3 0-61,2 0-33,2 1-60,5 0 6,2 3-34,1-1 14,3 4-34,-2 5-14,3-1 28,-1 5-1,-1 2-11,-2 2-5,-1 2-12,-2 2-7,-1 3-3,-4 1-8,-2 2 4,-4 2-41,-2 1 19,-4 2-50,-2 3 27,-1-1-67,-2-3 23,0 1-59,-1-2 11,1 0-81,-1-3-40,4-2-83,0-1-112,1-2-91,1-3-122,8-4-106,-10 1-243,10-1-326,-6-5-774</inkml:trace>
  <inkml:trace contextRef="#ctx0" brushRef="#br0" timeOffset="116490.302">20285 6091 901,'-5'-9'817,"5"9"-96,-7-12-132,7 12-50,-4-9-87,4 9-56,0 0-34,0 0-30,0 0 7,4 12-21,1-3-24,4 4-34,3 3-54,1 1-35,2 2-33,2 3-77,0-2 38,1 2-69,0-1 27,0 0-88,-1-2-5,2 0-81,-1-3-47,-2-1-44,0-1-30,0-2-42,0-2-20,-1-2-38,0-2-48,2-3-6,-4-1-67,2-2-66,-1-3-3,1-1-436,0-4-551</inkml:trace>
  <inkml:trace contextRef="#ctx0" brushRef="#br0" timeOffset="116804.105">20770 6129 414,'-2'-13'698,"-1"2"-87,-1 2-22,4 9-46,-11-7-28,11 7-60,-18-2-10,9 7-31,-2 2-49,-1 3 3,-2 4-74,3 2 13,-2 2-87,1 1-1,3 1-69,0 0 19,2 0-86,2-1 41,2-1-80,2-2 32,1-1-61,1-2 35,3-3-73,3-1 19,0 0-85,2-2-3,-9-7-68,21 3-17,-21-3 3,21-3-6,-10-3-4,1 1 14,1-7 11,-4 1 24,-2-1 27,1-3 24,-2 2-25,0-2 74,-3 1-1,0-1 73,0 3 36,-2 1 40,1 2 7,-2 9-27,3-16 3,-3 16-13,4-10 22,-4 10-11,0 0 31,0 0-43,16 2 12,-16-2-49,11 10 17,-4-4-42,1 2 15,-2-3-96,3 1-65,0 1-72,0-2-61,4 2 6,2 0-1,2-2-69,-1-3-135,4 1-172,-2-6-621,1 1-861</inkml:trace>
  <inkml:trace contextRef="#ctx0" brushRef="#br0" timeOffset="117029.959">21191 5942 359,'-7'-10'741,"2"1"-110,-4 3-21,3 0-59,6 6-49,-17-5-70,17 5-44,-18 2-41,9 3-43,-1 2-9,1 2-34,2 4 34,-1 2-64,2 0 34,2 3-23,0-1-43,3 2-28,1-1-28,1 1-26,2 0-31,0 2-12,4-4-11,-1-2-15,3 2-10,0-5-3,2-2-24,1 0-33,2-5-114,0 0-17,0-4-69,0-1-46,3-4-52,1-3-190,1-3-44,-2-3-45,-1 1-91,-2-4-562,1 0-860</inkml:trace>
  <inkml:trace contextRef="#ctx0" brushRef="#br0" timeOffset="117663.565">21357 6044 421,'0'0'583,"0"0"-126,0 0-44,0 0-51,0 0-27,0 0-60,0 0-20,0 0-22,2-9-11,-2 9-21,11-9-14,-5 2-12,2-1-18,2-1-11,-1-1-12,0-2-13,0 0-12,-2-1-6,1 0 5,-3 0-9,1 0-3,-3 0 3,0 3 21,-3 10 19,2-21-6,-2 21-1,-2-13-16,2 13-8,-9-8-20,9 8-8,-12-1-12,12 1-4,-14 9-14,5-2 35,0 3-55,2 0 33,-1 3-48,2 0 27,1 2-40,2-3 31,3 0-44,1 0 15,2 0-61,2 0-22,4-2-48,1 0-38,2-1-28,3-4-124,0-2-19,4-3-36,0 0 38,1 0 5,5-5-8,1-1-70,3-3 32,1-3 51,-2-2 58,4-3 56,-3-4 44,-1-2 30,-2-1 70,-4-2 73,-1-2 69,-2 0 41,-7 1 54,-2 3 36,-2 2 23,-3 2 38,-3 3 35,1 0 43,-3 5-16,0 1-4,0 11-52,-5-15-33,5 15-5,-13-2 1,13 2-7,-18 10-11,4-1-8,1 6-22,-2-1-27,3 1 18,2 4-86,-1-2 29,3 1-73,0 0 44,5-1-71,0-2 40,1 2-58,2-5 35,2 2-60,2-2 35,0-2-76,2-1 26,2-1-58,1-2 11,0-2-43,1-1-11,-10-3-7,19-1-4,-9-2-15,3-4 6,-4-2-14,1-1-11,-2-3-3,-1-3-34,-1-3-16,-5-6-24,0 0 23,-2-4 16,-3-4 33,-2-8 32,-4 2 19,-2-3 65,-2 2 54,-1-1 91,-3 3 67,0 4 55,0 3 60,4 6-35,-1 3 33,6 5-32,0 5-4,-1 2-20,10 10 7,-10-7 20,10 7 55,0 0-64,0 19 37,6-5-70,3 6 14,2 5-48,4 7 11,3 3-46,3 2 10,1 1-52,0-1 4,3 1-39,4 5 4,-5-6-92,2-1-103,-3 1-208,0-3-215,-5 0-157,-3 0-267,-3-8-573,-2 1-1219</inkml:trace>
  <inkml:trace contextRef="#ctx0" brushRef="#br0" timeOffset="118257.413">21232 6850 471,'0'0'688,"0"-18"-97,0 18-1,-2-17-45,2 17-87,-2-12 3,2 12-38,-7-9-63,7 9-33,-10-3-39,10 3 11,-14 7-33,4 0-30,0 5-20,-3 3-26,0 2-32,-1 4-7,4-1-33,-3 4-12,0-2-21,4-2-30,2 1 2,-1-2-12,4-2-21,2-2 3,2-3-1,2-1-8,3-2-8,3-1-6,1-2-30,3-3-29,-12-3-61,25-3 15,-7-2-42,-4 0 25,5-5-27,-3-2 7,0 1 16,-3-4 14,1 1 17,-3-4 24,-3 4 23,1-3 18,-4 3 40,-1 2 73,-2 1 9,2-1 64,-1 3 7,-3 9-4,4-15-24,-4 15-1,0 0 44,9-5-12,-9 5 30,11 10-15,-3 0 13,2 4-23,2 1-51,3 7-124,-1 2 0,4-2 0,-2 2 0,5 5 0,-3-2 0,2 3 0,-3-6 0,-1-1 0,1-1 0,-2-1 0,1 0 0,-3-6-359,-1 0-81,-2-2-37,1-4-147,-2-2-63,0-2-76,-9-5-772,11 2-1170</inkml:trace>
  <inkml:trace contextRef="#ctx0" brushRef="#br0" timeOffset="118627.185">21560 6820 884,'-6'-14'727,"2"4"-46,0 2-75,4 8-69,-7-14-64,7 14-24,0 0-67,0 0-7,0 0-55,0 0 9,-8 5-32,8-5-40,4 14-44,-4-14-5,7 18-60,-3-8-30,4 1-22,-1 0-25,1-2-19,-2 0-5,2-2-9,1 0 1,0-2 15,1 0-44,-10-5 4,19 2-24,-19-2-19,20-8-26,-9 2-19,-1-4-11,1-3-43,-1-2 23,-1 0-6,-3-6 36,0 0-5,-2 0 37,3 1-12,-5 2 23,-1 1 37,2 1 39,-2 4 74,1 0-52,-2 12 45,2-17-63,-2 17 44,1-11-46,-1 11 66,0 0-17,0 0 27,13 2-18,-13-2-16,12 13-14,-6-6-13,3 4-9,0-1-17,1 0-11,-1 2-3,3-2-7,-1 1-88,-1-2-34,2 2-97,-1-3-79,3-2-2,-1 1-93,1-4-134,0 0-167,0-3-181,2-4-564,-1-2-1034</inkml:trace>
  <inkml:trace contextRef="#ctx0" brushRef="#br0" timeOffset="118932.999">22009 6563 370,'0'0'607,"0"0"-48,0 0-54,0 0-16,1-10-63,-1 10-20,14-12-82,-6 5-9,2-3-47,0-1-52,1 1-43,-2-2-34,1 0-27,0 2-5,-4-2-4,0 0-13,-2 2-8,-1 0-6,-3 10 15,2-18-8,-2 18-6,-3-13 12,3 13-20,-9-7 0,9 7-17,-12 2 21,1 4-9,0 0 33,1 6-13,-3 3 55,4-1-48,0 3 45,2 2-62,2-3 36,2 1-66,2 1 33,2-2-55,2-2 45,1 2-32,3-3 13,2 1-14,0-5-16,5 0 11,-1-1-33,2-2-97,1-4-28,-1-2-53,2 0-50,3-1 16,4-5-37,-1 1-128,5-6-150,-1-3-152,-1-3-725,-2 0-1010</inkml:trace>
  <inkml:trace contextRef="#ctx0" brushRef="#br0" timeOffset="119420.7">22398 6411 334,'0'0'711,"0"0"-136,0 0-97,0 0-32,0 0-52,-5-7-34,5 7-14,10-9-45,-3 1-43,3-2-22,-1 0-35,0-2-25,0 1-27,1 0-17,-2-1-12,0-2-10,-1 3 0,-2 2 19,-1 0 3,-4 9-15,5-17 25,-5 17-39,0-12 17,0 12-44,0 0 44,-6-8-48,6 8 17,-10 5-34,3-1 55,1 4-63,-1 2 55,1 1-57,-2 2 44,5 1-65,-1 1 44,1-2-56,3-2 40,0 2-54,3-1 44,-1 0-53,3 0 34,3-2-66,-2-1 21,3-1-74,0-1-15,1-2-56,1-1-33,0-2-31,-11-2-45,25-1-58,-13-2 9,2-2-30,2 0-30,-4-4-29,2 0-18,-2-2 60,-2-1 40,0 0 45,-3-2 67,-2 0 71,-1 1 59,-2 1 127,1 0 25,-2 1 58,1 0 15,-2 11 40,1-17 5,-1 17 23,1-15-14,-1 15-14,0-13-30,0 13 1,4-11 18,-4 11 22,4-7-43,-4 7 29,0 0-35,10-5 19,-10 5-7,0 0-6,11 5-18,-11-5-21,9 5-10,-9-5-7,8 5-3,-8-5-26,6 5 0,-6-5-15,0 0-6,12 7-14,-12-7-1,0 0-26,0 0-43,9 5-51,-9-5-66,0 0-106,0 0-83,0 0-147,0 0-178,0 0-515,0-13-803</inkml:trace>
  <inkml:trace contextRef="#ctx0" brushRef="#br0" timeOffset="120193.212">22768 6062 660,'0'0'711,"0"0"-87,0 0-28,0 0-140,3 8 5,-3-8-69,4 9-30,-4-9-62,9 15-23,-4-9-22,2 5-23,-1-1 3,3 2-46,0 0 26,0 0-62,-1 0 43,0 0-87,0 0 29,0-2-68,-2 3 56,1-4-74,-4 0 47,3-2-75,-6-7 46,6 14-59,-6-14 45,5 11-53,-5-11 46,0 0-60,0 0 53,0 0-60,0 0 46,0 0-51,0 0 40,-9-5 2,9 5 4,-9-15-9,3 3-5,-1 0-10,2-2-1,0 0 9,1 1-7,0-1-1,0 1 20,2-2-20,2 1-53,2-2 63,1-1-56,2 0 59,2 3-50,2-4 57,2 2-50,2 3 45,2 1-40,2 3 56,-1 3-50,2 1 85,2 1-60,-4 4 58,3 0-5,-1 2-18,-1 2-8,-2 2-8,-1 1 7,-1 3-14,-1 0-2,-2 1-26,0 0-57,-2 2-85,1-2-38,-3 1-45,2-1-79,-1-1-53,0-2-69,-1-1 9,3-1-42,-1-1 59,-8-5-38,15 6 101,-15-6 16,17-3 105,-17 3 20,20-7 70,-11 2 35,1-4 91,4-4 19,-1-1 66,-3-3 21,3-2 61,0-5 13,0-4 24,-3-2-7,-1 0 15,-2-1 4,1 1 21,-3 1 4,-2 3-45,-1 4 13,0 1-17,-2 4 3,-2 0-6,1 2-17,-1 3-18,-2 3-15,0 1-15,4 8-20,-11-9-18,11 9-15,-12-1-12,12 1-15,-10 6-10,10-6-22,-9 14-13,9-14-22,-3 19-2,5-7-13,1 1 3,4 1 11,0 1 10,2 1 3,3 0-8,1-1 22,-1 2 8,4-2 34,-2 0 54,1 0 35,-2-3 82,1 0-10,-4 0 61,0-3 24,-1 1 28,-2-3 13,-1 2 9,-6-9-88,7 16-242,-7-16 0,-2 14 0,2-14 0,-7 17 0,0-10 0,-2 3 0,-4-2 0,2 1 0,-4-2-232,-5 3-556,-3-1-341,-3-1-776,-6 4-1631</inkml:trace>
  <inkml:trace contextRef="#ctx0" brushRef="#br0" timeOffset="140010.562">16523 9932 205,'0'0'332,"-14"-3"-39,14 3-57,-12-3-1,12 3-82,-10-4 54,10 4-31,-10-3 23,10 3-15,0 0 15,-13-3-27,13 3 17,0 0-21,-9-4 10,9 4-23,0 0 4,0 0-15,-9-4-3,9 4 8,0 0-8,0 0-11,0 0-12,0 0-17,-9-4-18,9 4-8,0 0-7,0 0-8,0 0-8,12-6-1,-12 6-70,18-5 67,-3 2-64,8-4 62,2 2-51,10-2 58,8-3-21,10 1-53,12-3 58,5 0-4,8-1-5,3-1-7,4 2-5,5-5-6,4 2-6,23-5-5,0 1-15,3 0-36,2 0 13,2-2 0,2 1 14,4 0-1,6 1 28,6 0 11,6-2 26,4 0-4,5 0-16,7-1 10,4 1-6,7 1-7,1 0-3,4-1-1,4 1-22,5 3 9,0-1 9,-2 1 0,2 0-2,0 3-5,-1 0 1,-2 2-54,1 0 65,-4 0-56,-3 2 38,-4 2-28,-7 0 54,-2 0-50,-2 1 47,-5 0-52,-6 0 55,-4 2-57,-7 0 61,-6-2-57,-8 4 63,-24-1-62,-3-2 34,-5 2-14,-5-1 53,-5 0-48,-8 0 48,-5 1-35,-16 0 39,-6 0-35,-5-1 42,-8 3-16,-9 0 33,-3-2 1,-2 3 14,-5-2-16,-2 1-9,-3 2-20,-2-2-7,-1-1-52,-12 3-40,19-2-166,-19 2-75,12-4-101,-12 4-148,0 0-705,0 0-861</inkml:trace>
  <inkml:trace contextRef="#ctx0" brushRef="#br0" timeOffset="140303.379">24224 8969 204,'-1'-13'786,"1"13"-184,0-13-95,0 13-51,1-13-30,-1 13-37,4-12-78,-4 12-46,7-10-48,-7 10-23,8-7-26,-8 7-23,13-4-27,-13 4-20,19 3-33,-7 0 1,3 3 8,-1 3-11,5 0 3,-2 4-9,6 3 33,-1 2 17,0 1 4,3 4 3,2 0-22,-2 2-11,1-1-22,-7-2 7,2-1 7,-5-2 25,-4-2-40,-3 2 21,-3-4-41,-4 2 26,-4-3-39,-7 5 22,0-1-40,-2-1-16,-8 0-42,-2-1-42,2 1-89,-4-3-92,0 0-132,3-2-147,3-1-147,-1-1-638,5-2-941</inkml:trace>
  <inkml:trace contextRef="#ctx0" brushRef="#br0" timeOffset="141573.24">25465 8201 454,'-6'-10'827,"6"10"-91,-8-14-79,8 14-24,-9-14-27,9 14-50,-4-10-85,4 10-75,-7-9-60,7 9 34,0 0-40,0 0 13,0 0-71,-6 14 11,6-14-33,2 20-7,-2-7-16,0 4-39,0 3-175,1 0-13,-1 6 0,1-2 0,-1 1 0,2 1 0,-1 1 0,0-3 0,2 0 0,-1-2 0,1 2 0,-2-5 0,2-1 0,-1-1-102,0-1-259,0-3-37,-2-1-14,0-12-48,4 17-49,-4-17-40,1 10-10,-1-10-45,0 0-64,0 0-449,0 0-734</inkml:trace>
  <inkml:trace contextRef="#ctx0" brushRef="#br0" timeOffset="141773.119">25441 8349 1068,'-1'-17'647,"1"3"-45,0 2-77,1-1-40,0 3-55,3 1-29,-4 9-29,10-14-39,-10 14-19,12-7-21,-12 7 13,17 0-71,-5 1 44,1 5-98,3-1 24,1 4-13,0 0-28,3 5-39,-2 2-14,2 1-37,-1 2 2,0-2-20,0 3-11,-4-1-38,0-2 32,-1-1-82,0-1-7,-1 2-101,1-2-25,-1-1-25,3-2-87,-3 1-42,0-4-143,-1 1-50,-1-5-42,1-1-93,-12-4-643,19 0-904</inkml:trace>
  <inkml:trace contextRef="#ctx0" brushRef="#br0" timeOffset="141986.982">25932 8211 119,'-7'-29'867,"1"1"-157,-2 6-45,2 0-80,-1 1-30,3 3-54,0 4-30,-2 0-57,5 3-47,-3 0-60,-1 1-49,5 10-33,-4-9 11,4 9-13,0 0-15,0 0 28,-1 13-62,2-1 8,1 1-61,-2 4 6,1 1-54,-1 3 14,1 5-41,-1 0 9,0 3 4,-1 4-19,0 0-32,1 0-40,-2 1-102,2-5-37,-1 0-117,1-2-93,3-1-95,-2-1-114,2 0-34,4-2-117,0-3-683,0-3-1033</inkml:trace>
  <inkml:trace contextRef="#ctx0" brushRef="#br0" timeOffset="142287.799">26189 8365 185,'0'0'844,"0"0"-167,-2-14-23,2 14-67,0 0-61,-12 6-53,6 1-49,1 2-78,-1 0-49,1 2-54,-2 3-40,5-1-34,-1-1-42,3 2-25,2-2-23,1 2-9,4-1-16,0-1-9,3 1-10,4-5-13,4 2 2,2-3-7,-2-2 3,2-2-9,-1-1-1,0-2-2,0-2 5,3-1-3,-4-4 11,2 0 23,-1-4 47,-4-1-19,1-1 44,-5-2-28,-4 0 45,-1 1-51,-4 0 64,1 1-39,-3-1 28,-5-1-29,1 3 14,-3-2-47,1 2 14,-4 3-49,1-2 23,1 2-45,-1 1 6,-3 0-91,3 4-21,1-2-130,0 1-101,-1 2-78,9 3-176,-15-6-155,15 6-218,-12-2-476,12 2-1032</inkml:trace>
  <inkml:trace contextRef="#ctx0" brushRef="#br0" timeOffset="143075.308">27455 8257 838,'-10'-7'755,"10"7"-54,0 0-107,-7-7-16,7 7-66,0 0-20,0 0-71,2-11-37,-2 11-32,7-6-12,-7 6-27,16-7 3,-5 4-52,3 1 3,1 1-51,5 1-27,0 1-32,-1 3-11,5-1-48,-4 4 1,1-2-39,-1 4 16,-2 1-53,-4-1-23,-2 1 0,-1 2 0,-5 2 0,-2 0 0,-2 2 0,-2 0 0,-4-1 0,-3 5 0,-4-3 0,2 2 0,-4-1 0,1-4 0,1 3 0,-1-3 0,1-1 0,3-2 0,-2-1 0,4 2 0,1-4 0,1 1 0,4-9 0,-2 13 0,2-13 0,6 9 0,3-5 0,3-1 0,1-2 0,3-1 0,6-1 0,3-3 0,6 0-144,3 0-152,2-5-91,7 1-100,-3-1-148,6-1-179,-2-1-902,-1 0-1395</inkml:trace>
  <inkml:trace contextRef="#ctx0" brushRef="#br0" timeOffset="143474.06">29204 8095 53,'2'-17'704,"-2"17"-164,2-14-91,-2 14-53,1-12-63,-1 12-69,2-10-33,-2 10-42,0 0-19,0-13-36,0 13-19,0 0-36,0 0-8,0 0-31,-1-9 6,1 9-36,0 0-55,0 0-77,0 0-73,0 0-70,-5 8-121,5-8-498,-3 10-442</inkml:trace>
  <inkml:trace contextRef="#ctx0" brushRef="#br0" timeOffset="144564.382">29165 8211 94,'12'-7'739,"-3"0"-141,0 0-83,-2-2-4,1-2-62,0 3-39,-3-1-45,-1-3-17,-3 2-64,-1 10 3,-1-24-55,-3 13-6,-4 1-27,1-1-16,-4 1-35,-3 2 11,0 3-44,-4 2-10,0 3-29,-2 3 6,-3 3-37,0 1 14,-5 3-36,2 5 18,2-1-33,1 2 13,2 3-6,2-2 1,3-3-1,4 3-7,2-2 0,3-2-4,1 0 3,5-1-1,1-12-3,5 20 22,1-11-24,3-4 0,2-2-19,1 1-4,1-3 4,0-2 0,4-3-19,-1 1 23,0-2-22,0-4 31,0-1-17,-1 0 26,-1-4-21,-2 1 28,-1 1-24,-2 0 37,0 2 6,0 1 33,-3 1-22,-1 2 8,-5 6-30,11-7 21,-11 7-10,8 5 58,-2 4 9,-1 5 13,-1 1-5,1 7 27,0 4-53,0 4 19,-1 3-37,1 1 31,1 7 32,2 3-36,1-2-14,0 0-17,0-1-16,2-2-8,-2-2-37,3 0-63,-2-7-66,-1-4-64,-1-3-86,0-3-36,1-3-93,-1-3-130,0-2-59,1-4-110,-3-2-728,-6-6-1053</inkml:trace>
  <inkml:trace contextRef="#ctx0" brushRef="#br0" timeOffset="144935.153">29522 8233 430,'0'-17'884,"0"3"-171,-3 2-89,3 12-80,-2-17-31,2 17-64,0 0-25,-8-5-49,8 5-33,-5 9-44,5-9-25,-4 20-48,2-9-26,0 2-38,2 1-30,2 3 20,-1 0-72,3 0 25,0 0-66,1-2-3,1-1-4,3-1-13,0-1-2,0-3-10,2-1-5,-2-4-12,2 0-19,1-3-11,-12-1 31,25-2-49,-13-6-1,1 0-3,4-6-4,-4 0-19,2-2 28,-1-5-9,1-3 34,-3 1-21,2 1 35,-5 2-13,0 3 34,0 2-12,-3 4 35,-1 0-26,-1 2 20,1 1-28,-5 8 30,10-7-1,-10 7 38,0 0-31,14 5 18,-14-5-23,9 10 15,-1-1-27,-3-1 15,2 4-24,-1-1 19,2 0-8,-1 1-6,0 0-34,-1-2-47,2 2-65,-1-3-62,0 1-33,0 0-65,2-1-63,3 1-96,1-3-135,1-1-775,-2-2-969</inkml:trace>
  <inkml:trace contextRef="#ctx0" brushRef="#br0" timeOffset="145231.973">30172 8233 432,'8'-12'653,"-3"5"-75,3-1-35,1-1-80,0-1-33,3-1-55,1-3-47,-1 5-31,2-5-34,-4 3-50,0-1-16,-1 0 10,-1 3 9,-2-1-12,0 0-13,-6 10-22,6-14-35,-6 14-23,0-12-6,0 12-15,-9-5-18,9 5-9,-13 1 6,13-1-11,-19 8 15,9 0-23,-1 2 14,1 1-20,0 2 1,2-1-19,-1 3 2,3-1-16,2 1 8,2-1-10,0-1 9,4 0-4,1 0 5,3-1-13,2 0-17,1 0-54,2-4-62,1 1-20,1-4-69,2 0-21,1-2-95,3-1-26,-1-2-29,2 0-60,5-3-150,-1-3-661,-1-3-866</inkml:trace>
  <inkml:trace contextRef="#ctx0" brushRef="#br0" timeOffset="145827.606">30588 8182 355,'0'0'723,"0"0"-130,-8-7-39,8 7-101,0 0-35,0 0-50,0 0-53,9-5-64,-9 5-28,15-8-43,-1 4-37,0-1-11,2-2-5,-1 0-14,3-1-2,-1-1-22,-2 1-9,-2 1 2,1-3 38,-4 3 4,-2 2-6,-2-2-32,-6 7-4,8-9-10,-8 9-3,0 0-8,0 0-4,-12-3-2,12 3-4,-17 7-10,7-2-1,0 3-5,0 1-5,0 0 13,-1 3-23,4 0 14,-1-1-30,1 3 23,0-2-27,4 1 15,2-1-23,1-12 14,3 21-34,-1-11-15,4 0-46,1-5-20,2 4-65,0-4 4,2-1-46,1-1-47,1-3-15,2 0-33,-2-3-21,5 2 8,-4-4-14,2-1 41,0-2 59,0-2 44,-1-1 42,0-3 33,-2 0 60,-1-1 43,-1 1 35,-2-1 37,-1 3 27,0 0 44,-1 2 14,-1-1-13,0 4-22,-6 7 13,10-8 28,-10 8-5,12-6 14,-12 6-16,11 6 24,-11-6-39,13 8 28,-8-1-8,2 1 4,-1 2 11,-1 0-18,-1-1-12,0-1-25,-1 4-21,-1-3-14,-2-9-8,4 19-12,-4-19-12,1 14-9,-1-14-1,0 13-3,0-13-3,0 0-5,-1 13-5,1-13 6,0 0-6,0 0-6,0 0-3,0 0-1,0 0-2,-8-5-5,8 5 6,0-14-1,2 3 0,1 1-11,1-6 13,2 4-10,2-2 8,0 1-8,2 2 14,2-1-12,0 2 13,1 0 5,3 5 21,-1-2 3,0 3 30,0 3 10,0 0 13,1 2-9,0 1-13,-1 3-18,-2 0-7,1 0 22,-5 1-44,0 1-18,-2 0-71,0 0-64,-2 1-99,-5-8-129,7 14-142,-7-14-118,7 15-824,-7-15-1061</inkml:trace>
  <inkml:trace contextRef="#ctx0" brushRef="#br0" timeOffset="146126.413">31652 8015 230,'12'-19'897,"-2"2"-156,0-1-49,-4 2-124,-2 0-49,-1 2-75,-3 1-50,-1 1-53,-5-1-37,0 1-52,-5 3-29,-1-1-34,-1 5-37,-1 0-31,0 1-24,14 4-27,-25 0-14,13 4-16,3 1-27,3 2-34,2 1-9,1 6-6,5-2 24,1 3-16,4 3 14,3 2-1,2-1 16,-1 4 42,3 0 49,-2-3 69,-2-3 42,1 0 25,0 0-3,-5-2 5,1-3-14,-3 2-17,-1-2-27,-3-12-29,-1 22-52,-5-10-91,-2-2 0,-4 1 0,-6 0 0,0-2-109,-2 3-194,-7-4-147,-5 1-127,-8 3-190,-4 0-245,-7-4-563,-7 1-1222</inkml:trace>
  <inkml:trace contextRef="#ctx0" brushRef="#br0" timeOffset="146739.041">26036 9176 419,'0'0'732,"0"0"-116,4-7-32,-4 7-30,3-9-80,-3 9 5,4-8-26,-4 8-50,0 0-2,2-14-66,-2 14 17,0 0-83,-4-12 6,4 12-107,-9-6 6,9 6-63,-16 0 25,5 3-24,-3 2-24,3 3-15,-7 1-17,1 3-48,0 3 31,2-1-48,-1 3 41,3-2-52,1 2 50,3-3-49,2 1 52,3-3-56,0 0 47,4-12-65,4 19 24,-1-10-75,5-4-22,-8-5-25,18 4-23,-18-4-23,22-3 2,-6 0 0,-2-4 28,0 0 17,1-3 25,-4 1 35,1-1 12,-2-2 14,2 0 28,-1 2 54,-4-1 34,2 0 40,-4 2 45,1 2-37,-6 7 13,9-11-48,-9 11 78,12-4-61,-12 4 36,11 4-38,-11-4 31,18 10-64,-9-3 32,-1 3-68,4 0 49,-3 0-62,4 1 3,-1 2-109,-1-3-55,3 1-71,-1-1-68,1 0-94,-1-3-88,-2 2-55,1-5-65,-2 0-86,-10-4-494,15 4-783</inkml:trace>
  <inkml:trace contextRef="#ctx0" brushRef="#br0" timeOffset="146994.873">26288 9274 1150,'-3'-13'521,"1"3"-18,0-1-22,2 11-40,2-20-72,0 9 5,5 3-78,2-2 0,5 5-38,-1-2-7,5 2-18,1 3-23,2 1 13,0 2-48,4 2-5,-1 1-62,-4 3 4,1-1-36,-4 5-16,1-4-14,-3 5-5,-3-2-14,-3 0 6,-4-1-5,0 1-3,-5-10-4,2 17-3,-2-17-3,-5 16 6,5-16 11,-9 13 16,9-13 14,-11 8-4,11-8-11,-10 2 21,10-2 40,-10-5-72,10 5 39,-7-10-68,7 10 40,0-19-46,4 9 37,-1-2-80,3 0-7,2-2-114,2 2-72,-1-1-69,3 0-131,3 0-103,4 0-124,0 0-173,4 2-410,0 1-855</inkml:trace>
  <inkml:trace contextRef="#ctx0" brushRef="#br0" timeOffset="147291.688">26861 9218 903,'0'0'802,"0"0"-100,0 0-100,4 10-62,-4-10-67,16-3-83,-5-2-78,2-1-51,1-2-45,4-2-36,0 0-36,0-2-33,-2 0-15,-2 0-20,1 0-12,-4 0-7,1 0-13,-4 1 1,-1 2-3,-3 2-8,-4 7-15,6-11 1,-6 11-5,0 0-2,-8-6 0,8 6-11,-11 3 4,4 4 9,-4-2-6,4 4 29,0 3-10,-1 0-1,0 1 3,2-1-9,4 0 3,-1 0-5,1 2-3,4-3-4,1 1-1,-1-1-5,4 1-27,2-1-53,1 0-43,1-3-56,2 0-1,6 3 1,5-4-55,6 3-60,13 0-87,6-1-99,1 1-107,3-3-97,4-2-286,0-1-553</inkml:trace>
  <inkml:trace contextRef="#ctx0" brushRef="#br0" timeOffset="147498.561">28001 9223 633,'4'-12'782,"0"4"-112,-4 8 0,4-17-73,-4 17-26,0-15-57,0 15-64,0 0-104,0-16-10,0 16-77,0 0 37,0 0-75,0 0 34,0 0-30,0 14-68,0-14-5,1 17-70,0-4 23,1-3-51,1 4 14,-1 0-44,3 0 29,1 0-61,1-1-71,-2-1-42,2 1-41,1-2-70,1-3-25,-1-1-46,-2 0-59,-6-7-71,16 5-68,-16-5-30,11 1-158,-11-1-522,11-8-819</inkml:trace>
  <inkml:trace contextRef="#ctx0" brushRef="#br0" timeOffset="147756.4">27995 9123 443,'-19'3'655,"19"-3"-107,-14 2-67,14-2-46,-9 8-60,9-8-25,0 0 3,-2 12-32,2-12-18,9 7-38,-9-7-29,18 3-14,-6-1-10,3-2-8,-2 0-11,6-3-34,-4 0-23,3-3-4,-5 1 2,3-1 16,-5 0-10,0-4-20,-2 3 17,-2 0 26,-3-1-57,-4 8 19,3-14-52,-3 14 17,-5-12-48,5 12 28,-10-8-49,10 8 14,-15-1-24,15 1 27,-17 1-54,7 4 15,1 0-109,0 0-56,0 0-103,1 4-101,3 0-82,0 2-114,3-2-111,2-9-137,1 20-462,1-11-884</inkml:trace>
  <inkml:trace contextRef="#ctx0" brushRef="#br0" timeOffset="148072.214">28236 9206 452,'16'-2'750,"-16"2"-105,13 2-11,-13-2-104,14 3-84,-14-3-44,15 9-24,-7-1-84,-1-2-31,1 2-69,0 3 3,-3-1-56,4-1-7,-4 2-43,0-4 1,-1 3-42,-4-10 15,7 16-33,-7-16 16,7 12-29,-7-12 23,6 10-39,-6-10 31,0 0-32,0 0 23,0 0-24,0 0 21,9-2-38,-9 2 32,4-12-6,0 4 40,-2-3 5,1-2 8,3 1 16,0-2 8,0-1 7,0 1-3,2 2 12,1-1-8,4 3-2,3-1 68,1 1-43,2 5 52,4 0-20,-3 3 29,3 2-24,4 4 0,-1 0-49,-3 3 0,1 0-44,-2 3-39,-3-1-23,-2 3 0,-3 0 0,-5 0-40,-2 1-199,-4 0-157,-2 0-190,-3 3-256,-6-1-1077,1 2-1649</inkml:trace>
  <inkml:trace contextRef="#ctx0" brushRef="#br0" timeOffset="148609.873">30079 9069 335,'10'-11'836,"-10"11"-134,13-9-51,-7 2-68,-6 7-62,11-9-15,-11 9-62,7-9-21,-7 9-61,5-8-37,-5 8-64,-2-9-40,2 9-47,-14-7-35,4 5-31,-4 2-12,-3 0-11,-2 4-22,-4-1-9,0 2-18,-2 2-14,4 0-7,-1 2 2,3 0 41,1 2-65,5-4 40,2 2-73,2 0 47,2 1-52,7-10 5,-1 18-9,4-8 3,4 2-2,2-2-1,7 2-11,-1 0 29,4 0-11,4 2 29,1-1-19,-1 0 31,-2-1-24,-1-3 31,-3 3-23,-3-4 11,-3-2 24,0 3 36,-4-1-11,-7-8 22,4 10-18,-4-10 8,-6 12-12,-3-5 0,0-3-13,-4 2 0,-3-1 1,-2-2-10,0-1-17,-3 2-2,3-4-17,-2 0-23,0 0-57,2-4-44,0 2-90,1 1-59,2-4-131,1 1-111,4-1-152,10 5-773,-9-13-1072</inkml:trace>
  <inkml:trace contextRef="#ctx0" brushRef="#br0" timeOffset="149476.333">30537 9094 800,'6'-5'746,"-6"5"-72,0 0-80,-3-12-28,3 12-90,-11-5-18,11 5-64,-23 1-19,10 1-64,-2 1-27,-3 1-52,2 3-45,0-2-38,2 4-32,0 2-28,1-2-13,3 0-23,1 2-19,1 0 7,4-1-32,2 0 13,2-10-46,0 15-3,4-5-50,-4-10-16,14 11-52,-5-7 10,1-1-43,-10-3 23,23 0-24,-12-3 29,5-2-7,-5-1 19,3-1 24,-2-1 28,-2-3 23,0 1 33,-3 0 35,0 0 59,-2 1 25,2 2 50,-2 0-23,-5 7 16,8-10-33,-8 10 41,0 0-28,0 0 23,0 0-16,0 0-15,11 9-18,-11-9-19,4 14-36,-4-14 9,6 17-24,-3-7 5,2 0-77,0-1-31,0-1-77,0 1-17,2-3-48,0 1-54,1-2-47,-8-5-31,15 5-23,-15-5-5,17-1-25,-17 1 1,19-7 12,-10 0 69,0-1-1,0-3 77,-1-1 99,-2 0 142,0-1 109,1-1 33,-2 2 58,0 0 33,0 1 8,0 2 4,0 2-11,-5 7-6,10-10-11,-10 10 30,12-4-29,-12 4 1,15 3-13,-7 2-9,0-1-46,-1 3 1,2 0-44,-2 1 2,0 1-36,-1 1-9,0-3-6,-1 3 0,-1-1-2,-4-9-12,6 15-8,-6-15-1,5 12 3,-5-12-11,0 0 5,3 13-5,-3-13-7,0 0 3,0 0-3,0 0-6,0 0 23,0 0-28,0 0 18,3-15-17,-3 15 18,6-16-31,-2 8 13,-1-2 10,4 0-10,-1 0-3,3 1 6,0-2-8,1 2 3,0 3 4,2 0 0,-2 1-28,3 3 26,-3-1 4,3 4 15,0 1 24,1 1 12,1 1-7,-1 4 12,0 1-31,0-1 21,-1 1-30,-1 1-3,-2 0-2,1-1-6,-3 1 12,-1 0-6,-2-3-5,0 2 2,-5-9-1,5 12 0,-5-12 1,4 13-8,-4-13 5,0 0-2,0 0-3,0 0-8,1 11 1,-1-11 3,0 0 4,4-11-1,-4 11 19,6-14-22,-1 5 20,3-3-24,-2-1 5,3-1 0,2-2-7,1-1 5,0 3-1,2-2 28,-1 0 10,2 5 22,-2 1 27,2 4 21,-1-1 21,3 2 9,-2 3 22,0 2 2,1 1 8,-1 1-25,-1 4-22,0 0-24,-1-1-13,-3 4-21,0-1-4,-3 1-17,-1-1 2,-2 3-53,0-1-71,-4-10-40,4 17-112,-4-17-82,3 16-82,-3-16-96,3 17-140,-3-17-233,4 15-411,-4-15-887</inkml:trace>
  <inkml:trace contextRef="#ctx0" brushRef="#br0" timeOffset="149779.153">31584 9128 719,'12'-7'692,"-12"7"-83,19-6-19,-4 1-116,3 0-2,1-3-74,3 0-20,4-3-86,-3 3-37,-2-1-55,1-1-20,-2 0-36,0-2-7,-2 2-29,-3-2-9,0-1-27,-4 1-2,-4 1-20,1 1-6,-4 0-20,-4 10 4,2-16-14,-2 16 6,-4-12-15,4 12 7,-12-4-9,12 4 5,-18 3-11,5 3 11,0 3-2,-3 1 16,1 4 8,2 1 8,0-1 14,2 3 1,1 0-3,5-3 31,1 1-3,2-3-4,2 3-6,1-3 1,2-2-12,3 2 4,3-3-32,1-1-9,0-2-2,3 0-10,-1-2-47,-1-1-72,2-1-92,-13-2-109,25-2-204,-10 1-189,-2-1-887,2-2-1245</inkml:trace>
  <inkml:trace contextRef="#ctx0" brushRef="#br0" timeOffset="150511.693">29312 10185 524,'3'-14'764,"-2"4"-86,-1 10-52,0-18-69,0 18-90,-9-15-24,9 15-75,-13-7-25,13 7-58,-21 1-9,8 3-58,-2 2-12,-1 2-55,0 3-3,0 2-47,0-1 0,3 2-41,0 1 3,4-1-27,2-1 9,1-1-26,4 0 18,2 0-30,2 0 19,5-3-38,2 1-30,5-3-68,0-2-23,2-1-70,2-1 37,3-5-53,0 1-16,1-3-7,1-1-8,2-4-8,0-3 21,1 0 18,-2 0 14,-4 2 45,-2 2 40,-4 1 54,0 2 39,-3-1 31,-11 6 38,14-3 16,-14 3 35,10 3 1,-10-3 23,5 10 11,-5-10-27,4 15-14,0-7 4,0 2-19,-1-1-4,4 1-6,-1 0-4,2-2 7,2 1-24,3-3-17,-2 0 3,6-2 11,-2-2-5,4 1 24,3-5-21,-3 1 36,2-3-28,0 0 22,-1-2-4,-1-2 38,-1-3-14,-6 4 47,-1-3-26,-1-1 24,-4-1-42,-3 2 18,-2-2-31,-3 1 7,-2 1-32,-5 0 12,-1 1-42,-3 2 24,-2-1-35,-1 4 15,-3 2-36,1-1-20,1 1-74,2 2-49,0 0-81,0 3-113,0-1-158,3 3-87,-2-1-815,3-1-1012</inkml:trace>
  <inkml:trace contextRef="#ctx0" brushRef="#br0" timeOffset="150771.532">29868 9972 211,'0'0'1010,"1"-18"-172,-1 18-121,2-13-51,-2 13-100,2-10-68,-2 10-97,0 0-50,0 0 7,4-9-14,-4 9 14,4 9-55,-4-9 8,9 15-50,-5-5-27,0 4-37,1 1-44,-1 1-32,-1 1-25,4 1-17,-2 1-22,0 1-16,0 1-76,0 0-78,2-3-65,-1-1-90,-1-1-30,1-1-71,2 0-30,0-2-72,1-2-63,-2 0-25,0-5 18,3 1-59,-1-2 4,1-3-407,-10-2-603</inkml:trace>
  <inkml:trace contextRef="#ctx0" brushRef="#br0" timeOffset="151092.333">30179 10151 1560,'0'0'314,"0"-12"20,0 12 10,0 0 40,0 0 21,0 0-21,0 0-45,0 0-19,0 0-45,0 0 38,0 0-13,0 0-7,-2 15-25,2-15-27,-1 17-43,1-17-31,0 23-36,0-11-45,1 1 27,-1-1-37,3-1-23,0 1-6,-1-1-4,1 0-7,3-2-13,0 0 1,1-2-7,2-2-10,1 0 5,0-2-9,2-2-3,2-2-12,-1-2-33,2 1 0,0-6-16,3 0 29,-1-3-17,-1-1 19,1-2-13,-4 1 27,-2-1-15,1 1 27,-3 1-1,-2 1 52,1 0 29,-2 3 1,-1 0-9,-5 8 32,10-10-57,-10 10 19,0 0 12,10-4 3,-10 4 2,0 0 0,6 12-18,-6-12-9,4 12-3,-4-12-19,2 18-1,0-7-12,0-1 11,0 0-39,-2-10-84,3 19-62,-3-19-90,4 17-49,-4-17-80,4 14-83,-4-14-69,6 10-75,-6-10-116,8 7-645,-8-7-965</inkml:trace>
  <inkml:trace contextRef="#ctx0" brushRef="#br0" timeOffset="151624.001">30608 10118 533,'0'0'765,"0"0"-129,9-8 1,-9 8-79,0 0-68,13 3-69,-13-3-23,9 7-33,-9-7-20,12 15-27,-8-7-49,1 0 6,1 2-26,-2 2-43,-1-3-37,1 2-31,0 0-23,-2 0-25,-2-11-14,4 20-18,-4-20 16,2 16-35,-2-16-5,1 16-12,-1-16 4,0 0-8,1 13 0,-1-13-12,0 0 4,0 0-10,0 0 2,7-8-8,-7 8-8,8-16 3,-3 4-1,2 1 3,-1-1-3,2-1-18,1 2 27,-1 1-2,1 1 5,1-1-4,-1 3 1,0 1 0,0 0-2,2 4 5,-11 2 10,18 0-13,-18 0-4,18 4 10,-9 1-1,0 0-9,-3 2 11,2 1 4,-2-2-7,-1 2 1,3 1 35,-4-1-37,-4-8 3,8 15-9,-8-15 2,5 12-2,-5-12 8,5 10-4,-5-10 4,6 9 4,-6-9 1,0 0-7,5 8 1,-5-8 1,0 0-11,0 0-6,0 0-12,7-7-4,-7 7-11,5-15-3,-1 5 2,0-2 2,3-1 4,-1-1 14,1-2 15,1 1-6,0 0 6,0 1-8,1 2 9,-2 0-5,1 0 11,0 5-5,-1 1 16,0-1-5,-7 7 21,17-5 30,-17 5-28,14 0 4,-14 0-7,15 5-4,-15-5-8,12 12-8,-5-7 9,-2 3-10,1-1-6,-1 0-59,-5-7-63,7 14-74,-7-14-69,8 12-47,-8-12-112,5 10-57,-5-10-20,5 11-48,-5-11-104,5 9-462,-5-9-733</inkml:trace>
  <inkml:trace contextRef="#ctx0" brushRef="#br0" timeOffset="151992.771">31228 10120 21,'9'-10'635,"-1"1"-149,2 4-49,-3-2-2,2 2-28,-9 5-54,17-8-1,-17 8-51,15-1 7,-15 1-39,15 3-19,-15-3-27,16 8-19,-16-8-28,13 10-2,-13-10-13,10 13-22,-10-13-12,8 14-5,-8-14 7,5 15-8,-5-15-6,5 13-18,-5-13-12,1 13-17,-1-13-15,3 12-5,-3-12-11,0 0-2,2 11 1,-2-11 5,0 0-9,0 0 0,0 0-15,0 0-6,0 0 0,0 0-7,0 0 1,5-17-5,-2 7-2,1-6 1,2-2-2,2-4 22,1 1-24,0-5 24,3 1-22,1 3-5,-1 4 5,2-1 0,0 2 11,4 3 19,1 4 20,1 0 32,2 5 46,4 2 53,-6 3 17,7 2 28,-2 4 11,5 4 21,-2 0-2,-3 4-253,1 0 0,-3 1 0,-4-1 0,-1 1 0,-5 2 0,1-3 0,-5 2 0,-1-2 0,-3 0 0,-3 3 0,2-3 0,-4-2-352,-1 3-184,-4-2-128,-2 3-133,-3 1-118,-4-3-646,-4 3-1204</inkml:trace>
  <inkml:trace contextRef="#ctx0" brushRef="#br0" timeOffset="153359.923">11881 11771 375,'-22'1'290,"0"2"-115,3-1-51,6-1-94,2 1-78,11-2-247,-14 0 245</inkml:trace>
  <inkml:trace contextRef="#ctx0" brushRef="#br0" timeOffset="181823.493">24726 11518 349,'0'0'398,"0"0"-88,4-8-13,-4 8-57,0 0 8,5-12-31,-5 12 4,0 0-43,6-11 9,-6 11-27,3-10 10,-3 10-9,4-9 25,-4 9-11,3-9 19,-3 9-5,0 0-11,1-15 5,-1 15-7,0 0-11,-1-14-8,1 14 6,-4-11-9,4 11-12,-8-12-14,8 12 4,-7-13 3,1 7-15,-2-1-17,2-1 7,-3 2-10,2 0-11,-3-1 1,-1 0-9,1-1-18,-1 1-7,0 0 5,1 0-1,0 3-15,0-2 3,1 2 3,-3-2-1,3 1-8,-2 1-8,2 1-3,-3 1-1,12 2-1,-23-2 2,12 1-3,-2-1 2,1 4-9,-4-2-5,1 2 0,-2 1-1,0 0 24,0 1 5,-1 1 33,-3 1-55,0 0 42,-1 2-55,1-1 40,0 1-48,-2 1 46,1-1-37,-5 3 46,4-2-32,-2 2 32,-2 2-8,0-2-39,0 3 29,3 1-30,-2-2 32,1 3-18,2-1 32,-2 4-37,4-2 26,-1 0-27,0 2 21,2 0-37,-1 1 39,2 2-43,2-1 33,0 1-34,2 0 45,0 0-50,2-1 26,1 2-35,3-1 43,-2 2-36,1-2 37,3 0-39,-1 0 31,1 1-34,0 1 29,1-2-26,0 2 24,1 0 6,0-2-4,1 2-2,-1 0-1,3 1 14,-2-3-48,1 1 33,2 0-32,0 1 34,1-4-27,0 2 31,0-1-32,0 0 33,1 1-31,2 3 28,-1-4-26,1 2 33,1-2-31,-1 1 37,2-1-40,-1-1 26,0-1-29,1 0 32,0 1-30,3-2 32,0 2-30,1-3 28,0 0-28,1 0 22,0-1-20,0 0 29,2-1-24,-1-1 26,3 0-32,-1-2 30,-1-2-33,2 0 38,-1-1-40,2 0 36,-2-1-35,2 0 26,-1-1-20,1-3 30,-1 2-30,2-2 24,-1-1-25,3-1 32,-3-1-29,2 0 3,-2-1-3,3-1 4,-1-1 3,2 0 2,0 0-6,-1-3 2,0 0 7,1 1-5,-2-3-1,-1 0 3,3 1 4,0-3-8,-2 1 5,2-1 2,-1-1-4,0 0 1,0 1 2,-3-3-2,2 2-5,-2-2 39,3 0-39,-4 0 26,3-2-34,-3 1 36,1-1-37,-1-1 29,2 1-24,-3-2 26,1 1-26,-2-2 26,2 0-34,-2-1 32,2-1-26,-3 1 23,0 0 0,5-6-7,-3 2 3,1 0-6,-3-2-20,2 1 26,-3 0-23,2-1 25,-1 0-22,0 0 27,-3 3-27,-1-3 26,1 2-29,-3-1 28,0-3-26,-1 0 4,1-2-3,-1 1 2,1-4 32,-3 3-38,0-5 33,-1 1-36,0-1 32,-1-1-31,0 0 32,1 0-27,-1 7 30,0-3-33,0 3 30,-1 0-24,1 2 25,-1 2-32,0 3 36,-1 0-36,0 3 32,-3 0-32,0 0 28,-1 1-29,-1 2 26,-1 0-29,-3-1 26,-1 1-37,-2 2 13,-1 1-60,-2-1 10,2 4-70,0-1-23,2 4-20,-1-2-36,0 0-46,1 2-65,1 0-53,1 4-88,11 1-67,-18-2-21,18 2-136,-16 6-542,16-6-845</inkml:trace>
  <inkml:trace contextRef="#ctx0" brushRef="#br0" timeOffset="182499.072">24328 13089 612,'0'0'567,"-7"-5"-71,7 5-32,-6-6-44,6 6-39,0 0-27,-8-8-26,8 8-53,0 0-1,-6-8-42,6 8-5,0 0-46,0 0 3,-8-7-39,8 7 3,0 0-36,0 0 4,0 0-19,0 0 33,0 0 40,0 0-6,13 5-2,-4-2 6,4 5-20,7 0-3,1 0-10,4 5-25,5-2 8,4 4 17,2 1-54,0 1-14,2 0-4,-1 0-22,-1-2-9,0 2-5,-1 0-4,-1-1-10,-1 1-3,-5-4-9,-2-1-63,-5-1-62,-1-1-34,0-2-84,-6 0-30,-3-2-37,0-1-38,-1 1-56,-10-6-35,10 6-34,-10-6 2,0 0-63,0 0 26,0 0-499,0 0-606</inkml:trace>
  <inkml:trace contextRef="#ctx0" brushRef="#br0" timeOffset="182737.925">24794 13101 686,'0'0'584,"-3"-10"-97,3 10-24,0 0-63,0 0-45,2-12-47,-2 12-27,0 0-32,11 3 1,-11-3-54,11 7 2,-4 0-43,2 1-10,0 4-9,-1 0 13,0 2-46,1 1 26,0 4-36,-1-2 15,-1 1-34,-1 1-2,-2-2-33,0 2 20,1-2-33,-5 1 18,0 0-32,0-1 10,-3 1-12,0-1 3,-2-1-66,0 1-23,-1 0-70,1-4-79,-5 1-98,2 0-91,2 0-77,1 1-112,-2-2-496,2 0-716</inkml:trace>
  <inkml:trace contextRef="#ctx0" brushRef="#br0" timeOffset="183563.41">25218 13761 447,'-14'-2'538,"14"2"-88,-11-3-55,11 3-29,-9-5-42,9 5-43,0 0-20,-5-8-11,5 8-27,0 0-15,6-13-9,-6 13-10,9-14-1,-1 7-29,3-1 13,0-1-44,0 1 8,2-1-39,-2-1 32,2-1-36,-2 1 4,0-2-37,-2 2 13,0-1-31,-2-2 30,-1 3-23,-3-1 8,2 2-14,-3-3 14,-2 12-33,-2-19 15,-3 11-28,0 0 22,-2-1-25,-1 4-1,-1-2 1,1 3-4,2-1 2,6 5-23,-18-7 21,18 7-4,-11-1-2,11 1 21,0 0-22,-11 5 17,11-5-21,0 0 23,0 11-24,0-11 18,9 13-19,-1-3 21,2 1-17,-1 0 23,1 0-5,3 2 23,-4-1-2,3 5 3,0-2-4,-3 0-3,-2-1-6,-1 3-25,-1-3 14,-2 1-7,-2 2 19,-1-5-21,0 2 27,-3-1-21,2-1 23,-4-1-36,3 0 21,-1 1-23,-1-5 18,4-7-25,-2 17 14,2-17-20,-2 12 36,2-12-33,0 0 14,7 12-53,-7-12-8,12 0-45,-12 0-4,21-3-36,-7-1 13,-1-1-27,3-2-12,1-3 2,4 1 5,-3-2 20,3-4 14,1-1 13,-2 1 26,0-2 21,-4 3 12,-2-2 15,0 3 35,-2-1 26,-3 3 34,-1 0 7,0 3 6,-5-1 25,-3 9-2,6-14-7,-6 14-1,0 0 0,-4-9 27,4 9-10,0 0-4,-11 6-30,11-6 9,-7 12-15,2-4 4,1 1-28,2 4 18,-1-1-26,3 0 15,0 1-28,2 0 18,-1 1-20,5-2 10,0 3-21,4-3 18,-1 1-14,3-4-5,1 2-4,0-3 5,3-1 11,2-1-7,-4-1 3,6-1 10,-2-3 27,0-1-28,-1-1 44,2-3-3,-1 1 29,-1-3-13,-1-5 31,0 4-24,-2-6 35,-4 2 10,-1 0-3,1-1-12,-6-2-2,1 0 7,-5 1-10,0 1-5,-2 2-4,-1-1-13,-1-2-15,-5 2-18,2 1-7,-2 2-9,-3 1-12,1 0-5,0 2-10,0 2-31,2 1-56,-4-2-54,13 4-89,-21 0-60,21 0-92,-20 4-118,11-1-98,9-3-138,-11 7-696,11-7-1037</inkml:trace>
  <inkml:trace contextRef="#ctx0" brushRef="#br0" timeOffset="184084.087">26148 13653 615,'10'-7'942,"-10"7"-151,6-7-135,-6 7-56,0 0-124,6-8-79,-6 8-107,0 0-41,0 0-69,0 0-21,0 0-45,-2 13-3,2-13-45,0 14 11,0-14-35,0 14 2,0-14-22,0 20 19,2-11-26,1 1 15,1 0-24,0-1 20,4 0-24,-2-2 19,1 1-21,2-3 20,2 0-27,0-2 27,1 1-30,1-3 27,0-2-23,1 0 24,-1-2-27,1-2 22,0 0-10,0-2 28,-1-1-4,1-4 42,-4 3-29,1-1 32,-1-1-5,-1 0 19,-3 2-12,-2 1 11,1 1-30,2 0 0,-7 7-30,7-10 7,-7 10-21,0 0 11,0 0-20,0 0 12,13 2-25,-13-2 12,7 8-45,-7-8 6,11 7-31,-6-1 22,3 0-20,2-1 35,1 0-13,2 0 32,1 0-21,1-2 30,1-2-22,3 2 25,-4-3-12,3 0 32,0-3 8,2 1 40,-4-2 22,2 0 29,-2-3 25,-3 1 39,2-2 6,-3-1 20,-1-2-6,-1 1 4,-4-3-3,-1 2-24,-5 0-174,0-1-5,0-1 0,-5-1 0,-1 2 0,-2-1 0,-2 0 0,-1 2 0,-3-2 0,3 3 0,-3 0 0,1 2 0,-1 1 0,1 0 0,0 2 0,3 2 0,-3-1-248,1 1-268,12 3-73,-22-2-108,22 2-141,-20 2-839,9-1-1348</inkml:trace>
  <inkml:trace contextRef="#ctx0" brushRef="#br0" timeOffset="196790.796">27379 13616 697,'10'-4'576,"1"-1"-49,-2 0-46,-1 0-40,-1 1-51,1-2-15,-8 6-31,12-11-20,-12 11-22,7-10-21,-7 10-21,4-11 2,-4 11 7,0 0-74,-4-10 10,4 10-26,-8-4 6,8 4-26,-19 3-7,6 0-10,0 1-15,-3 3-13,3 1-13,-6 2-20,1-1 15,3 3-52,-1 0 5,5 3-30,0-5 32,1 2-48,4 0-5,3 0 4,1-2 5,4 1-4,3-1-1,-1-2-4,8 1 2,-1-2-29,3-2-20,3 0-3,1-2-9,-2-2 4,2 1-10,0-4 19,0 0 3,1-2 10,-4-1 0,1-2 7,-1-1-10,-1-1 15,-1-1-6,-4-2 17,2 1-9,-4-2 22,-2 3-5,-3 0 8,-2 10-16,2-19 27,-2 19-13,-7-14 22,7 14-1,-13-10 5,3 5-16,0 3 3,10 2-10,-21 0 7,21 0-14,-17 4 9,17-4-14,-14 5 10,14-5-17,-5 9 1,5-9-30,0 0-51,7 13 2,-7-13-58,16 10 9,-5-8-57,3 1 11,2-1-28,-1 0-14,3-4 0,1-1-16,-2 1 2,3-2 7,1 1 24,0-5-2,0 1 39,-2-2 34,-2-1 27,-1 0 35,1-4 11,-2-1 33,-4-2 40,2 0 17,-4-2 48,0-2 22,0 1 59,-4-4-5,-1 1 48,0 0 2,-2-1 2,-1 4 21,-1 1-17,-1 1 16,1 1-42,-1 1 15,0 3-36,1 2-10,0 11-50,-1-20 4,1 20-32,0 0 20,-3-11-15,3 11 15,0 0-26,3 11 36,-3-11-19,1 22 15,0-5 2,0 3-10,0 4 16,1 3-19,-2 0-7,0 3-10,0 4-13,0 1 27,-2 3-41,1 0-6,0 6-4,0 2-5,2 0-4,-1-1 4,2 0-11,0 1 11,2-2-24,1-3 26,0 2-32,3-2 10,-1-2-18,2-3 1,3-4-10,-2-4-5,4 0-14,-1-3 0,2-2-9,2-2-14,1-3-9,-3-4 16,0 0 0,2-4 19,-3-2-2,-1-2 20,-2-1-5,-11-5 18,19 3-7,-19-3 18,16-3-7,-16 3 11,4-9-18,-4 9 22,0-18-10,-7 5 7,-3-3-15,-3-1 16,-5-5-15,-7-1 25,0 0-22,-1 1 13,3 4 2,1 1-3,5 2-9,2 1 17,2 2-27,4 0 15,5 1-18,4 11 8,4-21-57,5 11-63,5-2-136,11-4-72,1 2-214,11-1-169,2 0-862,3 2-1226</inkml:trace>
  <inkml:trace contextRef="#ctx0" brushRef="#br0" timeOffset="197473.37">25231 14793 415,'14'-6'683,"-5"-1"-97,4 2-2,-3-2-52,2 0-65,-3 0-5,1-3-56,-4 0-10,1 3-40,-2-2 8,-1-1-57,-1 1 5,-3 9-33,0-16-32,0 16-34,-10-15-30,3 8-26,-3 2-14,-6 2-10,1 2-10,-4 2-22,-4 3-29,-2 3-10,1 4 0,-3 1-25,2 2-1,0 4-18,5 0 3,1-1-15,3 0 5,6 2-11,2-3-2,3-1-18,3-2-1,6-1-24,1 0-42,6 0-38,3-3-49,2-1-24,6-1-30,-5-4-15,6 0 8,-1-4 3,-2-2-1,5 0 34,-4-3 10,1-3 34,-4-2 42,0 1 21,-3-4 24,1-2 15,-4 1 31,0-2 37,-2 0 18,-5 5 57,1 0 3,-3 0 19,1 4-27,-4 8 17,3-14-30,-3 14 7,0 0-26,0 0 19,0 0-31,0 0-2,0 0-5,0 0-5,2 13-6,-2-13-6,3 16-4,-3-16-9,5 15-1,0-6-33,-1 1-41,1-1-37,0-1-39,1 0-20,1 0-67,-1-2-58,2-1-48,-2 2-23,-6-7-68,13 7-35,-13-7-89,11 5-339,-11-5-456</inkml:trace>
  <inkml:trace contextRef="#ctx0" brushRef="#br0" timeOffset="197694.229">25548 14529 759,'0'-20'823,"-1"4"-74,0 2-49,1 1-59,-3 4-35,3-4-98,0 13-46,-2-19-58,2 19-59,-2-12-39,2 12-22,0 0-16,0 0 3,0 0-27,0 0 1,0 0-5,8 14 20,-4-2-184,0 6-76,-1-3 0,1 7 0,0 0 0,0 3 0,0 1 0,0-1 0,-2 1 0,0 1 0,0 0 0,-2-2 0,1-2 0,2 3-102,-2-4-386,1-2-46,0-2-105,-2 1-106,2-1-104,0-3-684,2-1-1167</inkml:trace>
  <inkml:trace contextRef="#ctx0" brushRef="#br0" timeOffset="197988.052">25786 14837 1027,'3'-11'848,"-3"11"-99,2-14-77,-2 14-92,2-12-101,-2 12-100,7-12-61,-7 12-39,13-5-21,-13 5-25,19 0-33,-7 4-27,2 0-15,0 2-28,-2 1-28,1 1-16,-3 2-17,2 0-12,-3 1-9,-2-1-20,0 0 2,-5-1-3,2 2-5,-4-11-4,0 18 3,0-18-4,-4 17-5,4-17-2,-9 12 0,9-12 5,-9 10 12,9-10 30,-7 5 27,7-5-21,0 0 17,0 0-20,-12-5-3,12 5-20,0 0 2,4-17-19,0 9-5,0-3-48,2 1-75,3-2-64,1-2-74,1 3-73,0-1-37,5 1-84,-1-1-106,6 2-114,-5 4-177,3-3-386,0 5-830</inkml:trace>
  <inkml:trace contextRef="#ctx0" brushRef="#br0" timeOffset="199384.182">26245 14829 762,'0'0'730,"0"0"-43,15 6-64,-15-6-82,15-1-59,-15 1-51,21-7-51,-5 3-54,-2-3-46,2 3-45,3-6-27,-3 1-29,3-1-14,-2-2-4,-1 0-12,-2 1-25,0-3 8,-4 5-10,-1-1 4,-2 0-12,-2 2-28,-5 8-12,4-14-11,-4 14-5,-6-7-18,6 7 5,-14-1-24,14 1 13,-23 4-16,10 3-1,-1 2-12,-1 1 8,-2 4-14,2 0 4,1 0-9,5 1-30,1-1-33,3 2-52,1-2-34,1 0-35,6-2-45,-1-1-22,3 3-33,3-4-48,1 1-36,5-1 64,-1-2-10,8 0 17,1-1-25,2-2 22,1-5 43,2 2 42,2-4 52,5-3 29,-2-2 32,-1-1 63,0-2 40,-1-4 40,-1 0 53,-4-1 39,-2-2 54,-1 3 55,-9-1 16,0 4 43,-5 0 4,-2 2-17,-6 9-16,3-15-9,-3 15-19,-7-9-2,7 9-11,-16-2-5,16 2-18,-23 2-17,12 2-21,0-1-35,-3 2-24,4-1-29,3 2-6,-3 0-17,4 1-15,6-7 1,-5 11-26,5-11-29,3 9-29,-3-9-28,8 7-26,-8-7-18,19 2-5,-19-2-5,22-4 7,-11 2-8,6-3 21,-4 0 20,0-2 19,-2 1 15,2-1 13,-3 3 9,-1-1 29,-9 5 18,13-7 15,-13 7 21,14-4-13,-14 4 1,0 0-2,9 1 1,-9-1-2,6 8-7,-6-8-5,4 11-6,-4-11-4,6 13-3,0-4-7,-3-1-12,3-1-33,1 2-43,-2-2-26,4-1-62,-3 1-3,3 0-17,1-4-65,0 1-18,-10-4-44,21 5 23,-21-5 6,27 0 14,-14 0 19,5-2 41,-3-2 31,2-2 45,3-1 34,-2-2 33,4-2 20,-2-3 42,3-1 33,-3-3 25,0-1 34,-2-1 28,1 1 32,-6 4 42,-2-2 8,-2 5 41,-2-1 11,-3 2-17,-4 11-21,2-18 17,-2 18-38,-8-12 13,8 12-36,-14-6 4,14 6-34,-20 1 14,6 3-41,1 2-19,-1 1-16,-3 4-13,0 0-11,2 3-10,1 1-24,1 0 9,1 2-19,3-3-31,1 1-31,3-1-36,1-1-32,2-2-16,2-11 21,0 19-5,0-19-41,8 14 31,-1-7-20,-7-7 36,18 6-3,-18-6 19,20 1-18,-6-3 14,3-2-23,0-3 12,0-2 21,2-1 33,3-5 3,1-3 15,-1-6 11,5-1-13,-4-6 24,1-1 14,-4-3 14,1-2 35,-3 0 32,-3 1 68,-1 0 13,-3 0 55,-3 6 11,-3 6 24,0 0-10,-2 1 11,-2 4-9,-1 0 9,0 2-5,-1 2-9,1 1-14,-1 0-22,-1 4-21,2 10-44,-3-15 0,3 15 9,0 0-25,0 0 4,0 0-4,-7 10-33,6 0-20,1 7-3,-1 0-19,1 5-1,1 3-14,0 3-6,-1 1-2,1 0-10,1 0-38,-2-2-48,2 1-59,0-1-49,3 0-35,-3-1-23,1 0-45,1-3 12,1-2-43,-1-1-11,2-3 10,0-3 16,1-1 34,-3-2 23,2-3 36,-1 1 45,-5-9 37,12 5 34,-12-5 37,0 0 32,15 0 47,-15 0 36,10-3 79,-10 3 18,0 0 49,10-4-56,-10 4 17,0 0-55,0 0 17,7 7-37,-7-7-1,0 11-40,0-11 18,4 14-37,-4-14 24,4 15-44,-4-15 32,6 16-37,-2-7 27,2-2-30,-1 0 32,4 0-33,1-1 26,0-1-31,1-2 23,3-1-24,-3-1 28,5 0-42,-3-2 49,6-2-36,-4-3 26,7-1-23,-3-2 30,0-3 0,2-4 1,-2-1 28,-4 3 9,3-5 29,-3 5-4,-1-3 23,-3 2 19,-2 1-2,2 5 17,-6-2-36,3 2 15,-8 9-47,9-15 6,-9 15-38,6-6 17,-6 6-32,0 0-8,0 0-2,6 13-5,-6-13 2,2 20-4,-2-6 0,0 6 4,0 4 0,0 3 33,0 7 39,4 3 8,1 7 14,0 4-2,5 0-2,0 2 7,1 8-6,1-7-4,-3-1 2,2-1-2,-2 0 13,-2-1-3,-1-3-3,-2 0-1,-2-9-6,-2-3-12,-4-1-20,-3-3-21,-1-8-44,-3 0 0,-3-3 0,0-3-21,-1-5-169,-3-3-119,2-3-122,-2-3-87,3-1-139,-3-2-125,2 0-889,0-2-1340</inkml:trace>
  <inkml:trace contextRef="#ctx0" brushRef="#br0" timeOffset="200287.316">28661 14775 814,'0'0'675,"5"-11"-80,-5 11-44,6-10-11,-6 10-38,4-14-43,-4 14-34,5-11-39,-5 11-32,4-9-32,-4 9-35,0 0 3,6-5-1,-6 5-9,8 11-43,-3-3 10,-1 7-4,2 5-11,1 2-7,-1 7-9,2 1-194,-1 8-22,0 4 0,1 2 0,-2-1 0,1-1 0,-1 2 0,-1-3 0,0-5 0,-1-3 0,1 1 0,-2-4 0,1-3-72,-2-3-287,2-2-66,-2-3-26,1-5-69,-1-4-96,-2-10-45,4 16-120,-4-16-587,0 0-969</inkml:trace>
  <inkml:trace contextRef="#ctx0" brushRef="#br0" timeOffset="200530.158">28737 14899 590,'-4'-27'799,"-1"5"-140,4-1-118,1 3-77,1 1-79,6 0-69,0 1-61,4 1-51,3 3-45,2 2-32,3 3-23,1 3-5,5 3-7,0 4 16,1 3 12,4 4 35,-1 1-6,-1 4 3,-4 1-23,-3 1 8,-4-1-9,-6 1-20,-4-3-9,-3 1-4,-4 0-13,-2 0-15,-6-2-9,-1 2-10,-4 1-12,-3-2-8,-2 0-12,0-1-24,-1-3-34,1-2-43,0 1-48,3-2-37,0-2-76,3-1-59,-1 0-73,13-2-56,-15 0-69,15 0-120,-11-4-499,11 4-737</inkml:trace>
  <inkml:trace contextRef="#ctx0" brushRef="#br0" timeOffset="200752.022">29070 14640 200,'10'-14'819,"-2"2"-148,-2 0-79,1-1-33,0 4-53,-1-1-49,-1 1-51,-5 9-70,11-15-52,-11 15-34,7-6-24,-7 6-5,0 0-63,12 1-27,-12-1-25,10 9-23,-10-9-14,8 15-11,-3-5-16,-1 2-6,0 2-15,1 1-1,0 1-38,-2-1-28,3 0-57,-1 0-43,0 1-80,4-1-27,-3-1-70,2 1-43,0-2-41,3-1-35,-1 1-71,3-1 50,4 1-10,-1-1-311,3-3-303</inkml:trace>
  <inkml:trace contextRef="#ctx0" brushRef="#br0" timeOffset="201102.808">29613 14829 589,'12'-9'571,"-1"1"-41,-3-4-23,-2 4-15,0-1-77,-5-3 8,-1 12-10,-4-20-32,1 11-30,-6 1-30,0 0-15,-4 2-24,-1 3-28,1-1-15,-3 3-45,-1 2-34,-2 4-27,1-1-28,-1 4-22,-2 1-14,5 2-14,-2 1-15,2-1 1,4 3-19,1-1 2,5-1-35,0 0-16,2 0-17,4-12-14,1 22-20,2-12-28,3-1-11,0 0-30,2-4-14,2 1-33,2-2 9,-1-1-26,3-3 21,0-3-12,2 2 5,-2-3 45,2-5 28,-1-1 25,1-2 24,-2-2 41,-2 2 10,0-2 67,-3 3 6,-1-1 66,1 2 6,-4 1 31,2 2-20,-2 0-2,-5 7-35,6-7 12,-6 7-7,0 0 19,0 0-18,11 2-3,-11-2-21,4 9-9,-4-9-21,6 14-4,-6-14-25,6 15-40,0-5-64,-1-3-57,2-1-101,0 2-59,1-2-98,1 0-72,0-1-123,1 0-107,3-2-299,0 0-603</inkml:trace>
  <inkml:trace contextRef="#ctx0" brushRef="#br0" timeOffset="201323.195">30146 14634 425,'1'-13'711,"-2"2"-83,-2 2-79,-1 0-27,-2 1-58,-4 4-58,1-1-34,-2 2-35,-1 1-61,0 4-15,-2 1-33,0 3-24,1 0-26,0 3-28,2 2-13,-1 0-26,3 4-12,3-1-22,2 1-12,0 0-15,4-1-6,2 3-15,1-3-13,4 3-39,1-2-43,3 0-67,2-1-40,3-3-74,1 1-51,3-2-25,1-1-61,3-2-98,-1-2-189,3-1-436,-3-4-724</inkml:trace>
  <inkml:trace contextRef="#ctx0" brushRef="#br0" timeOffset="202013.766">30342 14773 15,'-14'-4'901,"14"4"-201,0 0-102,-7-6-102,7 6-77,0 0-33,10-9-97,-2 4-4,3 0-72,2 0 7,3-1-65,-2-1 19,6-1-22,-2 1 6,-2-4-27,-2 4 23,1-2-6,-2 1 5,0-1-1,-4 1-4,-1 2-3,-1 0-16,-7 6-22,5-11-12,-5 11-20,0 0-11,-4-11-13,4 11-5,-12-1-11,12 1 2,-17 3-18,6 2-5,0 0 6,0 3-14,0 0-1,0 1-16,3 5-25,0-3-25,1 1-38,3 1-20,3 0-36,1-1-26,3 0-55,2 1 8,1-2-44,3 2 5,1-4 15,6 4 20,0-1 8,5-3-13,2-1-35,0 0 6,2-3 2,3-1 60,-1-1 17,3-2 52,-2-1 42,-2-1 60,1-3 28,-2-3 47,-1 2 39,-2-4 42,-2-1 35,-3-4 17,-2 1 54,-2 1 2,-4-2 20,-2 0 25,-3 3-19,-1-1-22,-3 12-22,-3-21-7,-2 13-14,-4 1-13,0 2-23,-2 1-18,-4 1 12,0 3-26,-1 3-24,-1 1-19,1 2-11,0 1-21,3 2-6,1 3-13,2-3-6,1 5-19,3-3-23,4 1-16,-1 0-27,3 0-13,4-1-19,1 2-19,3-3-14,2 0-4,0-4-18,1 2-7,3-3 8,-3-1 1,1-2-5,2-2 8,-3-2 4,4-5-1,0 0 22,0-4-10,-2-4 22,2-5-8,-1-3 13,0-2-3,-4-4 30,1-1 21,0-8 20,-2-1 30,-4 5 33,-1 0 70,0-2 36,-3 2 57,-1 5 29,0 3 33,-1 0 14,-2 4 14,2 4-10,-2 2-21,1 1-34,-1 5-19,3 10 17,-5-7-28,5 7-13,0 0-19,-4 10-2,4-10-13,2 24 16,-1-4 3,3 6 7,1 5-6,0 1-68,3 9-93,-1 0 0,0 0 0,-1 0 0,-1 0 0,1 0 0,-2-4 0,0-1 0,-1 0-77,-2 0-252,-1 2-105,0-3-50,-1 1-159,-2 1-137,-5 4-941,0-3-1401</inkml:trace>
  <inkml:trace contextRef="#ctx0" brushRef="#br0" timeOffset="202711.129">25719 15926 132,'-5'-14'529,"5"14"-124,-6-13-57,6 13-54,-4-12-24,4 12-36,0-12-17,0 12-6,4-13 6,-4 13 11,8-17-6,-3 10-1,2 0 24,-2 0-41,3-1 32,-1-1-46,-1 2 14,2-1-26,-2-1 9,-1 1-14,1-1 2,-4 1-21,3-2-1,-5 10 24,3-17 0,-3 17-8,-3-14-39,3 14 7,-9-10-34,9 10-12,-17-5-15,17 5-11,-25 2-10,8 2-12,2 4-5,-3 2-10,-2 1-5,2 3-9,-3 1-6,6 0-2,-1 1-8,1-1 4,1 0-2,3 3 7,3-5-17,0 0 0,4-1-23,1-1 17,3-11-26,0 17 7,0-17-41,7 9-17,-7-9-17,10 5-13,-10-5-7,17-5 0,-5 1 37,-1-1-18,1-3 34,0 0 1,-1-2 31,1 0-2,-1-3 31,-2 3 8,2-2 45,-3 1 14,0 1 40,-2 2 8,-1 1 12,-5 7-3,11-12-17,-11 12-4,9-6 1,-9 6 28,0 0 4,9 7 17,-9-7 24,8 15-4,-6-4-3,2 4-2,-4 3-24,3 1 16,-1 6-9,2-1-18,0 8-20,-2-1-21,0 3-35,4 1-41,-4-1 0,0-2 0,1 0-12,0-2-127,2-2-103,-1-4-80,-1-2-83,6 0-107,-7-3-139,5-5-89,-3-1-896,1-4-1295</inkml:trace>
  <inkml:trace contextRef="#ctx0" brushRef="#br0" timeOffset="203116.395">25973 15877 542,'2'-12'802,"-2"0"-67,0 12-62,1-17-95,-1 17-64,4-15-100,-4 15-67,0 0-55,2-12-36,-2 12-37,0 0-20,0 0-25,0 0-13,4 11-25,-4-11-24,3 14-26,1-5-15,-4-9-18,9 19-11,-4-10-12,1-1-2,-1 4-8,3-5-10,2 3-20,1-3-28,0-2-32,-2 0-24,5-2-32,0 0-14,1-3-5,-1-2-7,3-1 3,-3-3 21,1 1-13,2-4 62,-2 0-14,-1-4 48,-1 0-13,0-2 57,-3 4 2,-2-3 64,-1 3 32,0 2 50,-2 0 16,-5 9 6,4-16-14,-4 16-3,0 0 11,0 0 7,0 0 7,0 0 12,0 0-2,-9 7-20,9-7-3,-9 16-31,5-5-14,3 0-27,-3 1-14,2 1-22,0 1-6,4-1-18,0 0-4,2 2-66,-1-1-52,3-2-83,2 0-67,0-2-76,1 0-51,1-3-70,3 0-17,2 1 1,1-4-45,1-1-94,-2-1-714,3-2-908</inkml:trace>
  <inkml:trace contextRef="#ctx0" brushRef="#br0" timeOffset="203447.188">26505 15888 444,'0'0'618,"0"0"-90,0 0-52,3-12-66,-3 12-90,9-9-39,-2 4-34,3-1-16,1 0-15,3-1-7,-1-2 6,2 1-30,2-2 3,-1-1-42,-1 1 11,1-1-23,-4 2 8,-1-2-15,0 2 25,-2-1-8,-2 2 1,-2 0-23,-3-1-2,-2 9-11,2-12-3,-2 12-16,-6-10-7,6 10-11,-12-3-15,12 3-5,-18 0-8,4 3 16,1 3 2,-1-1 12,3 4-25,-2 2 10,1-2-19,2 4-7,1-1-5,-1 1-11,6 1-4,-1 0-3,3 1-3,2-3-6,2 2-6,3-1-21,1 1-31,2-1-38,5 1-34,-2-2-31,3-3-42,3 4 2,2-2 5,1-3-38,0-1-84,2-1-40,-1-2-18,-1-1-33,2-1-42,-3-1-72,-2-2-62,3-2-269,-4 1-401</inkml:trace>
  <inkml:trace contextRef="#ctx0" brushRef="#br0" timeOffset="203804.968">26886 15887 591,'0'0'569,"0"0"-87,0 0-40,0 0-91,0 0-31,6 7-41,-6-7-29,13-1-31,-13 1 2,23-5-57,-12 2 17,3-1-48,1 0 20,-1-2-38,1-2 27,-1 1-42,1-1 15,-1 0-27,-1-1 19,0-3-28,-3 1 19,-1 0-14,1-2 8,-2 2-10,-3-1 22,-1 3 13,-4 9-1,4-17-23,-4 17 10,-4-14-19,4 14 3,-6-10-17,6 10 5,-11-3-5,11 3 3,-19 1-4,10 5 1,-4 0 14,0 2-5,1 3 9,-1 2-21,4 3-18,-1-1-4,4 0-10,-1 2-17,5-2 1,-2 2-1,4-3-11,2 1-9,0 2 0,2-3-91,1-2-47,3 2-41,0-1-49,3-4 3,2 1-64,1-4-84,1 2-53,1-2-17,2-5-36,0 2-66,-2-3-11,1 0-411,2-3-558</inkml:trace>
  <inkml:trace contextRef="#ctx0" brushRef="#br0" timeOffset="204169.753">27315 15902 655,'6'-9'604,"0"-1"-76,-6 10-32,5-16-45,-5 16-33,6-13-2,-6 13-54,4-12-15,-4 12-64,2-11-36,-2 11-50,0 0-23,6-10-28,-6 10 6,0 0-27,0 0 12,11 2-15,-11-2-15,8 8-20,-8-8-12,10 11-20,-10-11-8,5 16-10,0-8-7,-5-8-10,4 18 1,-4-18-6,5 16 5,-5-16-11,0 16-3,0-16-1,0 13 0,0-13-3,-3 13 3,3-13 5,-3 8-10,3-8-1,-8 6-1,8-6 0,0 0-1,0 0 0,-11-4-3,11 4 6,-8-9-5,8 9 3,-4-17-3,4 17 5,-2-21-3,2 7 6,2-2-5,1-3 9,2 3-4,-1 0 6,2-1-3,-1 2 3,4 0-5,1 2 2,-2 2-1,5 1 7,-3 2 21,1 2-9,2 4 10,-13 2-10,20 0 11,-20 0-7,21 8 0,-11 0-12,2 2 5,-5 1-11,0 2-2,1 3-26,-2-1-44,-2 1-49,0 1-65,-2 1-57,-1-1-58,-1 1-104,-1 0-92,0 1-179,0 0-689,-3 0-957</inkml:trace>
  <inkml:trace contextRef="#ctx0" brushRef="#br0" timeOffset="-169859.946">6927 17481 556,'0'0'421,"0"0"-65,0 0-37,0 0-35,0 0-5,0 0-37,0 0-33,0 0-17,0 0-14,0 0 1,0 0-24,0 0-6,0 0-19,0 0 0,0 0-23,0 0 8,0 0-21,0 0 5,0 0-19,0 0-3,0 0-31,0 0 10,0 0-15,0 0 23,11 5-15,-11-5 3,12 2-16,-12-2 4,23 3-11,-7-1 4,5 0-4,5 1 12,9-1-4,3 2 0,11-1-2,6-1-3,4 1-3,15 0-6,4 1-3,4-1-2,4 1-7,5-1 3,4 0-6,2 2 9,4-1-13,2-1-1,6 1-3,19 3-3,-21-3 38,23 6-20,-25-6-8,23 4 4,0-3 23,-24 1-12,2 0 8,-1 0 7,-1 0 6,-2 0-1,-4 1 11,0-2-2,-4 0 0,2 0-9,-7 0 11,0 0-11,-4-1 24,-3-1-21,-4 1 27,-13-3-10,-4 1 20,-1-1-13,-6 1 10,-3-2-3,-10 1 0,-3-2-1,-7 1-10,-3 0 2,-6-2-3,0 2 7,-3 0 11,-5-1 4,1 1-5,-15 0 4,23 0-19,-23 0-14,21-1-10,-21 1-7,14-1-25,-14 1-74,0 0-94,9-3-99,-9 3-110,0 0-133,0 0-138,-14 1-112,14-1-678,-21 4-1037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22:47.588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1930 1042 583,'0'0'698,"-6"-11"-58,6 11-27,-3-8-81,3 8-30,0 0-25,-6-10-45,6 10-40,0 0-28,-4-11-29,4 11-38,0 0-28,0 0 19,-5-8-99,5 8 38,0 0-80,0 0 26,0 0-56,0 0 47,0 0-26,0 0 43,0 0-57,10 4 50,-10-4-63,7 12-87,-4-4-24,2 1 0,-1 6 0,1-3 0,-1 3 0,0 1 0,-1 1 0,2-2 0,-1 2 0,-1 0 0,-1 2 0,2-1 0,-3 0 0,1 2 0,0-3 0,0 0 0,-2-1 0,2 0 0,-2 1 0,0-4 0,2 0 0,-2 1 0,0-4 0,0 4 0,0-14-202,0 19-309,0-19-83,1 14-96,-1-14-88,0 0-175,2 14-466,-2-14-1024</inkml:trace>
  <inkml:trace contextRef="#ctx0" brushRef="#br0" timeOffset="300.855">2298 950 335,'0'0'811,"0"0"-119,2-15-56,-2 15-82,0 0-52,0 0-52,1-12-50,-1 12-60,0 0-27,0 0-20,0 0 8,0 0-43,-3 14-33,3-14 29,2 18-92,-1-7 34,0 2-104,3 2 79,-1 1-50,0 4 43,0 1-66,3 1 40,-1-1-71,-1 4 42,1-3-74,-1 1 43,0-2-64,0 3 45,0-5-12,-1 1-9,0-4-29,0 3-44,-1-3-43,-1-1-84,1-2-103,-2-1-31,0 0-52,0-12-52,-2 20-98,2-20-47,-2 17-80,-2-10-206,4-7-392,-9 10-832</inkml:trace>
  <inkml:trace contextRef="#ctx0" brushRef="#br0" timeOffset="601.749">1580 873 688,'0'0'695,"-10"-5"-103,10 5-56,0 0-30,-5-8-64,5 8-52,6-6-26,3 3-37,3 0-47,4-2-40,6-3-33,0 6-30,5-3-28,7-1-32,2 3-15,0-3-36,0 3-8,2-1-7,-1 0-14,2 2-8,0 0 0,-2 1-10,-5 1-2,0 0-10,-3 1-51,0 1-40,-3 1-47,0 1-50,-2 0-48,-1 1-54,-3 0-54,-3 2-24,-2-1-94,-2 2-47,-4 3-598,0-1-717</inkml:trace>
  <inkml:trace contextRef="#ctx0" brushRef="#br0" timeOffset="902.416">1659 1642 679,'-21'17'633,"-1"-3"-69,3 3-31,0 0-49,1-3-44,5 1-59,0-2-3,1 0-74,3-2-26,3 1-14,0 0-9,4-3-10,-2 3-13,4 0 1,4-2 25,2 2-76,0-2 24,7-1-80,1 1 39,4-2-77,4 1 34,3-3-75,2-2 52,6 0-76,-1-3 59,4-2-89,4-3 72,8-1-69,-2-2 52,1-2-72,1 0 62,-3-3-95,0-2-26,-2 0-101,-1-1-39,-1 1-90,-3-6-56,-2 4-131,0-3-70,-3-1-108,-9 5-733</inkml:trace>
  <inkml:trace contextRef="#ctx0" brushRef="#br0" timeOffset="1497.512">2237 551 316,'-5'-7'826,"-1"-1"-164,6 8-77,-8-10-60,8 10-111,-6-10-11,6 10-63,2-11-23,-2 11-70,9-13-11,1 6-42,3 0-4,1-1-33,5-1-5,4 1-17,1-1-3,2 0-14,4 1-7,2-1 11,0 1-22,2 0-6,-1 1-28,3-1 7,0 2-31,-1-2 8,2 4-26,-2-2 24,-1 2-31,-4 2 20,-2-3-26,-1 5 12,-3-1-21,-2 1 16,-3 0-13,-1 0 13,0 1-16,-2 3 33,0 0 14,-3 2-5,0 1 0,-2 1-1,0 0-5,-1 5 24,-2 1 69,-1 0-58,0 7 51,-2 1-55,0 2 35,0 5-45,1 3 49,-2 4-53,0 5 46,0 2-61,0 2 61,0 1-55,0-1 7,0 4-53,0-1 0,-1 3 0,4 0 0,-1-1 0,1-1 0,0 2 0,2-3 0,-1 2 0,1-3 0,1 0 0,0-3 0,-2 0 0,2-4 0,2 0 0,-3-2 0,-2-6 0,2-2 0,-1-1 0,0-3 0,-3-2 0,1-5 0,-1 3 0,-1-6 0,0 0 0,-3-2 0,0-1 0,1 0 0,-5-1 0,0 1 0,-3 0 0,-4 1 0,-3 0 0,-5-1 0,-5 2 0,-5-2 0,-11 2 0,-4-1 0,-6-2 0,-14 2 0,-2-3 0,-4 0 0,-2-1 0,-1-5 0,1 0-149,11-4-556,-2 3-198,-10-9-1122,16 5-1783</inkml:trace>
  <inkml:trace contextRef="#ctx0" brushRef="#br0" timeOffset="8269.26">4385 1095 753,'0'0'564,"-5"-12"23,5 12 14,-4-10-73,4 10-62,-4-13-56,4 13-19,-4-12-38,4 12-30,-2-10-20,2 10-20,-4-11-20,4 11 24,0 0-91,-4-11 20,4 11-96,0 0 27,0 0-77,-5-8 51,5 8-63,0 0 70,0 0-70,0 0 74,0 17-65,0-17 34,4 17-68,-3-7 42,0 2-52,1 1 29,0 2-53,0 0 55,0 0-47,1 2 41,-1 0-78,1 0 74,-1-1-63,0 1 48,0 0-44,1-1 46,0 0-3,0-2-4,0 1-45,-2-1-51,0-3-85,2 0-103,-2-1-40,0 2-60,-1-12-68,4 17-97,-4-17-88,3 14-83,-3-14-727,2 10-1030</inkml:trace>
  <inkml:trace contextRef="#ctx0" brushRef="#br0" timeOffset="8554.516">4379 1082 16,'-3'-11'757,"3"11"-147,-2-17-41,2 17-51,-2-12-60,2 12-47,2-12-25,-2 12-39,9-10-36,-9 10-15,17-5-52,-6 2-4,-11 3-18,25 1-10,-10 1-18,2 0-37,2 3-31,1 0-14,1 3-10,1 1-20,-1-1-17,-1 1-11,1 3 0,-1-2-22,-1 2-2,1-1 21,-2 0-45,1 1 31,-1-2-34,-1 2-5,-1-1-80,-3-3-68,1-1-50,-1 3-60,1-3-33,-2 1-31,-2-1-45,0-2-38,-1 2-80,0-2-129,-9-5-482,14 5-715</inkml:trace>
  <inkml:trace contextRef="#ctx0" brushRef="#br0" timeOffset="8839.584">4937 994 346,'-1'-15'544,"-1"1"-21,0 1-25,-1 3-15,2-2-50,1 12-23,-4-19-10,4 19-15,-2-15-28,2 15-49,-2-13-30,2 13-38,-1-12-30,1 12-45,0 0-24,0 0 15,-2-11 55,2 11-69,0 0 59,0 0-69,1 16 27,-1-16-77,2 18 71,0-7-126,-1 2 87,0-1-77,1 6 64,-1-1-81,0 1 47,0 0-62,-1 1 55,2-1-67,-2 0 58,0 3-64,0-1 56,0 2-66,0 3 27,-2-1-135,1 2-76,1-1-66,-1 1-44,0-1-56,1 1-106,0-1-70,1-2-94,-1 4-778,1-9-1028</inkml:trace>
  <inkml:trace contextRef="#ctx0" brushRef="#br0" timeOffset="9503.8">5441 1106 123,'3'-16'740,"1"2"-122,0 2-33,-3 0-17,0 0-57,1-1-38,-2 13-24,0-19-48,-2 9-77,2 10-54,-2-19-1,2 19-33,-8-17-36,8 17-23,-9-12-22,3 6-29,6 6-21,-14-4 7,14 4 33,-18 0-63,7 3 51,0 1-83,0 1 75,-2 4-86,2 0 50,-3 5-76,2 0 56,0 1-63,1 2 61,1 1-67,2 2 47,-1 2-68,3-2 63,1 1-59,1 2 61,1-1-63,1-2 62,2-2-17,0 1-9,1 0 20,2-2-18,2 0-7,0-2-2,1 0-12,3-1 0,0-2-2,1 0 18,3-5-22,-1 3-4,1-5 2,2-1-20,-1-2-14,0-1-46,0-2 47,2 0-24,2-2 46,-1-2-34,-1 1 29,0-4-8,0 2 28,1-3-26,0-2 30,-2-1-29,0-2 29,-2-1-19,1-1 26,-4-3-35,1-1 42,1-3-41,-3 1 46,-2 0-44,0-2 37,-3 0-30,0-1 27,-3 2-27,-1 1 27,-1-1-33,-2 1 48,-2 0-39,-1 2 30,0 1-27,-2-1 27,-1 3-28,-1 2 32,0 3-16,-1 0 27,0 3-37,-1 0 37,0 3-32,1 1 26,1 1-31,10 4 36,-24 2-43,14 0 39,-2 3-47,2 1 82,0 0-80,0 5 33,2 1-32,1-1 4,2 4 7,0-1-6,3 3 19,2 0 34,1 2-49,2-1 43,2 3-39,1-1 31,-1 1-37,3 0 34,1 1-38,0-2 35,-2 2-33,2 1 29,0-2-30,-1 0 45,-2 0-39,1 1 30,0-2-34,-2-1 31,1-2-5,-4 0-7,2 0-31,-1 0-39,-2-2-57,0-1-69,-1 0-53,0-2-100,-1 1-108,0-1-119,-2 0-135,-1-4-669,-1 1-975</inkml:trace>
  <inkml:trace contextRef="#ctx0" brushRef="#br0" timeOffset="10089.848">5809 1192 625,'0'0'652,"-4"-10"-78,4 10-49,-3-10-55,3 10-31,0 0-45,-2-14-41,2 14-50,0 0-60,0 0-47,-4-10-14,4 10-40,0 0 4,0 0-21,-2 12-2,2-12-20,0 13-18,0-13-10,0 16 5,0-16-38,0 22 14,2-10-12,0-2-2,1 0-23,-1 2 17,1-3-33,1 3 21,1-3-28,1-2 9,2 2-6,-2-4 19,3 2-28,0-3 19,0 0-38,2 0-3,-11-4-30,22 0 1,-22 0-21,23-3 1,-11-1 3,1 1-7,-3-2 35,3-2 4,-3 0-1,0-3 9,0 2-5,-2-3 6,-2 0 6,0-2-1,-1 0 19,-1-1-4,-1 3 7,-2-2 2,1 1-4,-1 0 5,0 2 27,-1 10 17,0-17-5,0 17 7,0-15-3,0 15-2,0 0-11,0-14-2,0 14-4,0 0 20,0 0 0,0 0 3,0 0 16,-1 14 4,1-14-11,0 18-7,0-18 2,1 21-7,-1-9-4,2 0 7,-1 0-29,2 1 24,-1 1-29,2 0 15,0-1-16,0 1 12,1-2-14,1 1 11,-1-1-46,0-1-34,3-1-66,0 0-59,-1-1-74,1-1-64,0-3-65,2 1-61,-1 0-127,1-4-552,-10-2-748</inkml:trace>
  <inkml:trace contextRef="#ctx0" brushRef="#br0" timeOffset="10475.357">6283 1260 154,'0'0'614,"7"-8"-118,-7 8-50,10-9-53,-2 5-26,-8 4-66,16-11-19,-4 4-38,0-1-39,2 0-15,-3-3-29,3 2-29,0 0-14,-2 0-8,2 0 1,-2-1-9,-3-1-29,2 1 2,-3 2-14,-2-1-10,1 1 1,-3-1-11,-4 9 17,7-16-4,-7 16 9,2-12-27,-2 12-4,0 0-24,-3-13 21,3 13-7,-8-6-7,8 6 4,-12-2 7,12 2-19,-14 2-3,14-2 5,-16 8 3,8-3 7,0 1 23,-2 5 25,1-2 11,0 1-4,0 1 4,3 2-3,0 1 22,0-1-3,3 0 3,-1 0-35,1 0 31,2-1-25,0 0 7,2 0-41,0-1 20,2 0-31,-1-1 12,2 1-25,0-1 15,1 1-17,2-2 14,0-2-50,0 2-37,2-2-64,0-1-63,2-2-72,-1-1-62,2 1-51,0-3-74,-12-1-8,27 0-72,-14-1-591,4-3-736</inkml:trace>
  <inkml:trace contextRef="#ctx0" brushRef="#br0" timeOffset="11292.716">6753 1185 575,'10'-5'557,"-10"5"-79,10-7-18,-10 7-30,17-7-61,-17 7-38,17-8-29,-7 3-29,0 0-44,-1-2-45,2 1-23,-2 2-8,0-3-19,-1 0-31,3 0 5,-4 0-38,-1 1-2,1 1 7,-7 5-17,8-11-3,-8 11-10,3-10-1,-3 10-22,-3-10 3,3 10-4,-7-5 1,7 5-10,-10-5-3,10 5 6,-13 0-11,13 0 1,-18 2 1,18-2-3,-17 6 8,7-2-4,1 1 26,1 0 3,0 3 32,0-1-6,0 2-9,1 3-10,-1-2 3,2 2-3,2 1 18,-1-3-30,2 2 10,0-1-20,2 1 6,1 0-15,0 0 13,3-2-25,-1 2 9,2-4-55,3 5-3,0-2-53,5-2-39,-1 0-39,3-2-36,2 0-13,0-2-45,1 0-27,3-1-37,1-3-15,-2 0 17,1-2 3,2 0 52,-3 0-25,0-3 57,-2-1 34,0 0 76,-3-2 23,1 0 89,-3 0 40,-1-3 75,-3-1-27,-2 0 56,1-1 6,-3 2 45,-1-2 7,0 2 28,-2-2-24,0 3 27,0-3 25,-1 12-9,3-15 22,-3 15-42,1-14-10,-1 14-56,3-12-23,-3 12-21,0 0-7,4-8 26,-4 8 0,0 0-19,0 0 0,11 3-9,-11-3 23,7 9-23,-7-9-6,7 15-6,-3-7-8,1 1-12,-1 0-3,1 1-9,-1 0-11,0 0 0,0-2-10,-2 3 13,-2-11-20,5 17 14,-5-17-16,4 14 15,-4-14-18,3 12 13,-3-12-12,3 8 11,-3-8-17,0 0 22,3 13-23,-3-13 15,0 0-13,0 0 14,0 0-9,0 0 5,0 0-14,0 0 14,0 0 9,0 0-2,-5-14 1,5 14-4,4-16 5,-2 4-12,1 2-3,2-4 1,0 1-2,2-1-2,1-1 5,1 1 8,2-1-4,0 0 4,-2 1 19,1 4 3,2-2 8,-2 3-1,0-1 0,3 3 26,-1 0-32,-2 2 45,1 0-36,1 3 25,-12 2-22,23 0 51,-12 1-56,1 2 46,2 2-50,-1 2 47,-2 1-65,1-1 49,0 3-59,0 0 98,2 3-115,-4-2 60,1 3-67,-1-2 58,-1 1-64,-2 1 62,0 0-45,-1 1-126,-2-1-73,-2 1-104,1-3-101,-3 2-153,-1 0-159,-3 0-919,-1 2-1294</inkml:trace>
  <inkml:trace contextRef="#ctx0" brushRef="#br0" timeOffset="12279.944">8792 863 655,'7'-7'585,"-7"7"-83,9-10-16,-9 10-38,7-11-36,-7 11-11,9-9-18,-9 9-27,5-9-19,-5 9-31,0 0 8,5-11-51,-5 11 15,0 0-39,0 0 5,-2-9-69,2 9 14,0 0-49,-19 3 55,10 2-57,-3 1 33,-3 2-72,-1 1 43,-1 2-57,-1 3 38,-3 3-53,1 0 57,0 2-44,0 2 23,0 0-53,3 0 33,-2 4-86,3-3 0,1 2 0,4 1 0,-2 2 0,4 0 0,0 2 0,2 0 0,2 3 0,1-2 0,2-2 0,4-1 0,3 5 0,6-2 0,3 2 0,7-1 0,2-4 0,5-2 0,3-2 0,1-3 0,2-2 0,3-3 0,-1-3-82,-3-4-449,2-1-110,-3 0-149,-4-4-224,0 0-611,-1-3-1282</inkml:trace>
  <inkml:trace contextRef="#ctx0" brushRef="#br0" timeOffset="14485.904">9596 1097 555,'4'-9'606,"-4"9"-78,0 0-6,0 0-52,2-12-33,-2 12-34,0 0-17,3-11-24,-3 11-35,0 0-25,4-9-13,-4 9-10,0 0 18,0 0-44,0-12 32,0 12-89,0 0 49,0 0-90,0 0 46,1-13-74,-1 13 39,0 0-71,0 0 41,0 0-91,0 0 64,0 0-58,0 0 38,0 0-61,0 0 44,0 0-45,0 0 68,0 0-42,0 0-53,0 0 0,-4 13 0,4-13 0,0 15 0,0-15 0,-1 22 0,1-9 0,-1 2 0,1 0 0,0 2 0,0 1 0,0 0 0,0 1 0,0-1 0,1 0 0,0 2 0,2-3 0,-2 2 0,0-2 0,1 1 0,-1 1 0,1-2 0,0 0 0,0 1 0,0-2 0,0 1 0,-1-3 0,1-1 0,0 0 0,0-3 0,-1 2 0,-1-12 0,2 20 0,-2-20 0,2 14 0,-2-14 0,1 15 0,-1-15-379,4 10-85,-4-10-79,0 0-102,0 0-107,2 11-92,-2-11-606,0 0-1063</inkml:trace>
  <inkml:trace contextRef="#ctx0" brushRef="#br0" timeOffset="14971.565">9904 1173 444,'0'0'592,"6"-10"-98,-6 10-24,7-10-23,-7 10-66,4-12-18,-4 12-27,5-8 0,-5 8-36,4-9-24,-4 9-30,0 0-20,2-10-20,-2 10-25,0 0-33,0 0-30,-5-12-18,5 12-10,0 0-17,-14-2-3,14 2-13,-13 2-12,13-2 9,-17 4 5,7 1 4,1 1 31,-2 1-29,-2 2 21,2-1-39,-2 2 25,0 3-30,1 0 30,0-1-40,0 3 25,2-1-22,2-1 40,2 1-40,2 2 45,0-1 30,3-3-8,1 3-7,4-1 1,0 1-16,2-3-14,3 3-4,2-1-9,1 1-10,1-5-7,0 1-5,2-1-2,-1-2-12,4 1 5,1-2 1,1-2 0,3 0-26,-1-2 21,0 0-6,-2-2-4,1 1 3,1-1-2,-3-1-9,0 0 4,-1 0-7,-4-1 6,1 1-14,-15 0-37,24 0-19,-24 0-84,18-3-67,-18 3-55,17-1-60,-17 1-73,13-4-124,-13 4-117,10-3-59,-10 3-731,0 0-1049</inkml:trace>
  <inkml:trace contextRef="#ctx0" brushRef="#br0" timeOffset="15820.689">10542 1344 123,'0'0'775,"0"0"-166,0 0-78,0 0-73,0 0-60,0 0-55,0 0-39,0 0-44,0 0-39,0 0-28,14 0-28,-14 0-20,0 0-11,0 0 3,0 0-2,0 0-15,-4 12 0,4-12-33,0 0 10,0 0-12,-8 9 6,8-9-26,0 0 13,0 0-16,-4 8 25,4-8-9,0 0 37,0 0-18,0 0 34,0 0-18,-5 8 1,5-8-22,0 0 21,0 0-57,0 0 19,0 0-47,4-10 27,-4 10-57,0 0 47,8-8-46,-8 8 31,7-7-36,-7 7 25,9-6-24,-9 6 17,9-6-28,-9 6 45,12-2-49,-12 2 33,0 0-29,14 0 36,-14 0-39,0 0 29,14 2-26,-14-2 26,0 0-17,9 7 21,-9-7-27,0 0 29,5 8-31,-5-8 32,0 0 6,-1 14-7,1-14-4,0 0 1,-7 9-6,7-9 0,-8 7 1,8-7-8,-10 5 5,10-5 0,-11 5-2,11-5 6,-11 3-6,11-3 4,-11 3-3,11-3-1,0 0 16,-13 0-36,13 0-16,0 0 38,-12-3-31,12 3 52,0 0-50,-8-7 29,8 7-27,0 0 34,-3-10-26,3 10 27,0 0-41,3-9 38,-3 9-32,0 0 30,6-12-27,-6 12 47,7-5-53,-7 5 38,0 0-36,10-8 29,-10 8-25,0 0 20,9-4-17,-9 4 24,0 0-28,0 0 37,10 3-35,-10-3 34,0 0-29,0 0 31,9 6-35,-9-6 28,0 0-28,0 0 33,0 0-33,4 9 26,-4-9-27,0 0 38,0 0-37,0 0 35,0 0-33,0 0 25,-3 11-21,3-11 27,0 0-34,-8 5 25,8-5-17,0 0 30,0 0-37,-13 2 37,13-2-27,0 0 29,0 0-31,-13-2 38,13 2-45,0 0 31,-10-5-28,10 5 35,0 0-35,-8-8 32,8 8-31,0 0 41,0 0-50,0 0 40,0 0-41,3-13 38,-3 13-41,9-4 38,-9 4-32,15-2 49,-15 2-27,21 2 30,-9-1-24,0 3 36,2-1 0,-2 4 32,2 0-61,-2 0 17,1 1-6,-4 1-7,-2 0-1,1 1-23,-2 2 4,-3-1-59,-3 4-19,-2 2-3,-2 0-94,-3 4-129,-2-2-144,-1 6-131,-4 0-190,-2 0-771,-5 2-1176</inkml:trace>
  <inkml:trace contextRef="#ctx0" brushRef="#br0" timeOffset="17107.657">11400 1156 437,'0'0'663,"0"0"-74,0-15-34,0 15-55,0 0-26,1-14-36,-1 14-53,0 0-43,2-11-47,-2 11-22,0 0-25,0 0-35,0 0-37,2-13-45,-2 13-22,0 0-13,0 0 25,0 0 30,5 11-31,-5-11 29,6 15-53,-2-6 40,-2 4-61,3 1 35,0 1-57,-2-1 23,1 1-48,0 2 41,-1-1-16,0-2-8,-1 0-5,3 1-7,-3-2 3,0-1-10,1-1 9,-1 0-41,-2-11 21,3 19 1,-3-19-6,4 14-8,-4-14 4,1 12 4,-1-12 4,1 11-14,-1-11 18,0 0-5,0 0-6,0 0 0,0 0-1,0 0 3,0 0-6,0 0-5,0 0 14,-4-8-11,4 8-3,-5-19 2,3 9-1,-1-3-47,1-2 73,-2 0-78,1-2 65,1 0-54,1 0 62,-2-1-62,3 2 56,0-2-59,0 1 71,0-1-67,3 2 71,-1-1-66,1 1 62,2 4-62,0-3 59,2 2-55,0 1 57,1-1-55,2 1 54,0 3-52,2-1 58,0 3-55,1 2 67,2 0-48,-2 2 46,2 3-44,0 0 67,1 4-51,1 0 55,0 3-63,0 0 76,1 4-76,1 1 88,-4 1-69,1 1 49,-2 2-55,-1 1 48,0-1-11,-2 2-7,-1 0-9,-1 0-10,-2-1-5,-1 2-7,-2-2 3,1-1-1,-4-1-8,1 4-34,-2-4-40,-2 0-63,1-1-91,-3 1-63,1-1-58,-1-1-56,0 0-47,1-2-33,-1 1-73,0-3-37,1 3-259,3-12-350,-7 18-804</inkml:trace>
  <inkml:trace contextRef="#ctx0" brushRef="#br0" timeOffset="17546.512">12068 791 575,'0'-10'543,"0"10"-60,0 0-34,2-12-46,-2 12-53,0 0 2,7-9-16,-7 9 4,0 0-24,17-1-13,-7 4-27,1 1-16,0 3-13,5 0 7,2 3 21,-2 2-48,6 5 52,-3-1-73,3 2 29,-2 2-67,-1 1 58,6 6-25,-4-1 54,0 1-69,-2 1 31,-3 0-8,-3-2-189,1 3-20,-5-2 0,2 2 0,-3 0 0,-2 0 0,-2-1 0,-2-2 0,-4 2 0,-2 3 0,-3-1 0,-4 1 0,-4 1 0,-2 1 0,-3-1 0,0-1-152,-3 0-371,-1-1-90,-2 1-123,2-1-161,-4 1-770,-2-2-1335</inkml:trace>
  <inkml:trace contextRef="#ctx0" brushRef="#br0" timeOffset="19598.608">2007 3079 304,'-2'-12'746,"2"12"-143,-2-19-25,2 19-25,-1-16-32,1 16-43,-1-15-19,1 15-60,-3-13 7,3 13-33,-3-12 12,3 12-34,-3-10-43,3 10-48,0 0-37,-3-12-44,3 12-31,0 0-23,0 0-13,0 0 16,0 0 14,0 0 8,3 10-31,0-1 22,1 7-141,0 0 0,1 2 0,0 5 0,2-1 0,-2 3 0,0-1 0,1-1 0,-1 2 0,1-1 0,-1 0 0,0-3 0,0 1 0,-1 0 0,0-2 0,-2-2 0,2-1 0,1 0 0,-2-2 0,-1 0 0,-1-1 0,3-2-49,-2 0-354,-2-12-80,2 20-58,2-11-89,-4-9-119,3 15-938,-3-15-1361</inkml:trace>
  <inkml:trace contextRef="#ctx0" brushRef="#br0" timeOffset="19946.327">2389 2975 24,'-3'-12'969,"3"12"-209,-4-17-59,4 17-66,-2-15-27,2 15-71,-2-11-39,2 11-79,-2-10-20,2 10-64,0 0-72,-2-11-30,2 11-7,0 0-31,0 0-24,0 0-11,5 8-4,-5-8-24,6 16-12,-3-5-24,-1 1-6,1 4-19,2-1 4,-1 2-22,0 1-5,1 3-12,1 1 2,-2 2-11,0-2 0,0 2-7,-1 0-5,0-2-2,0 2-6,-1-2 2,1 0-4,-1-1 1,-1-3-60,1 0-40,-1-1-76,0-2-40,-1 0-46,2-2-51,-2-2-54,1 1-62,-1-12-88,-1 20-92,1-20-66,-3 17-767,3-17-1046</inkml:trace>
  <inkml:trace contextRef="#ctx0" brushRef="#br0" timeOffset="20284.903">1799 3228 732,'0'0'651,"-16"-2"-109,16 2-32,-12-3-44,12 3-53,0 0-12,-11-6-98,11 6-40,0 0-42,0 0-40,-6-6-3,6 6-8,0 0 16,13-2-38,-13 2 16,25-3-43,-7 2 20,6-4-53,3 3 8,3-2-42,3-1 16,5 1-33,3-4 13,4 2-31,2-1 14,-1-1-7,0 2-3,3-2-6,-2 3-3,0-2-2,-1 0-4,-1 0 3,-7 3-49,-2-2-46,0 3-28,-3-2-36,-5 3-24,0-1-50,-2-2-37,-4 4-42,-2-2-55,-3 1-59,-1 0-80,-3 1-123,-13 1-360,19-3-572</inkml:trace>
  <inkml:trace contextRef="#ctx0" brushRef="#br0" timeOffset="20654.761">1926 3395 569,'-11'4'485,"2"2"-60,9-6-45,-18 8-29,18-8-49,-11 7-37,11-7-20,-12 5-19,12-5-21,-9 5-10,9-5-14,0 0-3,-9 7-3,9-7-22,0 0-10,0 0-7,0 0 8,8 5-25,-8-5 4,18 0-26,-5-3 0,4 3-18,3-4 7,5 1-21,2-1 7,8-2-28,-2 0 5,5 0-17,-1-1 11,7 0-17,2-1 15,-2 2-22,2 0 13,-1 0-26,-8-1 15,1 3-18,-1 0 15,-2-1-28,-6 2-32,-1 0-57,-2 0-45,-1 0-58,-4 0-69,-1 1-57,-2 0-80,-1 1-104,-4-1-689,0 0-811</inkml:trace>
  <inkml:trace contextRef="#ctx0" brushRef="#br0" timeOffset="21418.97">2538 3306 320,'0'0'532,"0"0"-105,0 0-43,-4-9-43,4 9-16,0 0-46,0 0-19,0 0-31,0 0-34,0 0-23,0 0-41,0 0-19,0 0 3,0 0 18,0 0 10,0 0-4,0 0-9,7 12-6,-7-12-13,5 12-6,-5-12-19,7 17-11,-3-10-20,-4-7-5,6 17-13,-2-7-16,-4-10 8,5 16-6,-5-16-4,5 17-13,-5-17-54,5 15-64,-5-15-50,4 13-67,-4-13-108,4 10-73,-4-10-190,0 13-403,0-13-603</inkml:trace>
  <inkml:trace contextRef="#ctx0" brushRef="#br0" timeOffset="35362.586">3700 3091 396,'0'0'763,"0"-15"-106,0 15-32,1-16-27,-1 16-25,0-15-8,0 15-41,0-12-49,0 12 1,0 0-46,0-15-49,0 15-48,0 0-43,-1-12-45,1 12-46,0 0-42,0 0-23,0 0 47,0 0 8,0 0-189,1 15 0,-1-15 0,4 18 0,-2-7 0,0 2 0,1 2 0,-1 1 0,1-1 0,0 1 0,1-2 0,-1 3 0,-1 0 0,2-2 0,0-1 0,-1 1 0,1 0 0,0-1 0,-1-2 0,1-2 0,-1 0-282,-1 0-141,-2-10-50,5 17-37,-5-17-67,5 13-28,-5-13-68,0 0-163,0 13-364,0-13-811</inkml:trace>
  <inkml:trace contextRef="#ctx0" brushRef="#br0" timeOffset="36202.59">3303 3070 468,'-17'-6'776,"4"3"-132,4-1-41,-2 2-44,11 2-80,-16-7-44,16 7-75,-12-6-51,12 6-52,0 0-17,0 0-31,-1-11-28,1 11-31,17-6-19,-5 2-20,7 1-22,4-3-25,3 0-3,8 1-21,0-2 1,4 1-12,4-2 1,2-1-22,0 0 15,1 0-16,-2-1-2,-1-1-2,0 2 3,-2 0-5,-7 0 6,1 2-22,-4-2-3,0 1-24,-5 0 16,-3 3-9,-1-1 0,-4 0 13,0 4 0,-4-2 2,-3 0 5,1 2-1,-11 2 4,16-5-4,-16 5 3,0 0 6,0 0-1,12 5 10,-12-5-15,-2 11 16,2-11-13,-8 16 11,3-7-4,1 3 15,-1 1-23,1 2 22,-1 2-20,1-1 9,-1 3-3,3 1 16,-1-2-13,2 3 15,1-2-13,1 0 9,1-1-7,0 0 7,2 0-4,2-2 4,2 0-12,0-2 11,1-2-12,2-1 11,2-3-16,1 2 14,-1-3-14,3-2-17,0-1-23,1-2-8,-1-1-20,2-2 6,-2-1-24,3-1 23,-2-3-34,0 2 28,-1-3-18,-2 0 30,2-1-17,-5-1 59,0-2-21,0 2 33,-3-2-24,-2-1 41,-1 5 3,1-2 33,0 2-10,-6 7 31,6-12-21,-6 12 23,6-10-29,-6 10 11,0 0-10,7-10 24,-7 10-11,0 0 25,0 0-5,6 11 13,-6-11-19,3 11 4,-3-11-7,2 17 18,1-7-15,1-1-5,0 1-20,-1 1 3,1-1-16,4-2 1,-2 2-9,1-3 0,2 0-19,1 0-29,-1-2-40,2-2-41,3 0-32,0-2-39,2-1-57,0-1-37,2-3-27,1 1-34,-2-2-2,-1-1 11,0-1-8,-1-2 1,-1 1 39,1-4-20,-4 2 79,-1-3-1,-1 2 124,-1 1 40,-2-2 101,-1 0 60,-1 5 54,1-3 27,-5 10 31,5-15 8,-5 15-2,4-12 8,-4 12-7,4-9-35,-4 9 26,0 0-19,0 0 31,0 0-34,0 0 4,0 0-34,0 0 12,6 12-9,-6-12-15,2 14-26,-2-14-12,1 19-28,1-11 2,0 4-27,-2-12-2,5 19-12,-3-9 6,2-1-18,-4-9 0,7 17-14,-7-17-5,7 14-57,-7-14-30,10 11-43,-10-11-20,11 5-68,-11-5-39,0 0-50,20-1-46,-20 1-42,14-5-65,-14 5 23,14-9-486,-5 2-496</inkml:trace>
  <inkml:trace contextRef="#ctx0" brushRef="#br0" timeOffset="36534.689">4744 2939 318,'-9'7'728,"1"1"-131,2-2-65,6-6-44,-10 12-83,10-12-15,-4 11-81,4-11-9,0 0-34,5 11-25,-5-11-45,13 3-16,-13-3-32,19-1-25,-8-1-4,2-3-21,1 1 10,2-1-8,-1-2 9,-2 1-7,1-2 1,0 0-9,-1 1 11,-2-3-3,-2 0 2,0 0 4,0-2-22,-4 2 16,0-1-28,-2 1 8,-1-2-19,-2 12 6,2-17-18,-2 17-3,-2-17-12,2 17-7,-5-12-11,5 12 6,-7-8-22,7 8 2,-13-4-42,13 4-33,-14 3-41,4 2-66,2-1-58,-1 3-82,0 0-96,-1 1-92,1 3-45,1-1-208,2-1-497,1 1-865</inkml:trace>
  <inkml:trace contextRef="#ctx0" brushRef="#br0" timeOffset="36951.344">5375 2944 514,'0'0'698,"8"-13"-89,-8 13-33,3-12-90,-3 12-53,0 0-35,-3-13-55,3 13-20,-8-7-69,8 7-17,-13-4-47,13 4-28,-16 0-39,16 0-12,-22 4-28,11-3-10,0 5-20,0-2-5,2 2-22,0-2 2,0 3-12,2-2 7,0 1-16,2 2 5,5-8-3,-5 12-2,5-12-6,0 15 13,0-15-28,5 15 6,1-9-13,1 2 7,3-1-17,0 1 12,2-2-11,0 1 19,0 1-14,2-2 19,-1 0-5,0 4 8,-1-4-11,0 0 13,-1 0-6,-2 0 22,-1-2-5,0 3 31,-8-7-4,14 8 35,-14-8 8,6 7 10,-6-7 1,0 0 16,-1 12-9,1-12-21,-9 8-3,9-8-9,-19 5-10,7-1-14,-2-4-5,-1 3-8,-3-1-4,0 0-12,-1-2-10,0 0-48,1-2-78,-1 2-64,1-2-135,0-1-146,0 2-165,-1-2-923,0 1-1198</inkml:trace>
  <inkml:trace contextRef="#ctx0" brushRef="#br0" timeOffset="37568.696">6942 3009 660,'0'0'948,"0"0"-132,-4-10-76,4 10-52,0 0-66,0 0-81,-6-7-73,6 7-79,0 0-62,0 0 7,0 0-7,-3 17-4,5-3-8,-1 3-46,1 7-7,2 3-100,1 7-162,0 0 0,0 6 0,2 2 0,-1 0 0,2 1 0,-2 1 0,2-2 0,-2 1 0,3-4 0,-1 1 0,-2-2 0,2-4 0,-2-2 0,1-3 0,-1 0 0,-1-4 0,1-3 0,-2-1 0,-1-3 0,1-2 0,-2-2 0,1-2-277,-2-2-280,-1-10-95,4 15-106,-4-15-148,0 0-690,0 0-1248</inkml:trace>
  <inkml:trace contextRef="#ctx0" brushRef="#br0" timeOffset="37869.49">6911 3160 447,'1'-14'673,"2"2"-109,1 1 19,4 0-81,3-1-32,1 3-49,3-1-55,5 2-17,1 2-47,3 0-20,-1 4-28,1-1-14,-1 3-30,0 1-19,1 3 7,-2-1-32,0 3-20,-4 2-17,-1-2 15,-2 3-1,-2-1-1,-4 3-22,0-2-11,-7 2-19,1-1-9,-5 0-14,-1 2-13,-4 0-6,0 0-12,-2 0-12,-3 0 6,-1 0-31,-2 1-46,1-2-49,0 0-55,0-2-55,2 0-66,-2-2-87,3 1-76,-2-1-140,3-2-134,-2 0-792,2-1-1127</inkml:trace>
  <inkml:trace contextRef="#ctx0" brushRef="#br0" timeOffset="38408.649">7365 3125 366,'0'0'857,"6"-9"-128,-6 9-91,9-12-62,-9 12-55,15-8-59,-5 6-58,-10 2-68,24-1-41,-10 2-35,2 0-48,0 2-40,0 3-31,1 0-21,0 4-23,-1 0-18,0-1-16,-6 3-13,3 0-6,-4-2-10,-2 2-1,2 1-6,-4-1-9,-1-3-5,-4-9-11,4 19-17,-4-19-26,0 15-7,0-15-26,-1 10-1,1-10-28,0 0-4,-4 9-25,4-9 15,0 0-29,0 0 24,0 0-5,-3-9 42,3 9-21,4-17 54,0 8-24,0-4 40,0 1 14,1-2 4,1 1-2,0 1 6,0 1 3,0 1 10,-1 2 4,3 1 16,-1 0 8,-7 7-7,16-5 11,-16 5 0,16-2-15,-16 2 9,18 5-28,-6-3 38,-2 3-17,1-1 24,2 1-9,0 1 24,1-1 4,2-1 33,0 0-8,0 1-1,1-2-3,1-1 10,0-2-6,0 0 6,0-2-7,1 0 12,-1 0-30,-1-2 14,0 0 7,-2-1-2,1-2 1,-3 2 15,-1 0-7,-1-4-5,-2 1 0,-3 0-12,0-3 11,-2 3-27,-1-3-3,-3 11-10,0-20-6,-4 8-19,1 4-1,-3-2-16,0 3 4,-4-1-16,0 1-26,-2 3-32,0 2-43,-2 0-50,0 2-45,-4 3-71,0 1-51,1 0-136,-1 4-108,1-2-105,-2 5-785,2-2-1076</inkml:trace>
  <inkml:trace contextRef="#ctx0" brushRef="#br0" timeOffset="38709.313">8404 3040 220,'0'0'800,"9"-12"-153,-9 12-65,0 0-91,2-13-44,-2 13-49,0 0-55,-4-10-40,4 10-44,0 0-35,-11-4-20,11 4-26,0 0-14,-20 5-2,20-5 4,-12 12-17,4-4-17,3 1 7,-1 4-10,1-1-7,1 1-10,0 1-12,-1 0-13,4 2-15,0-3-8,1 1-18,1 1 3,1-1-11,5 1-8,-1-3-13,0 0-4,3-1-14,3-2-56,-1 0-65,2-2-47,0 0-64,1-2-35,4-2-97,0 0-89,-4-3-71,5-3-134,-1 3-616,1-4-883</inkml:trace>
  <inkml:trace contextRef="#ctx0" brushRef="#br0" timeOffset="39072.782">8689 3167 440,'0'0'557,"0"0"-77,12-7-34,-12 7-42,15-5-37,-6 0-50,2 1 6,1-3-38,3 3 7,-2-3-31,1 1-18,-2 0-36,0-1-4,-1 2 1,-2-1-1,0 1-13,-1-1-10,-2-1-13,0 0-17,-6 7-4,5-11-11,-5 11-47,1-12-23,-1 12-16,-5-7-7,5 7-11,-11-5-3,11 5-10,-15 0 2,15 0-8,-19 4 2,8-1-5,-1 2 1,-1 1-2,2 2 0,-1 1-1,1-1 5,-1 4-1,1-4 7,2 4 1,0-2 0,0 1 0,0-1-2,3 2-3,-1-1-1,2 0-2,-1 0-9,2 0 7,1-1 3,1 0 3,-1 1-11,2 0-9,1-11-43,0 21-46,1-11-34,2 0-67,1-1-32,3 0-40,3 0-14,1 0-70,4-1-45,2 0 0,3 0-16,3-3-22,3-1 15,1-1-110,1-2-299,2-2-365</inkml:trace>
  <inkml:trace contextRef="#ctx0" brushRef="#br0" timeOffset="39342.373">9339 3200 501,'17'-15'581,"-2"3"-81,-2-2-32,-4 1-55,-2 1-69,-3 1-26,-4 11-55,2-17 23,-2 17-27,-7-13-41,-2 7-21,9 6-29,-18-8-21,4 7-5,2 1-28,-4 1 1,1 1-16,-3 1-4,1 4-10,-2 1 8,0 1-24,2 1 2,0 2-22,1 0 5,2 2-19,1 1 2,2-1-18,1-1 9,2-1-15,2 1 6,2-2-11,1 1 2,3-12-11,0 20 3,4-11-37,1-1-23,2-2-44,2-1-22,3 1-34,0-4-2,3 0-45,-1-2-14,5-2-35,-1-1-29,5-2-24,1-1 3,-1-2-12,4-2 13,-4-4 3,0 2-109,-1-4-316,-1-2-231</inkml:trace>
  <inkml:trace contextRef="#ctx0" brushRef="#br0" timeOffset="39975.258">9552 2975 316,'4'-21'480,"-1"4"-37,0-3-66,-3 3-13,1 5-21,-1-3-52,0 4-7,-1-1-8,-2 1-16,3 11-10,-4-17-17,4 17-16,-5-10 4,5 10-35,0 0 16,-11-3-14,11 3 20,-8 9-31,3 0 3,0 1-9,0 4 9,-1 0-13,3 3-26,-3 3 13,3 2-37,-1 2 10,0 0 0,3 1-9,-1 1-20,0 0-12,2 1-18,4-2-3,-2 1-11,2-1-9,1 0-12,3-2-10,0-1-5,2-2-5,0-2-6,3-1-7,-2-2-38,2-2-37,0-4-27,0 0-21,2-2-17,-1-2-14,1-2-20,-2 0 1,2-3-31,-1-2 23,3-2-30,0-1 20,-1-2-8,1-3 27,-1-2 5,0-1 33,-2-2 19,-3 0 38,1-1 2,-4 1 43,-1-1 12,-2 2 34,-1 0 15,-1 4 37,0-1-6,-3 11 7,4-18-1,-4 18 7,0-11 6,0 11 15,0 0 18,0 0 2,0 0 11,0 0-7,-8 6-3,8-6-4,-3 17 0,2-6-5,-1-1-2,1 4-4,0-3-7,1 4-20,0-2-13,0 1-11,1-2-17,0 0 1,2 0-8,0 0-7,1 0 1,2-4-3,-1 1-17,3-3-29,-1 0-38,5-1-37,-2-2-8,1-2-37,2-2-9,-1-1-22,2-2 1,-1-1-44,0-2-6,0-2-25,-1 0 19,2-4 6,-4-2 11,1 0 24,-2-2 38,1-1 31,-4 1 34,1 1 50,-1 2 50,-3 1 58,1 1 18,0 1 59,-1 2 10,1 1 1,-4 8-23,5-14-16,-5 14 4,3-8 7,-3 8 33,0 0 16,0 0 10,8 8-8,-8-8-8,4 12-5,-4-12-11,4 22-16,-2-10-21,0 0-19,-1 2-28,2 0-8,0 1-8,1-1-4,-1 0-17,1-1-6,-2-1-4,2-1-37,0-2-57,0 0-67,-4-9-70,10 13-76,-10-13-130,13 9-105,-13-9-165,16 3-662,-16-3-948</inkml:trace>
  <inkml:trace contextRef="#ctx0" brushRef="#br0" timeOffset="40329.573">10286 3103 563,'6'-7'626,"-6"7"-104,11-1-10,-11 1-94,14 0-26,-14 0-77,15 1-38,-4 2-49,1 1-16,-2 1-57,3 0 13,-1 2-34,0 0 7,0 1-56,-3 1 26,2 1-24,-4-2 14,-1 1-25,-1-2-7,-2 3-19,-1 0 12,-2-10-17,3 16 18,-3-16-24,-5 16 10,5-16-1,-9 14 28,9-14 20,-9 10 22,9-10 11,-9 8 1,9-8 5,-12 4 26,12-4 10,0 0-8,-14-3-4,14 3-22,-9-4-7,9 4-17,-5-10-8,5 10-21,-1-12-25,1 12-2,3-17-16,0 7-16,4 0-7,-1-1-3,3 0-48,0 0-39,5-2-30,-1-2-64,3 3-33,-1-2-46,2 1-23,0 0-28,1 3-55,1-1-41,-1 1-29,1 3-95,1 0-179,-3 0-539,-2 3-845</inkml:trace>
  <inkml:trace contextRef="#ctx0" brushRef="#br0" timeOffset="40661.614">10724 3072 31,'3'9'694,"-3"-9"-122,6 8-58,-6-8-31,8 7-65,-8-7-8,10 5-73,-10-5-14,13 3-46,-13-3-48,15 0-28,-15 0-39,18-3-10,-8 1-27,1-1-16,0 1-16,-2-4-18,3 2-12,-1-2-13,-3 0-6,1 0-10,0-1-5,-3-2 3,0 2-2,0-1-4,-6 8-4,7-12-4,-7 12 3,3-13-12,-3 13 0,0 0-3,-8-10-3,8 10 1,0 0 4,-17-1 27,17 1 17,-14 6 35,8-1 32,-2 3 16,1 1 33,-1 3 11,-1 1 41,0 5-9,3 0-15,-3 0-27,4 1-18,0-2-19,1 1-21,1-1-17,0-1-19,3-2-11,2-1-15,0-1-7,2 1-2,1-4-11,3-1-18,1-2-34,2-2-73,1-1-73,2-3-63,1 0-77,3-4-92,4-1-94,-3-2-196,3-1-214,-1-2-574,-2-1-1102</inkml:trace>
  <inkml:trace contextRef="#ctx0" brushRef="#br0" timeOffset="41532.926">12935 2987 649,'-9'-12'897,"1"0"-104,2 2-63,-2 2-17,3 0-38,1-1-72,-1 1-68,5 8-78,-7-10-76,7 10-66,-7-8-58,7 8 15,0 0 43,0 0-12,-2 12-16,4-2-278,1 5-9,-1 5 0,2 5 0,1 6 0,2 3 0,-1 4 0,1 3 0,1 2 0,2-3 0,-3 2 0,2-1 0,2 0 0,-2 0 0,-2-4 0,3 1 0,-2-6 0,-1-3 0,1 0 0,-2-7 0,0 0 0,-1-5 0,-1-1-44,0-2-496,-1-3-75,-3-11-151,9 17-121,-9-17-801,0 0-1362</inkml:trace>
  <inkml:trace contextRef="#ctx0" brushRef="#br0" timeOffset="41811.594">12962 2985 665,'9'-15'591,"3"-2"-65,3 3-7,3 3-54,2 0-31,2 5-6,3 1-61,2 4 4,1 1-74,1 1 4,-2 3-25,4 2-20,-7 1-24,-1 2-14,0 2-6,-5-1-21,-3 2 1,-4 1-7,-3 1-27,-2-1-4,-6 0-25,-4 0-18,-3 3-26,-5-1-11,-1 1-15,-7 2-7,-1-1-14,-1-2-3,-2-1-9,-1 0-36,0-1-39,2-2-63,3-2-54,0 0-74,-1-2-65,6-2-107,-1-1-114,5 1-120,-2-1-176,3-1-564,10-3-986</inkml:trace>
  <inkml:trace contextRef="#ctx0" brushRef="#br0" timeOffset="42266.084">13546 3013 713,'0'0'838,"0"-13"-79,0 13-122,2-11-55,-2 11-99,2-9-63,-2 9-44,10-9-35,-10 9-38,18-3-19,-18 3-34,27 3-43,-11 1-22,1 1-22,4 3-47,-1 1-14,-3 3-26,0 2-6,0-2-21,-3 3-3,-1 2-6,-1-3-12,-3 1-3,0 1-5,-3-5-3,1 1 3,-6-1-11,3-1-2,-4-10-20,0 15-10,0-15-18,-4 12-15,4-12-5,-8 8 3,8-8-8,-7 4 1,7-4 2,0 0 5,-12-1 6,12 1 11,-5-9 4,5 9 8,-5-14 5,5 14 0,5-21 8,0 8 9,1 1-1,3-1 1,2 0 6,3 1 4,0 1 16,3-1 29,4 3 13,-2 2-5,2 2 25,-1 1-3,0 3 11,1 2-15,-3 2-6,4 3-3,-2 1 0,-1 2-13,-2 4-7,-1-2 2,-1 4-13,-3-1-5,-1 1-6,-2 2-6,-2-3-22,-2-1-74,-1 2-65,-2-6-81,0 3-87,-2-12-61,-2 16-152,-2-7-84,4-9-136,-10 9-639,10-9-984</inkml:trace>
  <inkml:trace contextRef="#ctx0" brushRef="#br0" timeOffset="42535.682">13876 2912 400,'7'-10'777,"3"0"-80,0 0-38,7-3-48,0 0-57,0 1-37,0-2-83,1 0-42,-1 1-31,-2-1-39,0 2-9,-1-1-29,-3 4-23,1-2-11,-4 2-38,-3 0-29,1 1-33,-6 8-30,2-14-20,-2 14-19,-2-12-26,2 12 0,-11-8-29,11 8 2,-20-4-12,20 4-31,-23 3-31,12-1-54,-4 5-38,1-2-43,1 3-36,-1 1-46,1 0-61,1 3-16,3 0-69,3 0-38,-1 0-41,5 1-53,0-1-82,4 2-29,2 1-311,1-1-547</inkml:trace>
  <inkml:trace contextRef="#ctx0" brushRef="#br0" timeOffset="42952.056">14203 2978 449,'0'0'681,"0"0"-108,0 0-48,15 0-25,-15 0-65,0 0-15,0 0-60,18 2-32,-18-2-30,11 4-53,-11-4-40,18 10-22,-11-5-20,1 2-22,2 0-21,-1 3-8,0-1-15,0 2-18,-2 1-11,-1-3-14,1 3-4,-2-1-9,0-2-8,-3-1-5,2 1-4,-4-9-1,6 15-6,-6-15 2,3 11-5,-3-11-3,0 0-1,-2 16-2,2-16-1,0 0 2,-4 7-6,4-7 5,0 0-8,0 0 0,-12-3-3,12 3-9,-7-7 4,7 7 6,-4-13 0,4 13-4,0-17 9,0 17 13,2-22-28,2 11 4,2 0 2,2 0 2,-1 0 0,4 0 5,2 1 22,0 2 23,2 2 24,0-1 27,1 3 15,2 0 21,-2 4 9,1 0-8,3 3 11,-3-2-28,1 4-10,-2 1-20,-2 3 2,1-1-16,-3 3-8,-1 0-15,0 2 1,-3-2-16,-1 4-9,0-1-11,-2 0-71,-2-2-71,0 1-88,1-2-85,-3-1-71,-1-10-100,3 18-139,-3-18-102,0 14-182,0-14-423,0 0-920</inkml:trace>
  <inkml:trace contextRef="#ctx0" brushRef="#br0" timeOffset="43199.502">14964 2800 752,'2'-11'693,"-2"11"-58,4-15-65,-4 15-61,3-12-68,-3 12-60,0 0-29,5-10-36,-5 10 30,0 0-35,0 0-3,6 10-48,-3-1 20,-1 1-47,1 3-44,1 1-31,0 3-19,0 2 13,1 5-27,0-3-15,-2 4-27,0-2-12,0 2-13,-1 0 0,1-2-20,-3 2-23,1-1-62,-1-4-91,3 1-62,-5-1-80,1-2-66,0-2-121,-2 1-124,1-3-131,-4-1-798,1-2-1151</inkml:trace>
  <inkml:trace contextRef="#ctx0" brushRef="#br0" timeOffset="43638.382">14904 3144 383,'10'-9'508,"3"-1"-68,2 1-45,6-2-17,-1 1-14,6-4-40,1 0-6,2 2-36,7-3-5,1 1-42,-2-2 4,3 3-53,-4 0 11,-5 1-47,1 2 3,-5-2-16,-2 3 24,-3 2-17,-3 0 10,-1-1-15,-2 3 5,-4 0-6,0 1-5,-2-2-21,-8 6-10,11-9-28,-11 9-8,6-7-25,-6 7-9,0 0-7,0 0-7,-12-2-4,12 2-4,-13 4-4,13-4 0,-18 9 0,9-3 13,-1 1-38,1 0-10,3 0-7,-1 3-3,0 0-12,3-1-10,1 3-2,3-12 15,0 23 9,3-12 8,1 2 0,5 1-7,-2-2 17,1 0-7,2-2 12,-1 0-3,0 1 13,0-2-5,0-1 14,-3-2 9,-6-6 41,12 12 19,-12-12 46,9 9-19,-9-9-16,5 8-26,-5-8-2,0 0-14,0 0-9,-6 12-2,6-12-12,-14 2-54,14-2-74,-17 2-110,4-4-96,2 2-188,-5-2-172,0-2-827,-2-1-1128</inkml:trace>
  <inkml:trace contextRef="#ctx0" brushRef="#br0" timeOffset="44972.808">17569 3278 304,'9'-6'646,"-1"0"-98,-8 6-31,14-12-48,-14 12-25,10-12-72,-10 12 10,5-14-31,-5 14-41,2-16-53,-2 16-28,-4-15-24,4 15-17,-9-15-9,1 9-19,-1 1-19,-1 1-6,-2 0-24,-1 3-15,-2 1-12,0 1-12,-2 1-14,0 2-7,-4 3-14,3 2-7,-1 1-7,2 1-1,0 0-3,1 2-5,2 1-7,1-2 4,3 0-7,4 0-5,2 0 7,0-2 1,4-10 4,0 19-7,4-12 2,1 3-5,3-5-5,3 0-8,1-3-29,2 3-13,1-5-41,4 0-9,-1-5-34,7 3 5,-3-4-32,3-1 11,-3-2-4,4-3-20,0-1 41,-2-1-15,0-2 18,-2-1-16,0-3 8,-2 2 9,-2-1 34,0-2 13,-6 4 20,0 0 13,-3 0 58,-1 4 23,0 0 36,-3 2-7,-1 3 15,-2-2-38,-2 10 40,3-11 1,-3 11 6,0 0-2,0 0-11,0 0 8,0 0 2,0 0-1,-13 3 1,13-3-9,-5 17 4,1-8-13,2 2-4,0 0-9,4 1-8,-2 0-13,2 0 1,2 1 0,1-1-5,1-1-3,3 0-3,4-2-6,0 1-25,2-3-23,4 1-9,2-3-50,-2 0 2,4-4-48,0-1-1,4-1-44,-2-2 9,3-2-23,2-2-10,-1-2-7,0 1-9,-3-5-15,0-1 8,-2 0 16,-1-3-14,-2 0 66,-2-1 33,0-3 28,-4-1 43,-1 0 43,-2-2 49,-2 1 34,-1 1 19,-4 0 71,0 3 41,-2 1 13,-2 1 10,0 4-3,-1 0 3,0 13-1,-1-21-5,1 21-5,-4-16-48,4 16 13,-6-9-27,6 9 7,0 0-17,-14 3-13,14-3 8,-12 13 9,7-3-20,0 1-5,1 2-12,-2 2-1,3 1-9,-1 2 10,3 1 1,0 0-18,1 2-12,0 0-22,1-2 5,3 3-28,1 1 1,1-2-3,2-2-2,1 1 2,1-3-11,4-3-3,-1 0-10,5-1-10,0-4-22,0 0-27,1-5-15,0 0-10,1-4-31,2 0-9,-1-1-15,3-3 0,0-3-32,0-1 0,2-4-23,-3-2 31,1-1-12,-1-3 34,-1-2 13,-3-2 38,0 2 1,-3-4 31,0-1-2,-3 2 34,0-3 42,-5 4 32,-2 3 18,0 2 48,-2 2-4,0 0 15,-3 3 5,1 2 1,-1-2-19,-1 12 7,-1-17-11,1 17 8,-6-12-16,6 12 5,0 0 20,-12-4 12,12 4-34,-12 7 14,6 0-5,-3 2 6,0 4 6,1-1 3,0 5-15,0 1 2,3 3-9,-1-2-23,2 2-9,2-1-20,1-1 7,1-2-26,1 2 13,1-1-33,1-1 8,2-1-39,2-3-35,1 1-69,1-4-81,3 2-83,2-4-124,0-2-123,3 0-163,-2-1-955,4-4-1315</inkml:trace>
  <inkml:trace contextRef="#ctx0" brushRef="#br0" timeOffset="45659.066">20599 3270 1208,'0'0'798,"-9"-14"-113,9 14-88,-5-10-41,5 10-59,-5-8-94,5 8-58,0 0-46,0 0 40,0 0 10,0 0-14,-4 17-12,4-4 8,1 6-10,1 4-9,0 5-38,1 6-55,2 7-219,0 2 0,0-1 0,0 1 0,2 1 0,-1-1 0,1-1 0,0 0 0,-1-3 0,1-5 0,-1-3 0,2-1 0,-3-5 0,0-3 0,-1 1 0,1-7 0,-1 0 0,-1-5-414,1 0-122,-4-11-113,8 11-131,-8-11-177,0 0-582,9-3-1176</inkml:trace>
  <inkml:trace contextRef="#ctx0" brushRef="#br0" timeOffset="45928.686">20676 3200 483,'9'-12'632,"3"4"-60,3-1-68,1 2-23,6 2-71,1 2 3,0 3-17,2 0-34,1 3-33,-1 2-54,-1 2-20,-3 2-30,2 0-34,-7 2-20,-1 1-23,-5 0-16,-2 1-21,-3-1-11,-5 2-18,-5-2-11,-1 2-20,-5 1-5,-3-2-10,0 1-8,-4-2-19,2 0-50,-3-1-47,2-1-49,-2-2-96,4-1-16,2-2-107,0 0-92,1 0-96,2-1-225,10-4-375,-14 6-759</inkml:trace>
  <inkml:trace contextRef="#ctx0" brushRef="#br0" timeOffset="46276.4">21260 3263 146,'0'0'745,"6"-9"-149,-6 9-63,0 0-28,0 0-80,0 0-21,-11-4-68,11 4-3,-13 8-52,6-3-25,0 3-38,0 1-34,0-2-39,0 2-7,1 1-43,1 0-4,0-1-26,1 1 3,0 0 3,1 0-13,3-10-8,-1 21 5,1-21-2,3 18-8,-3-18-8,7 14 0,0-6-3,-7-8-5,16 7-2,-5-5-2,-1 1-3,3-1-11,0-5-1,0 1-4,0 2 11,1-5-13,-1 1 8,1-3-9,-4-1 10,1-1-3,-1-1 12,-3 0 13,0-1 19,-2 0 5,-2 0-13,-1 0-13,-2 11 1,0-19-2,0 19-9,-4-20-5,-1 13-8,0 0-8,-1-1-14,-3 3-46,1-2-38,-2 3-61,0 1-61,10 3-106,-20-3-128,8 4-112,0-1-228,12 0-434,-23 4-835</inkml:trace>
  <inkml:trace contextRef="#ctx0" brushRef="#br0" timeOffset="46730.518">21859 3214 480,'0'0'854,"15"-8"-124,-15 8-67,9-7-97,-9 7-88,0 0-69,7-10-62,-7 10-41,0 0-42,-11-8-35,11 8-29,-15-3-27,15 3-26,-19-1-21,6 2-22,2 1-26,-3-1-6,2 1-23,1 0-6,-1 2-14,2 0 0,-3 1-21,4-3 9,3 5-7,6-7-2,-10 10-7,10-10 0,-5 12-11,5-12 4,7 12-15,0-5 2,0-1-8,5 2 2,-1-3-20,3 3 8,2-1-4,-1-1 25,4 0-9,0 4 11,-1-2-10,3 1 16,-1-2 1,-2 3 8,0-3-7,-4 3 14,0-5 3,-5 1 7,0-2 20,-2 3 24,-7-7 16,8 10 6,-8-10-11,0 0 9,-6 13-20,-3-8-4,0-1-12,-1 0-8,-6 0 3,1 0-15,-3-2-10,-1 0 4,2 1-12,-2-1-7,4 0-4,0-1-36,2 0-56,13-1-57,-25 0-78,25 0-45,-17 0-96,17 0-66,-13-1-63,13 1-75,0 0-109,0 0-410,2-10-711</inkml:trace>
  <inkml:trace contextRef="#ctx0" brushRef="#br0" timeOffset="47093.834">22443 3211 805,'18'-6'702,"-5"-1"-23,-1 1-115,-4-1-80,-1 2-76,-7 5-17,3-11-52,-3 11-30,0 0-24,-7-13-25,-2 11-34,9 2-19,-22-4-20,10 3-10,-3 2-26,1-1-17,0 2-35,-1 1-22,-2 1-12,3-1-15,0 2-15,1 1-6,4-2-4,0 1-8,3 2-4,2 2 6,4-9-14,0 15-3,4-6-8,2 1-15,4 2-23,1-3-11,2 4-3,2-1 8,0 2 14,2-1 6,1-1 9,-3 1-1,2-1 9,-2 1-4,-3-5 10,-1 2-4,-1-1 11,-3-2-5,0 0 10,-2 1 3,-5-8 9,3 12 1,-3-12 8,-5 11-9,5-11 0,-15 11-5,6-7 1,-3 0-2,-5 0-3,1-2-8,1 2-1,-3-4-24,0 3-50,2-3-62,2 1-46,14-1-97,-25-1-89,25 1-97,-22 0-81,22 0-172,-14-3-442,14 3-775</inkml:trace>
  <inkml:trace contextRef="#ctx0" brushRef="#br0" timeOffset="47347.808">22769 3209 606,'0'0'532,"12"-2"-61,-12 2-27,0 0-38,4 10-40,-4-10-24,-1 12-36,1-12-9,-5 16-58,3-7-10,-1 3-37,0-1-6,1 0-40,-1 1-12,2 0-43,1-1 12,1 1-37,1 1 11,1-2-23,1-3-11,4 3-6,0-2-8,1 0-25,2-2-14,2-1-49,1-2-4,2 0-62,1-1-33,4-1-51,-2-2-38,0-1-55,3 0-37,1-3-71,-2-4-74,1 0-455,-2-1-515</inkml:trace>
  <inkml:trace contextRef="#ctx0" brushRef="#br0" timeOffset="47664.264">22709 3122 13,'-21'3'872,"6"0"-180,0-1-58,3 2-101,2 0-49,10-4-76,-15 6-12,15-6-37,0 0-30,-5 7-44,5-7-26,0 0-28,11 4-12,-11-4-16,17 0-21,-17 0-7,24-3-26,-11 2-9,1-1-5,1-1-10,-2-1-4,-2 1-7,1-1-4,-2-1-8,-1 0-4,-1-2-1,0 2-16,-8 5-14,10-15 3,-10 15-28,5-14-4,-5 14-7,-2-15-4,2 15-12,-6-13-7,6 13-2,-13-12-1,4 7-12,0 1-11,-2 2-38,1 0-32,10 2-35,-23 0-47,11 1-40,-1 2-43,3 0-44,0-1-28,10-2-98,-17 9-77,11-3-44,6-6-81,-9 11-712,9-11-941</inkml:trace>
  <inkml:trace contextRef="#ctx0" brushRef="#br0" timeOffset="48165.643">23032 3052 115,'0'0'785,"8"-13"-120,-8 13-34,5-11-102,-5 11-17,4-7-50,-4 7-60,0 0-56,7-11-82,-7 11-24,0 0-11,0 0-23,0 0-22,8 13-19,-8-13-7,3 21-10,-3-8-19,0 2-23,0 2-13,0 4 36,-2-1 12,1 5-38,0-2-16,-1 1-7,0 0-16,1-1-10,-1-2-8,-1-2-8,1-2-15,0 2 1,1-3-9,-1-2-5,2-3 0,0-11-5,-1 21 2,1-21-9,0 13-15,0-13 0,1 12-12,-1-12-7,0 0-19,10 6-10,-10-6 0,0 0 20,17-5-6,-17 5 2,17-8 1,-5 1 9,0-2 5,3 1 8,3-3 8,-1 2-2,2-2 2,1 4 4,1-3 2,2 3 5,-3 0-2,3 2 4,0 0-2,-2 2 5,-1 3-1,-3 0 5,2 3 10,-4-2 15,2 3-1,-3 1 9,-2-1 8,-2 3 6,-3 1 8,0-3 17,-2 2-2,-5-7 4,0 14-8,0-14 18,-8 17-19,0-9 0,-2 1-10,-1-2-4,-2 1-19,-2-1-8,1-2-4,-4 2-9,2-2-5,-2 0 11,2-1-20,-1 0-14,3-2-43,0 1-65,0-2-38,14-1-95,-22 3-82,22-3-134,-16 0-155,16 0-129,-8-5-734,8 5-1117</inkml:trace>
  <inkml:trace contextRef="#ctx0" brushRef="#br0" timeOffset="48413.083">23740 3035 342,'5'-9'858,"-5"9"-132,7-11-100,-7 11-60,0 0-52,7-9-22,-7 9-40,0 0-40,0 0-22,3 15-15,-3-15-52,-2 21-36,1-8-36,-1 2-4,-3 3-24,2 0-37,-1 4-33,2 1-29,-1 1-26,0-1-12,2-1-20,0-1-12,1 0-9,-1-1-12,2-2-13,0 0-44,0-3-62,2 1-85,1-2-71,0 0-72,-2-4-56,6-1-104,-3-1-118,3 0-91,-1-3-898,-7-5-1230</inkml:trace>
  <inkml:trace contextRef="#ctx0" brushRef="#br0" timeOffset="48798.517">23893 3325 794,'0'0'677,"0"0"-60,0 0-27,3-11-110,-3 11-26,10-5-59,-10 5-31,18-5-65,-5 1-24,1-2-43,2 1-21,1-1-43,3 0-30,0-3-26,1 1-18,1-1-29,-3 0-1,3-2-21,-2 2-1,-4-2-10,0 0-7,-3 2-3,-1-1-4,-3 2-3,-2-2 1,-1 2-8,-6 8-4,3-13 1,-3 13-4,-7-9 0,7 9 4,-15-5-10,15 5 4,-21 2 4,8 0 2,-4 3 19,3 0 54,-5 7 36,4-2 61,-2 2-2,3 3 18,1 1-8,2 0 7,1 2-7,2-1-1,4 0-13,0 0-24,3-3-29,1 1-116,4 2 0,1-5 0,2 4 0,3-3 0,0-1 0,5-2 0,1 2 0,1-4 0,1-1 0,1-1 0,-3-1 0,2-1 0,0-2-23,-2-1-336,1-1-105,-3-1-99,0-1-183,0 1-248,-1-3-602,2-2-1249</inkml:trace>
  <inkml:trace contextRef="#ctx0" brushRef="#br0" timeOffset="50271.514">26122 3327 621,'0'0'695,"0"0"-103,8-4-60,-8 4-36,0 0-82,0 0-27,0 0-77,2-10-26,-2 10-38,0 0-22,-15-3-30,15 3-19,-16 0-20,16 0-12,-23 3-19,11 1-10,-3 0-31,0 0-8,-3 1-18,5 0-8,-4 3-15,0 1 3,3-1-18,-1-1 3,3 3-13,-1-3 10,3 1-17,4-1 7,-1-1-6,7-6 9,-6 13-12,6-13 9,4 12-10,1-7 5,-5-5-6,18 8 2,-8-4-1,5 0 8,-2-1-13,5-1 11,0 1-9,2 1 6,-3-1-8,4-2 7,-1 3-3,0-2 7,-2 0-2,1-1-5,-2 3 3,-3-2 3,-1-1 1,-2 1 2,-11-2 2,18 6 7,-18-6 13,11 5 12,-11-5 0,0 0-10,3 13 9,-3-13-8,-11 8-6,11-8-4,-19 9 12,7-6-20,0 2-4,-4-2-5,-1 1 0,1 0 1,-3-1-7,2 0-35,-1 0-37,4-2-43,0 0-72,1-1-40,13 0-101,-24 0-100,12-1-76,12 1-126,-13-4-629,13 4-869</inkml:trace>
  <inkml:trace contextRef="#ctx0" brushRef="#br0" timeOffset="50634.837">26390 3335 119,'0'0'740,"14"-5"-180,-14 5-68,0 0-46,9 2-50,-9-2-50,0 0-17,2 11-13,-2-11-64,0 13 0,0-13-63,-2 17-10,2-17-42,-2 18-11,2-18-39,0 17-1,0-17-34,2 20 17,-2-20-12,7 18 30,0-9-42,-2-1 12,3 0-10,1-1 4,5 0-17,-1-3 11,1 0-5,1-2 6,-1-1-14,2 1 1,0-4-11,1 0 26,-1 0 7,-3-2 14,2-1 2,-2 0 26,0-2 25,-4-2-29,0 1 8,-2-4-5,0 3 14,-5-2-6,0 1-3,-2 10-16,0-23-18,-4 13-1,-1-2-18,-2 4-5,-2-2-20,-1 3-6,-4 0-9,0 2 12,0 0-20,-1 3-14,-3 0-35,5 2-47,-4 0-50,0 0-43,-1 4-76,0-1-53,4 1-120,-4 2-67,5-1-57,-1 0-164,5-1-506,0 1-840</inkml:trace>
  <inkml:trace contextRef="#ctx0" brushRef="#br0" timeOffset="51274.017">26699 3198 857,'2'-10'745,"-2"10"-51,5-15-107,-5 15-24,2-9-67,-2 9-52,4-9-81,-4 9-49,0 0-61,0 0 0,0 0 5,0 0-36,9 8 21,-5 2-53,-2 0-18,2 2-20,-2 4-8,0 1-22,2 0-27,-2 1-19,1-1-16,-1 0-3,2 0-12,-2 0-14,3-1-1,0 0-8,-1-1-8,3 1-28,-1-4-40,1 3-55,5-2-8,-3-1-33,1-2-33,2 0-20,1-3-2,-1-2-47,1 0 15,-2-3-25,1 1 22,-1-3-7,-11 0-7,22-5 50,-13 2 21,1-2 35,-2-2 22,-1 1 23,0-1 27,-3-1 32,3 0 39,-7 8 41,7-12 30,-7 12 5,6-11-4,-6 11 6,0 0-1,3-10 46,-3 10-20,0 0 25,0 0-9,0 0 20,-5 10-19,5-10 7,-2 11-17,2-11-8,-2 11-24,2-11 7,0 0-16,0 17 3,0-17-22,4 9 15,-4-9-22,9 9 1,-9-9-10,16 8 4,-16-8-16,18 4-3,-4-4 1,-1 0-1,3 0-20,1-2 1,0-1-23,3-1 5,-2-1-25,0 1 0,1-4-14,0-1 14,-1-2-20,-3 0 24,2-1-12,-4-3 23,-2 1-11,1-1 22,-4 3-3,-2-1 19,0 1 10,-2 0 28,1 3 1,-5 9 13,4-17-4,-4 17 16,4-12-18,-4 12 5,0 0-7,-2-10 28,2 10-14,0 0 25,0 0-12,-7 10 3,7-10-4,-4 12-2,4-12-9,-4 17-6,1-6-13,3-11-6,-2 18-7,2-18-3,0 19-6,5-9-11,-5-10-35,4 16-50,-4-16-71,11 16-32,-4-10-51,3 0-31,0-1-88,3-1-64,1-1-35,0-1-131,0 0-588,0-4-786</inkml:trace>
  <inkml:trace contextRef="#ctx0" brushRef="#br0" timeOffset="51537.083">27654 3105 196,'-3'-11'779,"3"11"-126,-2-18-55,2 18-53,-2-14-94,2 14-56,-2-12-71,2 12-14,0 0-31,0 0-20,0 0-18,-10 6-11,6 2-24,0 2-1,1 3-26,1 0-3,-2 3-9,0 1-19,0 0-12,0 1-32,2-1-13,-2 3-28,3-2-5,0 0-13,-2 0 0,3 1-13,0-1-4,0 0-8,0-1 9,3 0-23,-2-5-6,2 4-59,-1-4-53,4 0-61,-2 1-65,0-4-24,1 1-62,-1-3-66,2 1-60,-6-8-29,12 9-115,-12-9-641,7 7-846</inkml:trace>
  <inkml:trace contextRef="#ctx0" brushRef="#br0" timeOffset="51844.453">27485 3302 208,'0'0'698,"-9"-6"-167,9 6-109,0 0-31,0 0-57,7-11-49,-7 11-36,16-5-31,-3 0-8,3 3-3,0-1 4,2-1 7,7 1 26,-1-1-36,5 0-6,-4 2-24,4-1-21,0 1-23,-2 0-14,-2 2-3,-2-1-6,-4 1-12,2 1 2,-2-1-16,-5 2-1,2 0-24,-4 1 1,0 2-19,-2 0 0,-1-1 6,-1 2-22,-2 1-4,0 1 0,-3 0-11,-3-8 8,6 17-10,-6-17 3,3 15-10,-3-15 6,1 16-10,-1-16 9,1 15-5,-1-15-9,2 13-27,-2-13-47,2 10-44,-2-10-33,8 10-33,-8-10-18,6 4-69,-6-4-50,13 4-45,-13-4-41,18 0-29,-18 0-183,20-4-358,-6-1-577</inkml:trace>
  <inkml:trace contextRef="#ctx0" brushRef="#br0" timeOffset="52176.542">27998 3082 838,'-9'5'629,"9"-5"-65,-15 6-75,15-6-70,-11 3-15,11-3-73,0 0 16,0 0-36,0 0-25,0 0-35,8 7-10,-8-7-35,18-3-5,-7 1-15,2 0-5,-2-1-7,2-2-9,0 1-6,0-1-7,-2 0 6,0-2 29,1 1-59,-4 0-8,-1-1-7,0-2-18,-3 1-11,2 0-8,-2-1-17,-4 9-16,1-15-7,-1 15-8,-4-15-6,4 15-6,-10-12-9,2 7-3,8 5-35,-19-5-29,19 5-58,-25 1-45,11 1-59,-2 1-58,-2 4-86,3 0-66,-1 0-93,-1 5-68,4-3-129,3 2-609,-1-2-935</inkml:trace>
  <inkml:trace contextRef="#ctx0" brushRef="#br0" timeOffset="52546.404">28308 3253 756,'0'0'654,"0"0"-68,-9 6-49,9-6-59,-10 7-48,10-7-21,-14 11-72,6-4-22,4 1-66,-2-1-31,1 0-50,0 0-20,5-7-24,-9 14-10,9-14-21,0 14-8,0-14 7,2 14-4,-2-14-9,9 12-4,-9-12-16,14 11-9,-5-7-7,4 1-9,-1-4-5,1 0-8,0 1-1,3-2-5,-1-2-3,2 1-2,1 0 3,-2-4-3,-1 1-5,1-2 0,-3-2-2,2-1 3,-5-1-2,1 0 5,0-4-3,-6 2 2,3-3 5,-6-1-7,-1 1 0,-1 0-3,-2-2 3,-1 3-8,-1 2 2,-3-1-11,-2 2 15,-1 1-11,-1 2-14,-3 1-40,0 3-41,-2 2-66,0 1-31,1 2-116,-3 1-102,-1 2-64,1 3-182,3-2-597,-1 2-867</inkml:trace>
  <inkml:trace contextRef="#ctx0" brushRef="#br0" timeOffset="52994.537">28575 3216 621,'0'0'677,"13"-5"-95,-13 5-34,13-4-69,-13 4-68,15 0-52,-15 0-14,15 5-69,-6 0-40,1 2-54,-1 0-27,-1 1-29,2 2-14,-3 1 1,0-1-22,1 0-17,-1 2 3,-1-2-7,-1-2-21,0 1-7,0-1-7,-1 0-10,-4-8-1,8 14-3,-8-14-4,6 11-1,-6-11-1,5 7 18,-5-7 21,4 10 17,-4-10 4,0 0-13,0 0-16,5 5-7,-5-5-7,0 0 1,0 0 1,0 0 15,5-10 6,-5 10-3,3-12 0,-3 12 4,4-18-5,1 8-16,0-3 15,1 0-8,3 1 14,-1 0-19,2-2 8,1 2-20,0 2 3,0 1-3,3 0 21,0 0 9,3 3 13,-2 0-21,3 4 26,-1-1-8,-1 3-1,3 3 8,-2-1 15,1 3-24,-3 0-9,1 4-13,-2-1-7,-1 0 10,-1 1-21,-1 2-10,-1-1-2,-1 1-64,-3 0-85,-1 0-95,2-2-121,-2 0-107,-1 1-146,1 0-119,-5-10-920,5 19-1310</inkml:trace>
  <inkml:trace contextRef="#ctx0" brushRef="#br0" timeOffset="53395.768">29663 3217 293,'9'-11'767,"-3"2"-119,-1 0-45,-1-3-78,-2 3-52,1-2-80,-3 11 10,-1-18-61,1 18-49,-6-18-38,0 8-19,-1 3-26,-1 0-21,-4-1-32,1 4-20,1 0-24,-2 1-20,-2 0-26,2 2-10,-1 1-16,1 1-5,12-1-11,-22 5 2,13-2-17,2 2 7,0 2-12,7-7 0,-9 12-3,9-12 7,2 19-2,0-10-4,4 3 0,2 1 4,1-1-4,4 5 0,-2-3-1,2 1 1,1 2 0,0-3-3,0 1 5,-1 0 1,0-1-3,-3-2-1,0 0 3,-1-2 11,-1-1 2,-2 0 26,-2-1 20,0 1 9,-4-9 4,3 13-4,-3-13 9,-6 13-27,6-13-2,-12 9-34,2-6 16,-2 1-18,0-2 6,-4 1-48,-2-2-74,-1-1-91,-2-1-100,1-1-123,-6 0-182,-1-1-227,-5-2-669,4 1-1118</inkml:trace>
  <inkml:trace contextRef="#ctx0" brushRef="#br0" timeOffset="60804.092">1994 4471 675,'0'0'685,"-5"-15"-77,5 15-44,-2-14-18,2 14-29,-3-14-32,3 14-41,0-12-48,0 12-24,0 0-33,0-16-39,0 16-14,0 0-58,0 0 41,3-8-18,-3 8-16,0 0-4,10 8-33,-10-8 10,6 17-7,-1-5-48,0 2-153,-2 1 0,2 2 0,-1 0 0,0 0 0,-3 1 0,3 0 0,-2 0 0,1 1 0,-1-1 0,0 0 0,0 1 0,1-2 0,-1 0 0,0-2 0,0-1-230,-1-1-190,1-2-93,2-1-48,-4-10-77,6 17-48,-6-17-205,9 12-459,-9-12-951</inkml:trace>
  <inkml:trace contextRef="#ctx0" brushRef="#br0" timeOffset="61051.504">2333 4410 163,'1'-16'888,"-1"1"-140,0 4-71,0 11-37,1-21-48,-1 21-65,0-15-85,0 15-75,0 0-46,0-15-5,0 15-12,0 0-14,0 0-43,-2 13-23,2-13-17,-2 20-16,4-6-20,-2 4-12,1 0-24,0 4-25,1 2-8,0 0-23,1-1-14,-1 2-15,1 2-7,-2-1-6,3-1-13,0-1-6,-2-1-5,1 2-48,-1-4-62,4 0-85,-4-4-73,1-2-63,-2-2-50,2-2-80,-2 1-72,-1-12-79,3 15-102,-3-15-767,0 0-1090</inkml:trace>
  <inkml:trace contextRef="#ctx0" brushRef="#br0" timeOffset="61305.458">1841 4496 358,'-14'1'906,"14"-1"-175,-19 0-90,19 0-58,-14 0-122,14 0 0,0 0-60,0 0-17,0 0-45,0 0-55,9 7-16,-9-7-48,25-2-28,-6 1-53,3 0-8,2-2-41,4-1-13,7 0-20,1-2 0,1 1-22,0-2-10,3-1-10,-2 0-62,-3 2-48,0-2-67,0-1-68,4 0-108,-3 0-114,-3 2-83,-1 0-148,-3 0-687,-4 2-972</inkml:trace>
  <inkml:trace contextRef="#ctx0" brushRef="#br0" timeOffset="61537.242">2003 4660 95,'-27'15'997,"7"-4"-252,2 1-86,0-2-55,4-1-27,1 1-70,3-3-103,2 0-85,2-2-53,6-5 8,-6 12-12,6-12-40,0 0-34,14 8-24,-14-8-40,25-3-28,-6 1-13,7-4-24,5-3 13,7 0-34,5-1-3,1-2-37,3-3-50,0 4-65,2-1-87,2 1-74,2-1-77,0 0-111,2 4-110,10-4-265,0 1-389,1 1-838</inkml:trace>
  <inkml:trace contextRef="#ctx0" brushRef="#br0" timeOffset="62540.011">3652 4428 205,'0'0'834,"-9"-12"-150,2 6-95,1 1-80,-4-1-5,1 1-83,-2 3-18,-1-1-53,-1 3-34,-1 2-43,0 0-14,-1 3-25,0 2-29,0 0-7,1 4-29,-1 0-24,2 4-20,3-1 1,-2 3-27,3-1 6,4-1-26,0 1-7,0-1-19,4 0-9,1 0-5,1-3-12,3 0-22,1 0 22,1-2 5,3 0-15,1-3-5,2 0 5,-1-4-1,5-1-10,-2-2-20,4-1-18,1-2-29,1-2-8,1-3-13,0 1-6,-1-3 17,0 1 7,-1-3 30,-3 0-29,-1-1 7,-2 1 0,-4-2 2,-1-1 15,-4-1 1,-1 1 15,-3 0-5,-3 1 14,-3-3-8,0 2 11,-3 3-1,0 0 6,-4 2-7,0 1 3,-2 2 2,1 1 10,-3 3 3,2 1 1,0 0 1,0 4 11,1-1-10,0 2 9,3 1-5,-2 1 7,4 0-10,0 0 5,9-5-6,-13 11 3,13-11-1,-3 10 0,3-10-3,3 11 0,-3-11-2,16 4 0,-16-4-4,23 0-20,-5 0-52,1-3-32,1-3-56,3 0 5,4-3-19,0-3 17,2 0-36,3-5-18,3-1 1,-2-3 13,0-1 33,-3 2 1,-4-2 17,-3 2 9,-3 1 24,-4-2 23,-2 0 12,-2 1 16,-5-1 7,0 2 43,-3-1 38,-2 2 25,-2 0 35,0 1 54,-1 0-9,-2 2 28,1 0-34,-3 2 30,1 2-18,-1 2 42,-1 0-20,2 1 1,-2 0-29,6 8-1,-7-10-11,7 10 6,0 0 1,-12 0-1,12 0-17,-7 7-4,7-7-5,-5 15-1,2-5 18,2 4-3,-2 4 22,2-1-8,1 4-7,-2 2-7,2 5 0,0-3-3,0 4-5,2 7 24,-1-1 6,0 2 0,1 3-12,0 4-21,1 3-57,1-1-46,-2-1 0,2 1 0,0 2 0,0-1 0,-1-1 0,1 0 0,1-1 0,-1-2 0,2 2 0,0-4 0,-1-7 0,0 2 0,0-4 0,4 0 0,-3 0 0,2-5 0,1 1 0,0-7 0,-1-1 0,2 0 0,1-3 0,1-3 0,-1-1 0,2-2 0,0-4-55,2-2-76,-1 0 2,0-4 4,-1-1 10,2-1 11,0-3 16,0 0-1,-2-1 25,-2-2 1,1-3 18,-3 1-5,-2-3 5,-2 0 4,-1 0 6,-4-2 1,-4-2 5,-3-3-2,-2 0 3,-6-4-12,-9-3 13,-3 0 4,-3 0-3,-3 3 12,-6-1-7,-2 2 3,0 1-1,-1 4 9,1 0 4,0 0-2,3 1 11,4 2 5,6 2 17,2 1 18,7 3 10,0-1-16,6-1-14,0 1-4,4-1-7,3 1-5,3-1-21,5 0-32,3-3-81,1 0-80,8-3-78,5-3-93,8-2-79,4 0-91,3 0-118,6-2-659,9-4-929</inkml:trace>
  <inkml:trace contextRef="#ctx0" brushRef="#br0" timeOffset="63273.062">5421 4550 152,'-7'-11'911,"7"11"-225,-5-11-25,5 11-50,-3-10-48,3 10-45,-4-9-83,4 9-86,0 0-64,-4-9-52,4 9-28,0 0 11,0 0 6,7 9-40,-2 0-11,0 2-12,3 3-19,-2 1-20,2 4-17,-2-1-13,3 0-17,-3 1-13,1 0-11,-2-2-10,-1-1-11,2-1 0,-3-2-11,0-1 12,0-2-10,-3-10 3,3 17 4,-3-17-10,0 15 8,0-15-11,0 0-13,-4 9 14,4-9-20,0 0 7,0 0-7,-10-4 9,10 4-12,-7-12 8,7 12-7,-4-21 10,3 8-16,0-2 10,1-4 3,1 1 3,2-4 4,1 1-8,1-1-4,3 0 5,3 2-1,0-2 1,6 3-7,1 1 7,-2 3 3,3 3-4,1 2 10,1 1 22,2 4 15,-2 3 11,-1 2 1,2 1 3,1 5-14,-1-1-4,0 4-1,-3 1-12,-3 1-4,1 2-5,-3 2-2,-1-1-4,-3 3-8,-2-5-16,-2 3-61,-1-1-62,-1 1-111,0-1-25,-3 1-124,0-1-138,1-1-168,-1-2-180,0 2-606,2-4-1110</inkml:trace>
  <inkml:trace contextRef="#ctx0" brushRef="#br0" timeOffset="63758.804">6488 4545 369,'7'-11'765,"-2"0"-95,-3 0-20,1 1-104,-3 10-50,-4-19-75,2 9-22,-5 3-56,-3-3-33,-2 3-17,0 1-30,-1 4-23,-1-1-25,-1 3-18,-2 3-16,-2 2-18,-2 0-13,3 5 7,-1-1-60,3 1-25,-1 2-24,2 2 11,1-2-13,3 1-9,2-2-3,1 2-14,1-3 1,3-1-2,3 1 3,1-10-11,0 16-6,0-16 0,8 13-5,-1-9-39,3 0-42,-10-4-13,21 2-46,-7-2 14,0-1-35,3-3 18,-2-1-21,2 0 29,-2-2-11,2-3 29,-1 1-7,0-1 37,0-2-4,-3 0 16,0 0 16,-2 0 13,-2-2 10,0 4 14,1-2 17,-3 2 21,-1 0 12,-1 3 12,3-3 4,-8 10-3,8-10 1,-8 10 35,7-5 8,-7 5 28,0 0 5,9 9 37,-3-3-6,-2 6 9,1 3 8,-1-1-4,0 8 14,1 2 46,2 5-4,-2 4 0,-1 2-9,1 1-12,-1 5-73,-1-4-124,1 4 0,-1-5 0,0 0 0,1-2 0,-2 0 0,0 0 0,0-7 0,0 2 0,-1-5 0,1-5 0,-1 1 0,0-3-91,1-1-309,-1-4-69,0-1-55,-1-11-163,3 16-148,-3-16-806,4 10-1302</inkml:trace>
  <inkml:trace contextRef="#ctx0" brushRef="#br0" timeOffset="64182.104">6870 4573 333,'0'-13'800,"0"13"-111,-1-19-29,1 19-102,-1-13-50,1 13-44,0 0-41,0 0-20,0 0-51,0 0-27,0 0-49,-10 8-23,10-8-28,-2 14-39,2-14-33,-2 21-23,2-21-16,1 20 13,0-10-31,-1-10-31,3 20-24,1-11 6,-4-9-14,6 16-5,-1-8-8,3-3 1,-8-5-27,14 8-26,-14-8-31,20 4-31,-20-4-5,23-3-35,-10-1-1,0-1-28,2-2 1,-1 0 4,0-1 20,-1-1-12,0-2 33,0-2 3,-3 1 23,0-1 23,-1 0 10,-1 2 10,1-1 19,-3 1 46,-1 3 7,0 1 8,-5 7 8,8-12 0,-8 12 36,0 0 31,9-5 12,-9 5 34,0 0-27,4 11-4,-4-11-8,1 15-1,-1-15-18,1 20 2,-1-8 14,2 2-5,-1-2-16,0 0-20,1 3-7,0-3-13,2 2 3,-1-4-27,1 2-5,-1-3-49,2 0-62,-1 0-32,2-4-69,1 2-65,2-2-61,-9-5-109,16 4-97,-16-4-83,21 1-144,-11-3-523,1-1-880</inkml:trace>
  <inkml:trace contextRef="#ctx0" brushRef="#br0" timeOffset="64529.815">7378 4562 213,'0'0'685,"0"0"-121,0 0-39,7-7-57,-7 7-76,10-6-45,-10 6-38,13-7-52,-5 3-22,2-2-8,0 0-38,1-2-18,0 1-37,2 0-17,-4-1-21,2 0-14,0 0-7,-4-1-6,2 1-8,-4 0-8,0-1-6,-5 9-16,4-14 3,-4 14-6,-2-11-15,2 11-7,-9-10 5,9 10 1,-15-5-2,15 5 6,-17 1 20,5 2 26,3 0 15,0 1 11,-1 4 37,3 1-24,-1 0 23,0 2-24,2 1 28,1 0-10,2-1-3,1 2-20,0-1-11,1-1-16,1 2-21,1-3 4,2 0-19,0 2-6,-3-12-6,7 17 3,-7-17-5,12 14 1,-6-7-42,0-2-23,3 0-75,-9-5-35,18 7-64,-6-4 3,2-3-74,0 2-127,5-2-90,4-2-79,-1-1-208,3 0-351,1-2-759</inkml:trace>
  <inkml:trace contextRef="#ctx0" brushRef="#br0" timeOffset="64984.003">7782 4496 490,'0'0'607,"-12"1"-76,12-1-32,0 0-55,0 0-11,0 0-45,0 0-47,0 0-51,0 0-42,0 0-38,14-5-29,-14 5-28,17-5-21,-17 5-21,20-7-16,-11 5-7,3-3-12,-1 0-12,1 3-8,1-3-18,-1-2-3,1 2-2,0-2-5,-2 1-16,1 2 8,-3-3-13,-2 2 1,0-3-6,0 2-5,-2-1 2,-5 7-3,6-13-3,-6 13-4,0 0-1,-2-18 3,2 18 1,-8-8 2,8 8 1,-13-4-1,13 4 1,-17-1 5,17 1-10,-22 4 9,11 0 6,-1 1 13,2 3 24,-1 1 10,2 1 22,1 1 31,0 0 1,2 2 37,1 0-30,2 0 28,2-1-8,1 0-24,0 1-17,1 0-8,3-1-13,0-1-4,2 1-23,-1 0 2,3-3 7,0 1-20,2-3-11,-1 0-3,1-1-26,3-2-25,-3-1-63,2 1-12,2-3-66,-2 0-27,2 0-47,1-2-29,0 1-42,-2-2-61,1 0-66,-2 0-34,1-1-132,0-1-563,-1-2-786</inkml:trace>
  <inkml:trace contextRef="#ctx0" brushRef="#br0" timeOffset="65701.558">8248 4432 298,'0'0'715,"0"0"-112,-5-8-31,5 8-75,0 0-29,0 0-62,-10-4-30,10 4-36,0 0-36,0 0-20,-7 9-14,7-9-38,-2 11-17,2-11-14,0 14-15,0-14-51,1 19 11,0-8-6,0 1 10,2 1-22,0-4-23,-2 5-19,3-2-17,1 0-15,-1-1-9,-1 2-7,3-2-9,-1-2-6,1 0 0,3-2-22,-1-1 18,1 0-4,2-2-3,-1-2-29,-10-2-21,23 3-14,-23-3-37,22-4 14,-8 1-22,-1-2 12,1 0-38,-1-2 24,1-1-17,-1-1-1,-3-3 15,3 1 29,-2-4-3,0 0 13,0-1 15,-2 0 1,0 0 17,-2 1 1,1 2 20,-2 1 21,0 0 18,0 3 0,-1 2-1,-5 7-4,6-14-2,-6 14-7,7-6 20,-7 6 12,0 0 15,8 6-9,-8-6 16,4 11-38,-4-11 21,6 16-33,-4-7 15,1 3-24,-1-2 6,1 1-14,0-1 16,-1-1-22,2 0 6,1 2-55,0-4 2,0 1-58,2-2-29,0 0-34,3 1 6,1-4-23,-1 0 4,5-1-34,-1-2-23,3 0-9,0-1 12,2-3 27,4 1 32,1-3 20,-2-2 5,1-1 23,1-5 22,-1 2 29,-2-5 16,-1 1 26,-1-2 19,-5 3 31,-2 0 38,-1-2 10,-5 4 24,0 0 22,-2 2-9,-3 0 17,-1 11-14,-1-18 39,1 18-14,-11-12 25,11 12-25,-18-9 21,18 9-28,-18-3 7,18 3-9,-20 4-4,11-1-7,1 4 5,0 0-8,2 0-14,1 3 1,1 0-13,3 0-20,1 2 21,1 0-17,3 2 28,3 0-22,-1 0 18,3-1-19,0 0 28,0 1-13,4-1 33,-3 1 1,0-2-31,0-2-20,-1 0 18,-1-1 3,-2-2-11,1 1-6,-1-2-6,-6-6 2,8 11 5,-8-11-14,5 8-3,-5-8-16,0 0-8,0 0-51,-3 11-55,3-11-107,-9 5-84,9-5-88,-14 5-121,14-5-85,-18 2-85,6 2-850,1-1-1127</inkml:trace>
  <inkml:trace contextRef="#ctx0" brushRef="#br0" timeOffset="66619.768">10618 4523 379,'0'0'669,"0"0"-126,4-13-45,-4 13-56,0 0-23,0 0-33,0-11-40,0 11-26,0 0-53,0 0-9,0 0-44,-14 0 3,14 0-28,-10 10 12,3-2-50,0 2 14,-1 1-38,2 1 9,-1 4-32,2-2 19,0-1-46,0 2 10,4-3-31,0 1 11,1-13-29,0 22 15,2-11-26,3-3 13,1 0-27,1-2 17,2-1-25,2-2 27,2-1-35,0-1 16,0-2-8,1-1 0,2-1-24,1-2 7,-2-1-20,0-1 16,-2 0-5,-1-2-11,1 0-6,-4-2 0,-2 0-19,-3 0 33,0 0-20,-3 1 29,-2-2-20,-4 2 7,-3-1 5,-1 3 23,-1-2-27,-4 4 28,0 1-17,-1-1 21,-2 4-27,2 1 31,0 2-20,2 0 27,-2 1-18,3 1 20,0 1-20,3 1 28,0-1-25,3 1 25,6-5-28,-5 12 18,5-12-19,2 10 25,-2-10-24,13 8 23,-1-6-31,-1 0-2,4 0-58,3-2-39,1-2-42,3 0-8,0-2 1,4-1 15,4-3-24,1-2-42,-2-2-9,2 0 5,-3-1-2,-1 0 1,-2-3-3,-2 2 11,-3-3 34,-1-1 20,-4-1 31,-2 3 19,-3-4 24,-2-1 24,-2 0 31,-3 3 27,-2 1 36,0 0 31,-2 3 19,0 1 28,-1 2 4,2 11 19,-7-15-4,7 15 16,-8-6-28,8 6 22,0 0-5,-12 9-13,12-9-6,-8 16-9,3-6 8,2 5 20,-1-1-14,3 1 2,-2 2-21,1 0 12,0-2-32,0 2-2,1 0-33,1-3 7,0 2-11,1-2-3,0-1-28,0-1 12,1 0-5,0 0-4,1-2-8,-3-10 2,4 19-7,-4-19-7,6 13-9,-6-13-20,6 13-40,-6-13-2,5 8-36,-5-8-5,7 7-31,-7-7-31,0 0-55,9 4-49,-9-4-7,0 0-49,11-3-62,-11 3-81,7-5-591,-7 5-683</inkml:trace>
  <inkml:trace contextRef="#ctx0" brushRef="#br0" timeOffset="67252.608">11138 4246 61,'0'0'716,"0"-15"-125,0 15-46,0-14-47,0 14-27,0-15-62,0 15-5,2-13-38,-2 13-39,0 0-59,0-14-38,0 14-41,0 0-47,0 0 15,0 0 16,0 0-14,0 0 17,0 0-4,-2 20-32,2-8 5,-1 5 4,1 2-7,-1 1-7,-1 5-16,1 3 39,-1 3 45,-1 3-36,-2 2 12,1 8-33,-3 1-2,-1-1-10,0 5-19,-1-2-54,0 1-61,-1 0 0,-1 0 0,2 0 0,-2 0 0,0-1 0,2-3 0,0 1 0,-1-4 0,2 2 0,2-3 0,1-7 0,1 1 0,-3-1 0,5-1 0,1-5 0,1 0 0,0-4 0,1 0 0,1-5 0,2 0 0,3-3 0,-1 0 0,2-2 0,2-3 0,4 0 0,0-5 0,4 0-35,1-1-26,-1-1-47,4-3 38,-1-3-40,3-1 55,-2-1-34,1-2 45,0-1-24,-3-1 51,2 0-43,-4-2 50,-1-3-41,0 0 60,-3 0-48,-1-2 58,-2-1-49,-3 0 6,-3 0 2,-1-1 4,-4-2-2,-4 0 7,-4-1 2,-3-4-4,-5 1-1,-2 2 11,-2 1-3,-6-1 4,5 3 4,-2 1-2,0 1-2,0 1 3,6 3-5,-3 1 1,2 0 6,4 0 3,0 1-4,5 0 3,0 1-7,2-1 0,2-1-16,5 12-42,4-23-72,1 9-41,7-3-78,4-4-66,4 1-153,2-1-137,7-1-218,0-3-548,2-1-976</inkml:trace>
  <inkml:trace contextRef="#ctx0" brushRef="#br0" timeOffset="68186.325">13075 4384 399,'0'0'860,"0"-18"-86,0 18-100,0-17-46,0 17-40,-2-14-69,2 14-84,0 0-68,-1-15-63,1 15-14,0 0 40,0 0-37,0 0-18,7 12-39,-3-2 5,1 3 3,-1 3-38,1 1-28,4 0-27,-4 3-8,3 1-87,-3 1-56,4-1 0,-2 1 0,-1 1 0,-1-2 0,1-1 0,-1-2 0,0-2 0,-1-2 0,0-2 0,-1 0 0,-1-2 0,0 0 0,-2-10 0,2 12 0,-2-12 0,0 0 0,0 0 0,0 0 0,-9 5 0,9-5 0,-8-13 0,3 4 0,0-3 0,-1-1 0,1-3 0,1-2 0,-1-3 0,3-1 0,0 3 0,0-1 0,2 1 0,0 1 0,2 0 0,2 1 0,1 2 0,4 2 0,2 2 0,0 1 0,4 3 0,0 2 0,5 2 0,0 2 0,0 3 0,3 1 0,1 3 0,1 2 0,2 1 0,-2 2 0,2 0 0,-7 1 0,-2 0 0,0 0 0,-3 1 0,-1 0 0,-3-2 0,-2 0 0,1 0 0,-2-1 0,-3 0 0,-1-1 0,-4-9 0,2 16 0,-2-16-124,-2 13-337,2-13-33,-6 12-92,6-12-103,-11 10-77,11-10-840,-17 7-1258</inkml:trace>
  <inkml:trace contextRef="#ctx0" brushRef="#br0" timeOffset="68455.976">12769 4159 603,'-9'-8'924,"9"8"-116,-9-9-130,9 9-58,-9-8-73,9 8-83,0 0-45,0 0-35,0 0-19,0 0-26,0 0-27,0 0-76,4 12-41,-4-12-37,9 13-25,-3-6-39,2 0-5,-1 3-29,3-1-49,0 3-79,1-3-83,-2 2-74,5 0-71,-1 0-29,1 4-25,1-2-86,6 4-73,0 1-98,-2 1-815,3-2-1027</inkml:trace>
  <inkml:trace contextRef="#ctx0" brushRef="#br0" timeOffset="68787.987">13933 4434 894,'-7'-7'824,"7"7"-119,-10-11-62,10 11-54,-6-8-67,6 8-87,0 0-53,0 0 43,0 0 2,0 0-33,0 0-48,12 8-17,-1 0-50,0 2-19,3 1-22,3 0-34,1 3-35,3 1-43,-1 1-126,3 0 0,-3-1 0,1 1 0,-4-3 0,1 1 0,-2-2 0,0 1 0,-3 0 0,1-4-183,-3 1-120,0-3-91,-2 1-37,0-3-93,-3 2-126,-6-7-104,11 7-815,-11-7-1213</inkml:trace>
  <inkml:trace contextRef="#ctx0" brushRef="#br0" timeOffset="68995.041">14270 4449 574,'-2'-15'749,"1"5"-75,-1 0-19,-2 1-69,4 9-56,-4-14-52,4 14-65,-8-12-41,8 12-22,-10-2-17,10 2-35,-16 4-27,7 3-41,-3-1-26,0 5-32,-1 0-21,-1 2-32,-3 1-21,4 2-18,-3 3-13,-2 0-19,4 0-3,0-3-33,0 1-56,2 0-58,-1-3-96,4-1-65,0 0-89,2-1-116,0 0-115,2-3-99,1-1-845,4-8-1162</inkml:trace>
  <inkml:trace contextRef="#ctx0" brushRef="#br0" timeOffset="69443.056">14486 4475 424,'0'0'774,"13"-8"-98,-13 8-69,0 0-41,11-1-63,-11 1-62,0 0-21,7 6-81,-7-6-9,6 10-63,-6-10-17,5 14-53,-2-4 20,-1 0-32,-2-10-37,8 19-43,-5-10 15,-1 2-14,1-3-21,-1 2-12,-2-10-7,4 19-19,-4-19-11,5 14-4,-5-14 1,3 12-7,-3-12 3,0 0-4,1 14-3,-1-14 2,0 0-14,0 0-2,-4 8 0,4-8-1,0 0-5,0 0-2,-10-5 0,10 5 3,-4-10-1,4 10-2,0-14 21,0 14-17,5-21-11,-1 8 3,4-2 8,0-3-4,3 2 1,3-2 10,-1 3-9,7-2-4,-1 0 3,-2 2 6,1 3 22,0 2 11,0 2-2,-2 0 2,0 5 25,-1 1-9,1-1 5,1 6 8,-3-1 3,3 3 7,-6 1-2,4 1-14,-3 2-14,1 0-8,-2 1-5,-2 2-4,-2 0-6,2 1-5,-2 0-6,0-2-38,-5 1-48,5-1-73,-3-2-78,-4-9-97,4 17-59,-4-17-98,6 12-131,-6-12-114,0 0-924,1 13-1308</inkml:trace>
  <inkml:trace contextRef="#ctx0" brushRef="#br0" timeOffset="69690.469">15222 4137 1006,'5'-9'842,"-5"9"-96,5-14-88,-5 14-57,5-9-81,-5 9-94,0 0-5,0 0 3,0 0-29,0 0-26,0 0-67,0 0-30,3 12-46,-3-12-41,0 17-39,0-17-26,-3 16-22,3-16-23,-2 21-17,2-21-48,-3 18-85,3-18-66,-1 18-68,1-18-103,-4 17-82,4-17-103,-5 17-137,5-17-61,-5 19-149,2-9-454,0-1-902</inkml:trace>
  <inkml:trace contextRef="#ctx0" brushRef="#br0" timeOffset="70746.524">16426 4724 212,'9'-7'815,"0"2"-154,-2 0-51,1-2-56,0 2-21,-1-2-80,0 0 6,-1 0-75,-6 7-12,8-15-40,-8 15-9,2-14-50,-2 14-25,-5-13-31,-1 6-10,-2 0 6,-3 2-59,-1 3 1,-1 2-12,-3 0-14,-1 2-26,-1 2 1,-5 4-11,5 2-20,-2 2-9,0 3-12,4 1-6,1 1-6,2 0-7,2 1-7,3 1-1,1-5-8,4 3 5,1-2-10,4-1 1,1 1-16,3-1-5,3-2-41,3 1-49,2-1-45,5-3-44,1 1-13,0-4-55,4-1-23,1-1-26,0-2-15,3-2-37,0-3-14,-2-1-17,5-4-7,-1 0 20,-1-1-15,-3-3 56,-1 0-1,-2-2 50,-1-2 22,-2 0 66,-2-3 40,-3 0 72,2-2 33,-6 3 74,0-2 38,-2-1 50,1 1 31,-4 1 60,-1 4 21,0-1 51,-2 1 18,0 4-9,-1 0-9,0 1-44,-2 10-11,2-16-35,-2 16 18,0 0-41,0 0 8,0 0-19,0 0 8,0 0-21,-7 14 15,7-14-12,-1 24 2,-2-9-21,2 2 11,0-2-23,-1 2-4,1 1-22,1-1-9,0 0-18,0 0-9,0 0-13,0-2-4,1-1-8,-1-1 1,3-1-4,0-1 0,0 1-10,3-4-6,-1 0-39,2-1-9,0 0-52,-7-7-2,16 5-49,-16-5-16,21 0-42,-11-2 5,3-1-9,-2-4 36,3 0-20,-2-1-8,1-2 14,1-2 16,-1-2 14,0-1 24,0 1 30,0-1 18,-3 4 21,-1 0 24,-1 2 26,1 0 8,-3 3 17,1 0 25,-7 6 36,11-6 48,-11 6-23,0 0 26,10 3-19,-10-3 31,5 10-22,-5-10 16,4 16-33,-4-16 19,3 19-32,0-9 18,-2 2-26,0-2 7,3 2-31,-2-1 11,2 0-32,0 1-3,0-2-2,1 0-6,1 0 16,2-2-43,0 1-15,1-2-82,1-1-64,3 1-60,0-3-112,2 1-101,0-1-160,2-3-734,-2 0-941</inkml:trace>
  <inkml:trace contextRef="#ctx0" brushRef="#br0" timeOffset="71479.682">17473 4834 82,'0'0'728,"0"0"-145,0 0-68,11-5-55,-11 5-67,10-4-58,-10 4-35,17-6-23,-8 3-32,1-3-34,1 1-15,1-1-86,2-1 26,-3 2 2,1-2-37,1-1 7,-3-1-25,1 2 12,-2 0-22,-1 1 11,-2-1-20,2 1 19,-8 6-35,8-10 17,-8 10-36,3-10 13,-3 10-30,0 0 23,-3-10-22,3 10 6,0 0-15,-17 3 10,17-3-13,-14 5 4,5 2 1,-4 0 19,3 1-5,-3 3-1,3-1 2,0 2 8,-2 0 2,3 1-7,-1 3 2,1-3-9,2-1-5,1 3 1,1-2 5,1 2-4,2-3-6,1 0 19,1 1-20,2-2 18,1-1-27,1-1 21,-1-1-25,5 1 5,2-4-44,2 2 21,2-2-25,1-2 10,2-1-10,2-1 18,1 1-17,2-4 32,6 1-15,-1-1 1,5-3-6,0 0 6,0-2-15,2-3 21,-3-1 10,5-2-3,-7-1 7,-2-1 1,-2-1-1,-1-2 23,-4 2 11,-6 2 20,0 1-16,-5 1 23,-1 0-15,-2 2 7,-3 0-22,-3 10 15,-2-14-25,2 14 31,-10-15-9,3 10 25,7 5-24,-18-7 21,18 7-19,-21-2 11,21 2-34,-20 0 20,10 2-18,0 2 17,-1 1-29,3 1 21,1 0-27,-1 0 21,3 3-24,1-1 7,4-8-33,-1 21-6,1-21-45,4 20-21,1-8-17,4-2-23,0 4 4,0-3-5,2 0-36,2 2-12,0 0 8,1 0 23,-1-1 10,-1-1 29,-1-1 12,-1 0 30,0-1 13,-4-1 48,1 1 33,-7-9 58,6 14 33,-6-14 11,3 11 1,-3-11-1,-3 10-7,3-10-7,-9 9-10,9-9-3,-14 8-16,14-8 6,-19 7-27,19-7 3,-20 5-25,20-5 12,-21 1-27,21-1 21,-18 1-34,18-1 7,-13 0-55,13 0-8,-11-2-37,11 2-43,0 0-51,-3-10-29,3 10-25,8-11-28,1 3-21,1 1 22,3 0 13,6-3 55,7 0-45,2 0-116,3 0-460,7-4-354</inkml:trace>
  <inkml:trace contextRef="#ctx0" brushRef="#br0" timeOffset="71780.501">18552 4804 461,'17'-12'526,"-7"3"-104,-1 1-44,-3 0-34,-6 8-32,3-13-19,-3 13-25,-9-12-3,1 7-17,0 0-13,-3 3-10,-1 0 8,1 1-40,-2 2-3,2 0-41,-2 2 24,3 2-50,-1 3-15,1 0-14,1 0-15,4 2-14,3 2-9,3 0-12,0 2 0,4-2-8,2 3-8,4 1 11,2-1-18,1 0 10,0-1-23,4 1 15,-1-3-19,2 0 17,-3 0-10,4-2 41,-1 1-16,-4-2 34,0-1 12,-3-2 50,-2 1-20,0-2 25,-2-1-7,-8-4 3,10 9-39,-10-9-16,0 0 0,0 0-30,-2 12-16,2-12-6,-14 6-25,2-4-29,-1-1-71,0 2-38,-3-2-101,-1 2-45,-1-1-101,-1 2-97,-4 1-90,3 1-250,-3-1-425,2-1-856</inkml:trace>
  <inkml:trace contextRef="#ctx0" brushRef="#br0" timeOffset="71981.102">20277 4923 141,'28'5'30,"-4"0"-89,-4-1 21</inkml:trace>
  <inkml:trace contextRef="#ctx0" brushRef="#br0" timeOffset="73152.878">19674 4682 483,'-5'-11'547,"5"11"-69,-4-12-16,4 12-13,-5-8-27,5 8-11,-3-9-29,3 9-11,0 0-35,-5-10-34,5 10-40,0 0-12,0 0-60,0 0 18,0 0 6,0 0 0,0 0 10,12 8-35,-8 3-22,2 2-20,0 5 12,2 5-16,-2-3-22,2 8-19,-1-1-14,1 2-14,-1-2 2,-1 2-6,-1 1-9,-1-5-8,0 0-8,-1-1-11,2-2-2,-3 0-6,-1-3-1,2-1-3,-2-2-6,1-3 19,-1 0-26,-1-13 27,1 22-35,-1-22 30,1 18-33,-1-18 30,0 13-39,0-13 34,0 0-46,-5 12 21,5-12-41,0 0 33,0 0-45,0 0-10,-12-4-6,12 4 12,-3-12-6,3 12 1,3-14 2,-3 14-24,7-18 0,-2 9-10,4-2 20,0 0-21,4 1 19,0 1-15,3-1 30,2 2-9,1 1 32,3 1-12,-4 1 29,4 2-15,-2 3 28,1-3-17,0 3 16,2 3-12,-2 0 24,-1-1-20,-1 2 27,3 1-22,-6 2 27,0-2-19,-3 2 33,0 1-11,-6-3 37,1 2 6,-8-7 5,6 14 7,-6-14-8,-2 13-14,2-13-6,-10 14-6,2-7-8,-5-1-3,0 2-6,-3-2-3,2-1-6,-4 2-1,2-3-5,0 0-13,2 1-32,1-4-27,1 2-34,1 0-57,11-3-42,-15 2-60,15-2-23,0 0-57,0 0-44,-9-3-15,9 3-2,10-5-43,-10 5 19,20-7-28,-8 3 18,4 0 72,5-3 52,3 1 42,7-2 24,2 0 19,0-1 61,1-1 131,5-1 191,-6 2 37,4-4 34,-6 3-7,-1-2 2,-2 0 17,-2 2 15,-6-1 7,-1 1 0,-1 0 12,-7 2 2,1-1-24,-3 1-8,-4 1-37,0 0-29,-5 7 1,1-11-2,-1 11-5,-5-7-25,5 7 21,-9-4-25,9 4 4,-16 3-36,5-1-2,0 3-29,-1 1 26,-2 2-35,1 0 9,2 1-29,-2 1 9,2 0-32,2 0 13,-1 1-25,3-1 15,2-1-24,1 1 17,4-10-21,-4 15 20,4-15-6,5 14-1,1-7-33,-6-7 11,14 10-47,-4-7 4,1-1-32,2 0 18,0-1-18,1-2 6,1-1-25,1 0 20,2-1-5,-2-2 24,-1 0-15,2-2 8,-3-1 4,0 2 12,-2-5-9,-1 2 19,1 0 8,-5-3-11,1 3 21,-3 0 11,-1-2-1,0 2 2,-4 9 0,1-16 4,-1 16 4,-5-15-1,5 15 0,-6-12-5,6 12 7,-12-9-5,12 9 6,-18-7 2,18 7 1,-19-5-4,19 5-16,-20-2-41,20 2-87,-20 0-64,20 0-83,-16 1-96,16-1-141,-14 3-597,14-3-743</inkml:trace>
  <inkml:trace contextRef="#ctx0" brushRef="#br0" timeOffset="74039.961">21049 4977 197,'0'0'719,"13"-9"-145,-13 9-49,11-12-49,-11 12-35,12-13-34,-12 13-41,7-13-39,-7 13-35,5-14-23,-5 14-47,2-16 2,-2 16-34,-2-12-1,2 12-42,-9-10-11,1 5-32,8 5 17,-20-3-33,6 3 16,0 3-34,-4 2 15,0 1-32,-1 4 12,-1-1-23,2 4 9,0-1-24,1-1 13,1 2-20,2 1 16,0-2-24,4 1 14,2-1-23,-1 0 21,4-2-8,1-1-4,4-9-16,-3 19 9,3-19-10,6 15 19,-6-15-17,13 12 13,-3-8-49,0 0 7,2-2-45,-12-2 2,25 0-20,-10-1 10,-1-3-35,3-1 10,-3 0-7,0-2 33,-1 0-13,1-3 44,-4 1-9,0-1 30,2 0-11,-3-2 10,-3 2 7,2 1 14,-2 0 33,-1 2-16,-5 7 15,8-13-13,-8 13-14,6-6 13,-6 6 9,0 0 27,0 0-16,0 0 20,10 4-15,-10-4 18,4 11-24,-4-11 21,7 11-17,-7-11 24,6 14-27,-1-6 17,-5-8-18,13 12 18,-7-5-22,-6-7 18,17 11-29,-8-6 5,1-2-12,2 1 24,-1-1-25,3-3 20,2 1-25,1 0 22,3-1-26,-1-1 24,-1 0-25,1-2 4,-1-1-1,-4-1 2,1 0 0,-3 0 0,-1-5-3,-2 4 0,-3-2 2,1-4-1,-3 3 9,0-2-11,-4 11-4,1-20 1,-1 20 2,-3-21 10,1 12-14,-1-1 6,3 10 3,-5-15-1,5 15-1,-5-14 0,5 14-3,-4-9 3,4 9-1,-6-7-2,6 7 5,0 0-2,0 0 2,0 0 3,-7 6 5,7-6 5,0 0 5,0 18 13,0-18 25,0 16-23,0-16 29,3 22-36,-2-12 26,2 2-31,0-2 12,0 1-28,0 0 29,0-2-28,1 3 21,0-3-21,0 1 15,0-3-23,2 4 20,-1-5-26,0 3 4,2-3-55,-1 1-7,4 0-51,-1-2-40,2 0-59,1 2-39,2-3-26,3 0-43,0-2-48,1 0-57,2 0-64,-1-2-90,2 0-383,4-2-557</inkml:trace>
  <inkml:trace contextRef="#ctx0" brushRef="#br0" timeOffset="74588.231">21979 4971 551,'13'-12'529,"0"3"-70,-4 1-25,-2-2-21,1 1-64,-3 2-21,-5 7-15,4-15-12,-4 15-31,-1-11-5,1 11-50,-9-10-22,9 10-15,-17-7-17,17 7 4,-20-2-22,20 2 0,-22 2-8,7 2-8,0 1-5,2 1-14,-2 2-4,1 1-13,3 2-16,-1-2 7,1 1-13,2 0-14,1 1-32,1-1 21,3-2-31,0 2 20,4-10-26,-3 15 20,3-15-27,6 14 24,-6-14-27,11 12 18,-3-8-31,1 1-1,2-2-43,-11-3 8,23 3-35,-9-4 4,0-1-44,4-1 24,-1-2-15,3-1-6,1-1 4,-1-3 14,6-2-10,-2-3-25,0 0-7,0-2 15,-2-2 3,4-4 38,-2-2 5,-1 0 23,-2-3 16,-1 1 7,0-2 7,-2 0 15,-2 4 20,-4-1 47,0 2 2,-3 2 37,-3 2-3,-2 1 6,-1 3 8,-1-1-16,-2 2 13,-1 2 5,0 2-4,-2 0-12,1-1 3,-2 5-7,-2-1 0,6 8 0,-10-9-10,10 9-3,-12-4-7,12 4 31,-12 5-30,6 0 20,-2 3-12,2 2 36,-1 3-10,1 1-2,-2 3 17,2 1-7,-1 2 19,2 3-11,1-1-10,0 0 0,1 3-1,0 0-14,3-1-6,2 0-7,-1-2-6,5 2-6,-1-3-12,3 0 9,2 0-14,4 0-15,2 0 9,3-5-16,1 1-5,1-2-11,-1-3-26,2-3-59,1-1-51,1-1-79,0-2-41,3-3-85,0 0-46,1-4-108,-1 0-93,1-2-116,-1-1-804,5-5-1129</inkml:trace>
  <inkml:trace contextRef="#ctx0" brushRef="#br0" timeOffset="74842.172">23226 4681 208,'0'0'951,"0"0"-153,9-5-49,-9 5-74,0 0-27,0 0-90,12-3-47,-12 3-18,0 0-21,0 0-29,0 0-34,0 0-23,10-2-13,-10 2-18,0 0-193,0 0-162,0 0 0,0 0 0,0 0 0,0 0 0,0 0 0,0 0 0,14 0 0,-14 0 0,0 0 0,0 0 0,0 0 0,0 0 0,0 0 0,0 0 0,0 0 0,0 0 0,0 0 0,0 0 0,0 0 0,0 0-145,0 0-600,0 0-169,0 0-1096,0 0-1766</inkml:trace>
  <inkml:trace contextRef="#ctx0" brushRef="#br0" timeOffset="80104.514">1856 5721 185,'0'0'809,"15"-7"-158,-15 7-33,15-8-70,-6 3-26,-9 5-38,15-9-21,-15 9-57,13-8-9,-13 8-13,11-6-24,-11 6-11,10-10-44,-10 10-31,7-9-26,-7 9-18,4-10-17,-4 10-24,1-10-30,-1 10-26,-5-12-25,0 5-22,-3 0-16,0 1-70,-3 2 0,-3-1 0,-3 0 0,2 1 0,-3 3 0,-1 1 0,1 0 0,-1 1 0,1 1 0,0 2 0,-1 1 0,2 0 0,1 1 0,1 0 0,2 2 0,1 1 0,3 2 0,-1-1 0,6 1 0,1 1 0,3-1 0,2 1 0,2 3 0,3-2 0,1 1 0,3 1 0,1 1 0,1 0 0,-2-2 0,3 0 0,-1 2 0,0-1 0,-2 0 0,0 0 0,-3-1 0,0 0 0,-3 1 0,-1-1 0,-1 1 0,-2 0 0,-2-3 0,-2 2 0,-1 0 0,-2 1 0,-2-3 0,-1-1 0,-1 0 0,0-1 0,-2-1-31,0-1-36,0 0-4,-1-2-8,0-1 15,1 1-1,1-2 2,0-2-9,-1 1 21,12-3 1,-19 0 4,19 0-7,-16 0-4,16 0-3,-17-8 13,17 8 0,-10-12 10,10 12 39,-7-14-41,7 14-1,-2-16 6,2 16 3,4-16 5,-4 16 5,9-15 3,-3 6 17,2 4-8,1-2 12,0 2-12,-9 5 3,19-5-5,-19 5 2,20 3-3,-12 0 2,2 3 6,-2 0 3,1 3-1,0 4 6,-3 1 1,-1 6 10,0 1 11,0 2 13,-2 1 27,-1 1 11,1 2 0,-3-1 6,2 0 0,-2 2-2,2-2 2,-2-2-8,0-2-8,1 2-7,0-2-5,1-2 8,-2-1-13,1 0-10,1-3-4,0 0-11,-2-4 0,5 0 0,-3-2-5,1-1-6,1 1-1,-4-10-16,10 13-59,-1-7-87,-9-6-112,17 3-106,-17-3-80,25 2-191,-10-4-267,3 0-779,5-5-1359</inkml:trace>
  <inkml:trace contextRef="#ctx0" brushRef="#br0" timeOffset="81678.017">4712 6715 633,'0'0'627,"0"0"-69,5 10-16,-5-10-46,0 0-55,8 7 19,-8-7-52,0 0-20,11 2-45,-11-2-13,13-1-65,-13 1-6,19-4-50,-8 2-12,3-3-20,0-1-24,0 1-25,0-3 3,1 1 21,2-3-54,-1 1-12,0-3-6,-1 1-21,0-2-1,-1 0-6,-1-1-8,1 0-2,-3-2-9,-1-1-8,-1-1-3,-3 3-2,-1-2-1,-1 0 14,0 1 0,-3-1 2,0 1 6,-1 2-5,-1 0-16,-3 0-3,0 1-4,-1 1 5,-1 0-14,-3 2-1,1 1 4,-2 1-4,1 4-2,-2-2-2,0 2 1,11 4-1,-19-4-7,19 4 8,-15 1 0,5 4-2,10-5 5,-14 10-7,8-1 10,0 2-4,0 1 8,1 4 13,1 1 21,0 0 14,1 5 7,2 1 19,0 1 6,0 2-67,2 0-23,-1 3 0,1 3 0,2 1 0,-1 4 0,0-1 0,-1 1 0,1 1 0,0 6 0,-1 2 0,-1-2 0,0-4 0,-1 7 0,-1-2 0,0-1 0,-1 0 0,-1-1 0,2 0 0,-1-6 0,-3 5 0,2-1 0,-1 0 0,0-7 0,0 1 0,0-3 0,1 3 0,-1-1 0,2-2 0,1-5 0,0 1 0,1 0 0,0-4 0,2 2 0,0-4 0,2 1 0,0-4 0,-1-1 0,3 0 0,-1-3 0,1-1 0,0-2 0,2-2 0,-2-3 0,4 0 0,-3-1 0,-6-6 0,15 5 0,-15-5 0,19-1 0,-8-1 0,0-1 0,2-2 0,1-2 0,-1-1 0,2-3 0,1-2 0,-1-1 0,0-1 0,4-3 0,-5 0 0,4-1 0,-2-2 0,0 0 0,-3-3 0,1 1 0,-2 0 0,-3 1 0,-2 1 0,0-1 0,-4 0 0,0-1 0,-3 4 0,-3 1 0,0-3-26,-5 1-50,-4 0-3,0 1-11,-6-2-13,-4 4-3,0-1-2,-2 0-10,-3 2-17,0 1 16,-1 1-30,0 0 27,0-1-24,2 3 20,2-2-36,2 4 20,3-1-18,3 0 12,0-3-33,4 2 7,1-2-19,2-2 7,6 3-4,1-5 4,4 2 17,1 1 9,6-2 12,2 0 12,0-1 17,3 2 27,0 1 18,4 1-1,-3 2 30,5 0 1,-3 4 25,-3 4 13,3-3 18,-3 6 38,1 1 14,0 0 28,1 3-1,-2 4 2,0 0 0,2 0 14,0 3 9,0 3-30,0-4 17,0 4-31,0-4 11,-1 1-28,3-1 32,-4-1-19,2-1 31,-1-3-32,0 1 10,1-2-18,-2-3 26,0 0-26,1 0 25,1-3-16,0-2 26,0-1-20,-3 1 38,0-3-23,-2 2 18,0-2-3,-3-2 12,-2 0-4,-2 1-15,0 0-17,-4 9-7,0-21-7,-4 10-5,-1 1 36,-3 1-69,0-3 0,-4 4-11,0-1-2,-2 2-7,0 2 3,0-1-4,-3 3-8,0 0 48,2 3-88,-1 1-41,0 1-58,0 1-89,-1 2-74,2 0-121,1 3-118,0 0-143,1 0-820,3 1-1134</inkml:trace>
  <inkml:trace contextRef="#ctx0" brushRef="#br0" timeOffset="82032.246">5383 6979 327,'11'-9'833,"-11"9"-117,15-10-46,-8 3-95,5 4-35,-2-2-79,4 0-37,1 3-55,3-1-31,0 2-42,3 1-36,-1 1-35,1 2-26,3 0-33,-1 4-36,-3-2-33,1 4-14,-2-1-10,-1 0-8,0 2-12,-6-2-15,1 2-3,-1-3-9,-2 4-4,-1-3 0,-4 0 13,0-1-10,-5-7-2,4 12 0,-4-12 9,-1 12 14,1-12 6,-5 8 11,5-8 22,-11 7 15,11-7 20,0 0 2,-14 2-12,14-2-4,-10-2-6,10 2-1,-8-9-92,8 9-7,-2-15 0,2 15 0,1-22 0,4 7 0,2 1 0,3-3 0,2-2 0,4-3-19,3 3-246,0 0-68,2-1-77,0 0-55,0 4-133,-5 3-142,2 1-225,-2 0-432,0 1-1001</inkml:trace>
  <inkml:trace contextRef="#ctx0" brushRef="#br0" timeOffset="85404.805">8128 6858 46,'-5'-12'907,"5"12"-157,-5-11-45,5 11-93,-4-11 7,4 11-34,-3-10-33,3 10-86,0 0-45,-4-11-64,4 11-9,0 0-97,0 0 30,0 0-10,0 0 42,-7 4-57,7-4 16,-3 18-93,2-4-179,1-1 0,-2 3 0,1 2 0,1 0 0,0 2 0,0-1 0,1 0 0,-1 1 0,3-3 0,-2 2 0,2-2 0,-1 1 0,1-3 0,0 0 0,1-2 0,-1-2 0,4-3 0,-2 3 0,0-5 0,1 1 0,1-1 0,-7-6 0,15 4-185,-15-4-268,17 0-48,-17 0-42,19-8-46,-10 3-47,2-3-69,-1-2-749,1-1-1070</inkml:trace>
  <inkml:trace contextRef="#ctx0" brushRef="#br0" timeOffset="85743.409">8055 6656 20,'-6'6'868,"6"-6"-168,-8 12-50,8-12-69,0 0-76,-1 10-25,1-10-74,0 0-22,7 11-62,-7-11-12,14 4-24,-14-4-35,17 0-21,-4-3-12,-2 1-28,1-2-29,3-2-4,-1 1-27,0-2-2,0 0-25,0-2 0,-2 1 1,-2-1-8,3 2-10,-4-4-9,-2 1 0,0 3-13,-2-2-2,-5 9-3,5-14-18,-5 14-5,-1-13-9,1 13-2,-9-7-5,9 7-7,-16-6-3,16 6-8,-20 3-2,10-2-2,-4 3-33,-2 0-38,4 4-28,-4-1-46,2 1-50,2 2-16,-1-1-72,1 2-16,3 1-52,2-3-79,1 3-45,4-2-67,0 2-110,4-3-667,2 2-925</inkml:trace>
  <inkml:trace contextRef="#ctx0" brushRef="#br0" timeOffset="85975.243">8564 6854 596,'0'0'874,"0"0"-116,0 0-85,0 0-69,0 0-59,0 0-52,10 3-17,-10-3-75,0 0 2,14 2-111,-14-2-28,14 2-48,-14-2-4,22 0-87,-11 2 11,3-2-59,-1 0 19,1 1-59,-1-2 33,1 1-80,0 0-34,0 0-120,-1-2-71,-13 2-83,23-2-102,-23 2-111,18-2-118,-18 2-160,15-1-512,-15 1-925</inkml:trace>
  <inkml:trace contextRef="#ctx0" brushRef="#br0" timeOffset="86175.802">8593 6982 619,'0'0'833,"-9"10"-62,9-10-109,-5 10-28,5-10-55,0 0-51,-2 11-49,2-11-44,0 0-34,8 9-11,-8-9-84,12 6-24,-12-6-70,19 3-18,-19-3-63,25 0-1,-12 0-52,2-3-7,0 3-41,2-3-37,-1 2-113,2-2-72,-2-1-67,1 2-87,-2-2-100,1 2-152,-1-3-91,-1 3-234,0-4-404,1 4-930</inkml:trace>
  <inkml:trace contextRef="#ctx0" brushRef="#br0" timeOffset="86545.688">9347 6737 891,'0'0'930,"-4"-17"-89,4 17-97,-3-16-13,3 16-83,-2-13-59,2 13-18,-3-12-82,3 12-52,-2-9-42,2 9-49,0 0-63,-3-12-51,3 12-168,0 0-64,0 0 0,0 0 0,6 12 0,-6-12 0,6 17 0,-4-5 0,3 2 0,-1 0 0,0 1 0,0 0 0,2 2 0,-1 3 0,-1 1 0,1-1 0,-1 1 0,-1 1 0,-1-4 0,1 1 0,1-1 0,-2-2 0,-1 0 0,2 1 0,-2-4 0,1-1 0,-1-2 0,-1-10 0,1 20 0,-1-20 0,1 16 0,-1-16 0,2 11 0,-2-11 0,1 11 0,-1-11 0,0 0 0,3 11 0,-3-11-176,0 0-469,0 0-130,0 0-117,0 0-908,0 0-1502</inkml:trace>
  <inkml:trace contextRef="#ctx0" brushRef="#br0" timeOffset="86909">10571 6856 894,'4'-10'809,"1"3"-80,-5 7-109,6-15 1,-6 15-57,4-13-36,-4 13-47,3-11-39,-3 11 4,4-10-74,-4 10-14,0 0-64,2-13-13,-2 13-71,0 0-42,4-7-7,-4 7-11,0 0-87,0 0-63,4 14 0,-4-14 0,5 21 0,-4-6 0,0 1 0,1 4 0,-1-1 0,0 1 0,1 3 0,0 2 0,-2-1 0,1 1 0,-1-1 0,2-2 0,-2-1 0,-2-2 0,2 1 0,0-3 0,0 0 0,0-2 0,0-1 0,0-14 0,2 21 0,-2-21-406,-2 17-117,2-17-81,-1 11-84,1-11-91,0 0-864,0 0-1304</inkml:trace>
  <inkml:trace contextRef="#ctx0" brushRef="#br0" timeOffset="87363.485">10355 7039 698,'0'0'882,"-17"-4"-122,17 4-144,-12-2-35,12 2-79,0 0-76,-11-5-97,11 5-64,0 0-44,9-4-38,2 1-33,3 0-31,2 1-20,6 1-22,1-1-10,4 2-7,2 0 13,2 0 5,1 0-13,5 3-9,-1-1-15,0 1-9,-1 1-6,-2 2 2,-5-2-8,-3 0 4,-1 2-8,-2-1 2,-3 2-1,-4-2-7,-1 1 0,-1 0-1,-1-1-2,-1 2 0,-1-2-3,-3 2-8,2-2 0,-2 0 10,1 0-1,0 2-2,2-2 9,0-1-3,0-1 0,3 1-2,-1-1 1,2-1 0,-1-1-1,2-1-2,-2 0-1,1-1 3,0 0 9,0-2 12,-2 0 16,0-2 16,-3 3 18,1-3 16,-1 0 44,-2-2-49,-7 7 30,8-14-46,-8 14 26,3-17-29,-3 17 21,-7-19-45,1 10 27,1-3-33,-3 1 16,-2-1-34,0 3 21,-3-2 3,-1 4-47,0-1 21,-4 1-6,2 3-6,-3-1-62,-1 2-11,2 3-97,0 0-17,-2 0-108,1 1-78,0 1-118,1 3-134,1-2-142,3 1-841,0 1-1252</inkml:trace>
  <inkml:trace contextRef="#ctx0" brushRef="#br0" timeOffset="88281.573">11937 6974 1102,'0'0'858,"0"0"-136,0 0-92,-10-4-60,10 4-74,0 0-94,0 0-75,0 0-20,0 0 0,-9 8 43,9-8-90,-2 14 4,2-14-75,0 21 15,0-21-68,0 25 13,-2-12-60,4 0 25,-4 1-47,4-3 31,-2 3-41,0-2 10,0-12-34,0 21 29,0-21-42,0 17 27,0-17-39,0 14 33,0-14-15,0 0 49,0 16-25,0-16 14,0 0-64,0 0 0,0 0 0,0 0 0,0 0 0,0 0 0,0 0 0,0 0 0,2-14 0,-2 14 0,2-20 0,0 8 0,0-2 0,1-1 0,1-3 0,2 2 0,-1-4 0,4 3 0,0-3 0,4 5 0,-2-3 0,3 4 0,4-3 0,-3 5 0,3 4 0,3-1 0,-1 3 0,-1 4 0,3 2 0,-3 1 0,6 2 0,-2 1 0,-2 6 0,0-1 0,0 1 0,-4 2 0,2 1 0,-1 1 0,-3 0 0,0 0 0,-3 1 0,2 0 0,-1 2 0,-1-1 0,-1 0 0,0 0 0,0 1 0,-1 0 0,-2-3 0,-3 4-565,1-4-234,2-2-269,-4 2-750,0 1-1522</inkml:trace>
  <inkml:trace contextRef="#ctx0" brushRef="#br0" timeOffset="89299.747">14437 7161 52,'0'0'727,"11"-4"-159,-11 4-70,11-5-23,-11 5-49,13-6-21,-6 1-42,-7 5-3,11-9-45,-11 9-15,14-9-27,-14 9 12,9-11-5,-9 11-10,6-12-31,-6 12-26,2-12-15,-2 12-17,-2-14-35,-2 6 54,-3-1-56,0 1 26,-4-1-46,-2 4 24,-1 1-39,-1-2 22,-4 3-47,2 1 12,-4 0-44,1 4 13,-2 2-39,1 3 27,-1-1-34,0 3-5,1 2-3,3 1-9,1 2 3,0-1 3,2 1-4,3-1-3,3 0 3,1 0-1,4 1 1,0-3-1,4-11 0,1 21 3,4-12-6,1 0-17,1-1 3,3-2-59,3-1 18,1-1-79,1-1-13,2-1-10,2-2-13,-1-3-9,3 1-23,2-5 21,-2 2-15,1-2 20,0-3-12,-1 1 33,2-7-25,-6 4 33,5-4-4,-8 1 16,4-4 6,-5-3 15,-1 3 18,-1-1 19,-4-1 13,0-2 9,0 0 14,-3-2 15,0-1 8,1 2 37,-3-1 19,0 1 33,-2 5 0,0-1 27,0 2-1,0 2 51,-2 2-3,2 3 17,-1-2-11,0 3 16,1 10-41,-1-17 22,1 17 1,0 0 19,-4-10 2,4 10-10,0 0 3,-6 9 60,6-9-44,-2 18 12,1-8-37,1 5 45,-1 4-44,-2 0-102,3 0-53,-2 5 0,-1 1 0,2-1 0,0 1 0,-1 0 0,0-2 0,-1 1 0,1-1 0,2-3 0,0 2 0,-2-3 0,2 0 0,2-1-217,-2-1-182,2 0-63,3 0-60,-1-3-99,4 3-74,-2-6-141,5 0-575,2 0-1016</inkml:trace>
  <inkml:trace contextRef="#ctx0" brushRef="#br0" timeOffset="89669.614">15043 7152 212,'0'0'839,"-1"-11"-158,1 11-50,0 0-57,-9-9-76,9 9-26,0 0-54,-14 0-25,14 0-50,-12 8-13,12-8-31,-11 12-17,6-3-39,-1-1-42,3 1-24,-1 1-32,4-10-24,-1 22-27,2-11-16,0 0-4,4 0 4,2-1 20,0 2-55,2-1 34,3-2-49,-1 0 28,5-3-47,-1 0 29,3-1-39,0-2 41,2-1-47,2 0 51,-3-4-23,2 1 58,-1-3-28,-1 1 17,-1-2 18,-1 1 17,-1-4 25,-3 0-81,0 1-47,-3-4 0,-2 2 0,-2-1 0,-3-1 0,-3 0 0,0-1 0,-3 2 0,-3-3 0,-2 2 0,0-2 0,-2 2 0,-1 1 0,-2 0 0,0 1 0,2-1 0,-1 3 0,-1 2 0,2-1 0,-2 0 0,3 3 0,-3 1-438,1 0-362,12 2-253,-24-1-808,24 1-1577</inkml:trace>
  <inkml:trace contextRef="#ctx0" brushRef="#br0" timeOffset="90835.251">1327 7108 655,'0'0'733,"-2"-11"-102,2 11-39,-3-11-9,3 11-47,-5-9-15,5 9-52,0 0-23,-4-13 20,4 13-50,0 0-34,-2-10-28,2 10-22,0 0-32,0 0-27,-3-12-30,3 12-41,0 0-145,0 0-57,0 0 0,0 0 0,0 0 0,3 17 0,-1-7 0,0 0 0,0 2 0,3 4 0,-1-1 0,-3 2 0,3 0 0,0 0 0,-2 0 0,1 0 0,-1 3 0,0-4 0,2 2 0,-2 0 0,1-1 0,-2 0 0,1-2 0,0 2 0,-2-2 0,2-1 0,0-2 0,-2 2 0,1-4 0,-1-10 0,1 22 0,-1-22 0,1 17 0,-1-17-348,2 12-360,-2-12-131,0 14-189,0-14-638,0 0-1335</inkml:trace>
  <inkml:trace contextRef="#ctx0" brushRef="#br0" timeOffset="91205.105">1735 7271 454,'0'0'864,"0"0"-156,0 0-58,0 0-79,12-1-47,-12 1-90,0 0-42,0 0-39,6 7 7,-6-7-77,0 0-38,0 0-23,2 9-8,-2-9 3,0 0-12,-4 10-11,4-10-12,0 0-8,-7 7-15,7-7-8,0 0-5,0 0-9,-5 8-2,5-8-4,0 0-45,0 0-86,0 0 0,0 0 0,-13-3 0,13 3 0,0 0 0,-6-8 0,6 8 0,0 0 0,-3-10 0,3 10 0,0 0 0,0-14 0,0 14 0,0 0 0,1-16 0,-1 16 0,2-10 0,-2 10 0,0 0 0,3-14 0,-3 14 0,0 0 0,0 0 0,3-9-13,-3 9-334,0 0-28,0 0-45,0 0-30,0 0-135,0 0-91,0 0-160,0 14-591,0-14-1034</inkml:trace>
  <inkml:trace contextRef="#ctx0" brushRef="#br0" timeOffset="98626.859">1790 8978 592,'0'0'672,"0"0"-133,0 0-54,0 0-68,0 0-20,0 0-75,0 0 0,0 0-97,0 0 44,0 0-52,0 0-7,0 0-42,0 0 1,0 0-21,-5 12 1,5-12-22,-12 5-4,12-5-5,-15 7-4,6-2-8,-1-2-12,-1 1-5,1-1 10,-4 1-22,3-1-7,-1-1-1,1 1 3,-1-1 0,-1 0-9,13-2-3,-20 1 9,20-1 2,-18-1 1,18 1-7,-18-6-9,18 6-1,-15-8-5,15 8-10,-9-12-1,9 12-4,-5-14-12,5 14-6,2-17-9,3 7-6,0 1 0,1 1 12,1-2-12,3 2 2,1-1-2,-1 2 8,0 1-10,2 1 0,-1 2 2,2 1 2,-2-1-7,3 1 8,-2 4 20,1-1-27,0 3 0,-1 1 7,1 0-1,-1 4 3,-3 1 2,2 0 1,-3 2 2,-2 1-2,1 3-3,-2 0 1,-5 1 4,0 1 11,-3 0-9,-1 2 6,-1 0-9,-1 1 6,-3-1-10,-3 1 4,-1 1-1,-1-2 1,1 0-1,-3-2-4,1 1 5,-2-5-1,0 2 0,0-3-11,0 0 8,-1-3-1,1 0-1,0 1-7,-1-5-3,4 1 5,-2-2 0,1-2 4,-1 1-2,3-3-3,0 0 4,-1-2-1,1-2-5,3 1 1,1-3-6,0 1 3,-2-3 4,4 0 0,1 0 1,3-1 1,-1-1-6,4 9 0,-1-18-5,3 9-1,2 0 20,0-1-22,5 1 14,3 1-1,-1-1 24,4 1-8,1 3 5,2 1-7,-2 1 9,2 1-2,3 1 0,-2 1-5,1 1 5,0 2-11,0 1 2,-1 1 12,2 0-16,-1 2-2,-1 0-2,-1 1 0,0 1 0,-2 3 0,0-2-7,-1 0-39,-3 0-66,-1 1-74,1-1-67,-2 0-77,-1 1-105,0-1-137,0-2-150,-6 4-917,3-5-1296</inkml:trace>
  <inkml:trace contextRef="#ctx0" brushRef="#br0" timeOffset="98896.275">2214 9193 508,'0'0'972,"0"0"-199,5-7-84,-5 7-57,0 0-47,0 0-43,0 0-65,0 0-10,0 0-32,0 0-34,0 0-23,13 0-25,-13 0-16,0 0-20,0 0-18,0 0-273,0 0-26,0 0 0,0 0 0,0 0 0,0 0 0,0 0 0,0 0 0,0 0 0,0 0 0,0 0 0,10 2 0,-10-2 0,0 0 0,0 0 0,0 0 0,0 0-591,0 0-254,0 0-298,0 0-629,0 0-1467</inkml:trace>
  <inkml:trace contextRef="#ctx0" brushRef="#br0" timeOffset="108485.183">6058 7668 505,'9'-11'475,"-4"3"-33,-5 8-63,9-13 19,-9 13-46,9-12 13,-9 12-17,7-13-15,-3 5-34,-4 8 0,8-15-16,-8 15-27,6-15-12,-6 15-7,5-14-12,-5 14-1,1-15-7,-1 15-16,-1-13-6,1 13-16,-6-12-24,6 12 18,-10-11-58,3 5 21,7 6-46,-18-7 22,8 2-53,0 3 22,-1 0-37,11 2 26,-23-1-44,23 1 20,-22 3-35,10-1 21,2 3-35,1-3 30,-1 3-35,2 1 37,0 1-42,2-1 40,0 2-4,2 1 3,4-9-14,-4 16-12,4-16 13,1 19-3,2-10-35,1 3 28,2 0-21,0 0 36,1 1-38,1 1 39,0-2-39,-1 2 42,-1 1-39,1-3 38,0 2-41,-2 0 43,1 0-39,-4-2 41,1 0-48,-2 1 48,-1 0-39,-1-1 34,-2-1-39,-2 0 43,0 4-35,-1-4 29,-2-1-38,0 0 37,0-1-57,0-3 24,0 2-41,-1-4 35,1 1-54,-2-1 52,10-4-52,-15 5 37,15-5-38,-17 0 5,17 0-3,-14-3 4,14 3 5,-15-9 13,15 9 3,-12-9 7,12 9 6,-8-11 3,8 11 8,-6-14 3,6 14 13,-1-12-13,1 12 10,3-11 4,-3 11 32,3-10-36,-3 10 1,7-8 3,-7 8-1,0 0 2,13-3 5,-13 3-2,11 3 2,-11-3 1,10 11 3,-3-4 7,-2 1-7,-1 2 0,2 4 0,-2-2-1,-2 1 3,2 2-3,-1 0 5,-1 1-3,0 0 3,-1-3 4,1 4 7,0-2 14,-1-1 6,2-2 1,-2 0 40,1-2-56,-1 1 45,2-1-54,0 1 58,-3-11-50,6 17 45,-6-17-53,9 13 46,-9-13-59,11 8 48,-11-8-62,15 7 15,-15-7-102,16 1-65,-16-1-81,18 0-90,-7-3-130,-11 3-154,21-4-211,-10 1-595,1 0-1039</inkml:trace>
  <inkml:trace contextRef="#ctx0" brushRef="#br0" timeOffset="109255.989">9191 8712 805,'0'0'720,"0"0"-51,-10-7-61,10 7-45,0 0-30,-8-7-40,8 7-16,0 0-68,-6-5 20,6 5-68,0 0 1,0 0-87,0 0-15,0 0-51,0 0 47,0 0-24,-8 5 30,8-5-35,1 14-186,-1-14-41,1 22 0,-1-10 0,2 1 0,-1-1 0,-1 2 0,0-2 0,1 2 0,-1-1 0,2 0 0,-2-1 0,0-12 0,1 22 0,-1-22 0,1 18 0,-1-18 0,2 15 0,-2-15 0,1 11-289,-1-11-130,0 0-27,4 10-66,-4-10-97,0 0-29,0 0-111,0 0-690,6-11-1050</inkml:trace>
  <inkml:trace contextRef="#ctx0" brushRef="#br0" timeOffset="109556.819">9085 8540 292,'0'0'724,"-9"7"-98,9-7-69,-7 10-63,7-10-13,-3 10-57,3-10-51,-2 10-35,2-10-47,3 11-29,-3-11-32,5 8-20,-5-8-27,8 5-21,-8-5-15,0 0 8,18-1-33,-18 1 19,14-7-49,-14 7 36,15-9-46,-7 4 42,-2-2-49,1 0 50,-1-1-18,-1-1-3,-1-1-3,0 0-6,-4 10-20,4-17-17,-4 17 17,1-17-30,-1 17 18,-1-16-34,1 16 22,-3-13-35,3 13-36,-7-12 33,7 12-9,-10-7-34,10 7-26,-11-2-41,11 2-78,-13 0-40,13 0-64,-14 7-104,14-7-73,-13 9-69,7-4-124,0 3-171,6-8-433,-9 15-862</inkml:trace>
  <inkml:trace contextRef="#ctx0" brushRef="#br0" timeOffset="110289.965">9477 8645 164,'13'-1'813,"-2"-1"-150,1-1-38,1-1-49,-2 1-65,3-2-58,-1-1-49,1 0-39,0-1-25,-1-1-41,1-2-2,-1 2-60,1-2 17,-3-1-69,2 0 35,0-2-24,-3 2-33,2-1-15,-3-1-14,0 0-12,-2 0-8,1 1-11,-3 0-18,-1 0-7,-2-1-5,1 3-19,-2-1-1,-1 11-6,-1-19-3,1 19-2,-4-18-4,4 18-9,-5-13-4,5 13-8,-9-11-5,9 11-5,-13-7-8,13 7 6,-14-2-2,14 2 0,-15 0 1,15 0-15,-16 5 12,16-5-3,-16 9 3,8-2 1,2 1 0,-3 4-3,1-1 7,2 4-4,-1-1 0,1 2 4,0 3-3,-1 0-31,2 3 41,1-3-31,-1 5 32,1-2-26,-1 3 32,2-1 13,0 2 54,0 6-23,0-1-61,0 1-3,2 2 0,-1 2 0,0-2 0,-1 2 0,2 0 0,-4 0 0,2 1 0,1 1 0,-2-2 0,1-1 0,1 1 0,-1 0 0,1-2 0,-2 1 0,1-1 0,0-1 0,1-1 0,0-1 0,-1-2 0,1 0 0,0-3 0,0 0 0,0 0 0,1-1 0,1-5 0,0 0 0,0-1 0,0-1 0,1-1 0,2-3 0,0 0 0,0 0 0,1-6 0,3 2 0,0-1 0,2-4 0,3 0 0,-1-1 0,2-1 0,1-1 0,0-2 0,4-2 0,-1-1 0,1-1 0,-1-1 0,-1 0 0,0-2 0,0 1 0,0-3 0,-3 1 0,1-3 0,-2 1 0,-2 0 0,0-2 0,-4-1 0,1 0 0,-2-3 0,-2 0 0,-2-1 0,-2-1 0,-3-4 0,-3-1 0,-3-3 0,-4-2 0,-5-2 0,-6 1 0,0-1 0,-4 4 0,-1 0 0,0 1-12,-1 1-48,2 2 11,-1 2 10,2-1 6,4 4 6,2 0-2,0 3-11,3-1 14,5 3-6,-1-2-20,4 2-9,2 2-29,2-3-87,3 1-26,3 2-76,2-2-69,4-2-62,3 0-134,5-2-116,6-1-181,3-1-484,8-3-928</inkml:trace>
  <inkml:trace contextRef="#ctx0" brushRef="#br0" timeOffset="110945.001">11944 8801 789,'-3'-9'898,"1"-1"-124,2 10-87,-4-14-31,4 14-10,-3-12-124,3 12-1,-4-9-57,4 9-53,0 0-49,-4-11-73,4 11 2,0 0-24,0 0 35,0 0-11,-4 10-270,4-10-21,2 19 0,0-2 0,0 2 0,0 3 0,1 2 0,-1 1 0,2 7 0,-2 2 0,-1 1 0,1-1 0,0 3 0,0 0 0,-1 0 0,1 2 0,0-3 0,-2 2 0,0-4 0,0 1 0,0-4 0,0-4 0,0 0 0,0-1 0,0-1 0,0-4 0,0-6 0,0 2 0,0-3 0,2-3 0,-1 0 0,-1-11-244,1 12-472,-1-12-96,0 0-103,0 0-824,0 0-1425</inkml:trace>
  <inkml:trace contextRef="#ctx0" brushRef="#br0" timeOffset="111230.234">11918 8826 525,'0'-19'712,"1"4"-115,2-1-49,1 1-55,2 3-51,2-1-22,3-1-43,2 2-28,5 1-36,0 2-13,5 2 2,1 2-42,1 3 25,-1 2-74,2 2 22,0 2-74,-1 2 39,0 3-62,-4-1 33,0 3-55,-2 0 26,-6 3-48,-1-1 24,-2-2-43,-3 4 23,-4-2-44,-2 0 22,-1-1-43,-4 1 23,-2 0-12,-1 0-4,-5 1-12,1-1-8,-4-1-1,-3 0-28,2-1-29,0-2-56,-2-2-47,3 1-89,0-4-51,-1 0-76,2 0-115,1-3-140,13-1-117,-22 0-861,22 0-1244</inkml:trace>
  <inkml:trace contextRef="#ctx0" brushRef="#br0" timeOffset="111531.106">12499 8508 959,'3'-11'858,"-1"2"-117,-2 9-35,4-16 0,-4 16-100,4-13-32,-4 13-52,3-10-24,-3 10-73,2-10-30,-2 10-67,0 0-29,4-10-47,-4 10 14,0 0-210,0 0-56,5 12 0,-5-12 0,5 20 0,-3-8 0,0 5 0,0 0 0,0 2 0,-1 0 0,0 3 0,2 1 0,-3 2 0,0 2 0,0-1 0,0 1 0,-3 0 0,2 0 0,1-1 0,-1-2 0,0 1 0,1-4 0,-1 0 0,1-2 0,1-1-165,0-2-409,1-3-3,3 2-140,-1-2-28,4-4-45,0-2-678,-1-1-1086</inkml:trace>
  <inkml:trace contextRef="#ctx0" brushRef="#br0" timeOffset="111963.445">12941 8835 90,'8'-12'819,"-4"0"-128,1 0-61,-1 1-57,-4 0-12,2-1-41,-2 12-37,0-18-69,0 18-42,-4-18-55,-1 10 20,5 8-77,-11-14 17,2 10-72,9 4 20,-18-5-48,18 5 22,-22 2-59,10 2 22,1 0-54,-4 5 27,3-1-51,-1 3 16,-1 2-41,3-1 15,2 0-44,0 2 24,0-2-38,3 3 26,3-3-11,-1-2-25,1 1-6,3-11 0,3 20 0,-3-20 0,6 15 0,-6-15-11,11 10-87,-11-10 26,17 7-59,-17-7 38,19 1-52,-19-1 60,23-3-38,-9-1 63,-1 0-58,-2-2 15,3-1 11,-1 0 20,-1-2 10,-1-1 12,-1 0 5,0 1 16,-1-3 7,-2 3 4,-1-2 6,2 4 33,-2-3-8,-6 10 14,11-12 55,-11 12-50,8-10 53,-8 10-60,0 0 60,10-7-29,-10 7 45,0 0-19,11 5 14,-11-5-28,9 10 23,-9-10-47,9 14 16,-6-4-38,1-1 21,0 1-32,-2-1 25,3 2-45,-1-2-14,1 0-107,0 0-16,-1 0-52,3-1-79,-3 1-71,6-2-82,-2 1-97,-1-1-87,4-3-70,-1 0-132,3-3-322,-2 3-751</inkml:trace>
  <inkml:trace contextRef="#ctx0" brushRef="#br0" timeOffset="112233.025">13474 8734 638,'5'-13'582,"-1"0"-72,0 3-34,-1 0 14,-3 10-16,5-19-45,-5 19-34,2-14-29,-2 14-64,-5-12-13,5 12-21,-7-8 11,7 8-32,-13-3 42,13 3-69,-16 5 47,5 1-57,-3 0 32,3 6-32,-4 0 35,1 2-46,-1 3 12,1 0-42,1 0 12,-1 1-178,3 1-3,0-1 0,1 0 0,2-1 0,3-2 0,1-1 0,0 1 0,4-3 0,0 0 0,2-2 0,0-1 0,4 1 0,1-3-151,2 0-203,0 1-55,4-3-21,1-1-124,0 1 30,6-2-36,0-2-128,4 2-748,-1-5-1048</inkml:trace>
  <inkml:trace contextRef="#ctx0" brushRef="#br0" timeOffset="112649.785">13719 8899 618,'0'0'800,"-11"1"-131,11-1-72,0 0-54,0 0-45,0 0-60,0 0-52,13-3-46,-13 3-31,17-5-20,-6 2-35,2-1-25,3 0-23,-3-3 23,3 2-87,-1-1 19,1-1-62,-2 1 43,0 0-75,-1-1 34,-1 1-56,0-2 28,-1 0-54,-1 0 40,-4 0-43,1 2 47,-1-2-49,-6 8 65,5-14-78,-5 14 39,0-13-45,0 13 40,-2-9-38,2 9 27,-9-8-35,9 8 34,-15-2-46,15 2 44,-23 2-44,9 0 45,1 4-43,0-1 57,-1 1-24,1 2 50,1 2-9,1 0 40,3 1-23,-2 1 39,6 0-25,-1-2 23,5 4-107,0-3 0,4 3 0,-1-1 0,3 1 0,2-2 0,2 0 0,-1 0 0,3-3 0,-1 0 0,0-1 0,5-1 0,-1-1 0,1-2 0,1 0 0,0-1 0,2-2 0,0-1 0,2-1 0,1-2-335,3 2-72,-1-4-41,-1-1-101,0 0-130,2-2-153,2-4-734,-2 3-1208</inkml:trace>
  <inkml:trace contextRef="#ctx0" brushRef="#br0" timeOffset="113552.461">15200 8461 482,'7'-8'759,"0"1"-121,-7 7-14,12-10-80,-12 10 0,6-9-30,-6 9-50,7-6-5,-7 6-64,0 0 32,6-9-52,-6 9-55,0 0-56,0 0-40,0 0-16,0 0 11,-10-1-20,10 1-16,-19 11-13,7-2-17,-3 2-127,1 4-26,-3 3 0,-1 1 0,2 2 0,1 2 0,-1 1 0,3 0 0,-2 1 0,5 2 0,-1-1 0,3 3 0,1-1 0,3-3 0,2 1 0,2-1 0,2 1 0,3-2 0,3 3 0,6-2 0,1-3 0,3 1 0,4-3 0,6-1 0,-3-3 0,3-4 0,1-1 0,3-2 0,0-4 0,3-2 0,-4-1-729,0-2-126,-1 0-184,0-2-720,-3 1-1449</inkml:trace>
  <inkml:trace contextRef="#ctx0" brushRef="#br0" timeOffset="117062.353">16026 8446 473,'0'0'619,"0"0"-85,0 0-66,0 0-15,-2-10-34,2 10-17,0 0-72,0 0 17,0 0-45,3-12-8,-3 12-5,0 0-8,0 0 7,0 0-44,1-12 25,-1 12-50,0 0 19,0 0-24,0 0-23,0 0-12,0 0 14,0 0 6,0 0 7,0 0-26,8 9 5,-5 1-10,-3-10-175,5 22 0,-4-7 0,1 2 0,0 1 0,-1 2 0,-1 0 0,1 4 0,-1-2 0,2 0 0,-2 4 0,0-6 0,0 1 0,1 1 0,-1-1 0,0-1 0,0-1 0,1-1 0,-1 1 0,0-2 0,0-3 0,0 1 0,0-4 0,0 1 0,1-2 0,-1-10 0,0 18 0,0-18 0,2 14 0,-2-14-166,0 0-395,4 11-100,-4-11-82,0 0-133,0 0-765,0 0-1301</inkml:trace>
  <inkml:trace contextRef="#ctx0" brushRef="#br0" timeOffset="117479.072">16382 8606 393,'8'-13'792,"-8"13"-125,5-11-29,-5 11-62,5-13-45,-5 13-37,4-14-54,-4 14-52,1-12-1,-1 12-69,-1-11-1,1 11-86,-2-11-6,2 11-92,-8-7 24,8 7-72,-12-4 45,12 4-59,-18 0 40,7 1-57,-2 3 48,0 2-53,-2 1 46,0 3-48,-3 2 34,2 0-36,1 2 38,1 1-33,1 2 29,2-2-39,0 1 23,1 1-25,4-3 29,1 1-32,1-1 42,1-1-26,3 0 0,0 0-51,3-1 0,2-1 0,3 1 0,1 0 0,1-3 0,0-1 0,3 0 0,1-2 0,1 1 0,1-2 0,1-2 0,0 1 0,1-2 0,-1-1 0,1 1 0,-4-2 0,2 0 0,-2 0 0,0 0 0,-1-2-204,1 1-81,-1-1-67,0-1-73,-3 2-74,0-2-149,3 1-122,-2 0-816,0-1-1235</inkml:trace>
  <inkml:trace contextRef="#ctx0" brushRef="#br0" timeOffset="118096.359">16901 8816 438,'0'0'815,"0"0"-152,13 0-32,-13 0-64,0 0-62,0 0-31,16 3-66,-16-3-59,0 0-33,12 5-24,-12-5-22,8 4-26,-8-4-32,0 0 21,7 10-81,-7-10 20,0 0-50,1 12 8,-1-12-49,0 0 35,-6 12-68,6-12 38,-6 7-50,6-7 26,-8 6-50,8-6 39,0 0-50,-11 7 42,11-7-40,0 0 44,-12 2-30,12-2 29,0 0-43,-8-5 32,8 5-33,0 0 20,0 0-33,3-13 35,-3 13-39,8-8 34,-8 8-31,10-6 39,-10 6-49,10-7 36,-10 7-33,13-5 31,-13 5-30,14 0 35,-14 0-37,13 0 29,-13 0-25,12 3 36,-12-3-28,9 4 30,-9-4-41,7 6 42,-7-6-37,0 0 37,0 12-37,0-12 34,-4 9-20,4-9 17,-12 8-37,12-8 32,-15 8-30,6-5 30,0 1-30,-1 0 32,10-4-36,-18 5 39,18-5-53,-16 2 25,16-2-53,-16 1 41,16-1-51,-11-3 46,11 3-27,-9-3 45,9 3-50,-3-11 60,3 11-48,3-10 57,-3 10-47,8-13 54,-8 13-49,13-11 49,-5 6-47,1 1 57,1 0-52,1 2 57,-1-1-43,-10 3 55,24 3-24,-24-3 41,23 4-21,-11-1 27,-1 2-32,-1 2 47,2 2-38,-1 1 67,-2 1-17,0 0 22,1 1-50,-2 3 28,-2-1-55,1 1-35,-3 0-3,-2-1 0,1 1 0,-6-2 0,0 3 0,-4-2 0,-1-1 0,1 1 0,-6 0 0,-1-2-215,-1 0-113,-2 0-89,-1-3-82,-2 2-170,2-4-226,-1-2-741,1-2-1295</inkml:trace>
  <inkml:trace contextRef="#ctx0" brushRef="#br0" timeOffset="118535.305">17618 8763 596,'0'0'764,"0"0"-102,3-14-40,-3 14-47,0 0-69,0 0-30,2-13-70,-2 13-52,0 0-28,0 0-3,0 0-2,0 0 27,0 0-65,-5 14 40,5-14-54,0 15 30,0-15-50,0 24 5,3-12-48,-1 2-177,-1-1-29,2 2 0,-2 0 0,2 1 0,-2 0 0,2 0 0,-2-1 0,0-1 0,0-2 0,2 2 0,-2-2 0,1 0 0,-2-12 0,3 19 0,-3-19 0,7 17 0,-7-17 0,5 12 0,-5-12-19,10 8-331,-10-8-29,12 1-26,-12-1-58,15-3-11,-15 3-36,18-7-62,-9-1-24,0-1-127,1-3-438,-1-1-777</inkml:trace>
  <inkml:trace contextRef="#ctx0" brushRef="#br0" timeOffset="118867.362">17565 8579 154,'-10'5'759,"3"0"-150,0 0-60,7-5-48,-9 10-48,9-10-42,-6 11-69,6-11-24,0 0-54,4 13-17,-4-13-56,10 7-21,-10-7-3,15 3 11,-15-3-2,22-1-2,-10-1-9,0-1 0,0 1-3,1-2 33,-3 0-53,-1 0 35,1-3-46,-2 2 37,-1-2-48,-7 7 28,9-15-38,-4 6 9,-5 9-18,3-17-17,-3 17-6,-3-15-15,3 15-15,-8-17-8,8 17-9,-12-15-6,12 15-4,-17-9-15,8 6 6,-1 1-35,10 2 24,-20 0-86,20 0 3,-22 2-90,12 1 9,-1 2-75,1-1-39,1 1-53,2 2-73,-2 1-93,9-8-57,-10 12-97,10-12-781,-6 11-1040</inkml:trace>
  <inkml:trace contextRef="#ctx0" brushRef="#br0" timeOffset="119215.061">18008 8289 723,'0'0'747,"-4"-14"-98,4 14-70,-4-10-69,4 10-85,0 0-21,-1-11-35,1 11 23,0 0-14,0 0-18,11 3-9,-2 3 31,4 2-54,6 2 25,2 3-38,4 6 11,6 3-13,0 0-36,-1 3-267,1 1-10,0 2 0,-3 0 0,0 2 0,-1 0 0,-3 0 0,-1 2 0,-4 0 0,-1-1 0,-4 2 0,-4-4 0,-4-1 0,-6 1 0,-3 2 0,-6 1 0,-7 2 0,-5 1 0,-6-3 0,-9 7 0,-5 0 0,-5-3-562,-4 0-529,-6-4-968,-1 1-1819</inkml:trace>
  <inkml:trace contextRef="#ctx0" brushRef="#br0" timeOffset="123042.038">20782 8599 484,'0'0'817,"2"-13"-125,-2 13-39,3-12-32,-3 12-26,1-12-40,-1 12-67,0 0 6,0-14-93,0 14 3,0 0-89,1-10-12,-1 10-70,0 0 47,0 0 17,0 0-4,3 10-27,-3-10-266,3 19 0,-2-7 0,0 5 0,1 0 0,-1 2 0,0 0 0,-1 3 0,0-2 0,3 3 0,-3-3 0,1 2 0,-1-2 0,0-1 0,-1-1 0,1 0 0,-2-1 0,1-1 0,1-3 0,-1 0 0,0-2 0,1-11 0,-2 20 0,2-20-346,-1 16-106,1-16-34,-3 10-70,3-10-80,-5 11-24,5-11-88,0 0-620,0 0-970</inkml:trace>
  <inkml:trace contextRef="#ctx0" brushRef="#br0" timeOffset="123665.855">20425 8756 846,'-7'-5'672,"7"5"-106,-14-9-61,14 9-61,-9-6-60,9 6-8,0 0-64,0 0-14,0 0-66,0 0-12,0 0-52,10-7-13,-10 7-46,23 0 0,-8 0-48,7-2 18,5 2-35,1-1 8,4 0-33,6 0 13,4-2-18,8-1-5,3 1-47,0-3 16,1 2-32,-3 0-2,0-1-24,-1 0 18,-5 1-19,-8 0 28,-3 3-1,-6-4 19,-2 0-4,-3 0 19,-4 0-8,-4 0 17,-1 0-10,-3-1 18,-4 0 1,1-1 15,-8 7-12,8-11 21,-8 11 8,2-12 26,-2 12 13,0 0 12,-2-16 1,2 16 3,0 0 3,-9-9-1,9 9-15,0 0 15,-10 4 19,10-4-4,-7 11 3,2-2 0,-3 4-3,3 1-8,-1 0-9,1 3 4,-2 3-3,0-1-5,2 1 6,-1-1 34,3-2-59,-1 0 24,1-1-52,1 1 71,0 0-45,2-5 26,2 1-46,0-1 36,1-2-57,2 0 29,1-1-42,1 0 33,3-4-41,0 0 33,0-3-39,3 1 25,-1-2-29,2-2 34,0-2-29,1-1 36,-1-1-70,1-1 27,0-3-44,-3 0 8,2-4 9,1 1 7,-4 2 18,0-2-6,-1 0 0,1 0 6,-3 2 9,1 1-2,-2-1-3,-1 4 4,0-2 5,0 3-7,-6 5 12,11-7 20,-11 7 8,0 0 33,16 0-23,-16 0 43,9 8-42,-9-8 22,10 12-41,-10-12 30,8 16-36,-4-9 3,1 3-16,0-1 27,1 1-33,1-2 29,-2 1-52,1 0 4,3-1-91,-1 2-28,2-3-36,0 0-46,0-1-46,2-1-56,0-1-51,0-2-52,0 1-73,-12-3-28,23 0-97,-23 0-674,19-2-903</inkml:trace>
  <inkml:trace contextRef="#ctx0" brushRef="#br0" timeOffset="124468">21740 8815 634,'7'-6'618,"-7"6"-88,0 0-31,15-6-52,-15 6-45,13-4-40,-2 2-34,-1-2-52,2 0-10,2 0-55,1-1 7,3-2-26,3-1-3,-1 3-13,1-2-32,-1 0 4,-3 0 0,-1 1-13,-2-1-5,0 2-4,-2-2-4,-2 1-17,-1 0-15,-1 1-4,-2-2-15,-6 7-9,7-9-7,-7 9-21,0 0 1,-3-13-5,3 13-7,-10-4-7,10 4-2,-17-3-1,17 3-1,-19 3-5,8-1 1,0 2 5,-2 2 12,-1 1-13,1 0 43,0 3-5,1 1-4,-3 0-7,1 3 2,2-1-10,-2-1-6,5 0-10,-1 0 8,4 0-11,-1 1-8,2-2 3,1 0 38,4-11-64,-1 18 19,1-18-71,4 19-24,2-13-33,1 1-25,3-3-18,3 2 9,3-1 0,1-1-21,7-2-15,3 1 9,2-1 25,2-1-28,1-1 3,5-1 6,-3-1 8,0-1 16,-1-1 11,-6-2 21,0 1 20,-2-2 20,-1 0 20,-3-1 9,-1 0 10,-2 0 9,-4 1 13,1-1 20,-3 1 18,-3-2 32,1 1 27,-2 3 37,-2-2 26,1 1-16,-7 6 17,11-11-19,-11 11 19,9-7-38,-9 7 9,8-5-3,-8 5 24,0 0-20,0 0 27,18 2-25,-18-2 39,6 10-17,-6-10 17,9 15-14,-4-7-24,-2 2 44,2 3 11,1-1-14,1 3 11,-1-1-70,1 0 21,0 0-57,-1-1 23,1-1-48,-1-2 29,-2 0-40,0-3 28,-4-7-38,5 15 32,-5-15-37,4 10 36,-4-10-44,0 0 33,0 0-37,0 0 36,0 0-41,-4 8 27,4-8-25,0 0 32,-8-11-37,8 11 37,-5-15-33,0 3-5,4 0 3,0-1 1,1-3 3,1-3-13,0 1 48,5 0-41,-2 1 40,4-3-45,2 3 44,3 1-40,1 2 35,4 1-34,0 1 39,2 4-13,2 1 57,0 3-8,-2 1 52,3 3-22,0 2 37,0 1-99,0 2-28,0 4 0,-3 1 0,0 3 0,-2 0 0,-2 3 0,-2 1 0,-2-1 0,-2 3 0,-4-1 0,-1-2 0,-1 2 0,-1-1 0,-3 1 0,0-1 0,-1 0 0,-2 0 0,0-1 0,-2 1 0,-1-2 0,-3 3 0,0-2-159,-3 1-425,1-1-144,1-2-146,1-2-971,-3 0-1555</inkml:trace>
  <inkml:trace contextRef="#ctx0" brushRef="#br0" timeOffset="126357.459">1758 11055 383,'0'0'519,"0"0"-65,0 0-52,-14-1-21,14 1-32,0 0-14,0 0 7,-11-2-13,11 2 13,0 0-45,0 0 9,-10-4-31,10 4-16,0 0-29,-10-5-1,10 5-25,-5-8-10,5 8-34,-6-8 9,6 8 30,-6-10-28,6 10-35,-3-14-24,3 14-22,0-17-17,0 17-14,2-18-9,2 10-11,1-3-6,0 2-10,3 1-2,-2 2 2,2 0-6,0 1 1,2 1 10,-10 4-1,17-2 0,-17 2-4,19 2-3,-19-2-2,16 8 7,-9-1-4,0-2-7,-2 3 1,-2 3 15,1 0-24,-2 0 2,-2 1-4,-1 1 1,0-1-3,-3 2-4,0 1 2,-2-1 2,-2 1-1,2-2-1,-2 0 4,2-1-6,-2 0 4,-1 0-6,3-2 11,-1-2-7,1 0 7,-1 0-2,1 0-4,6-8 2,-10 9-7,10-9 1,-8 7-18,8-7-9,0 0-7,-10 5 1,10-5-2,0 0 4,0 0 6,0 0-5,0 0 12,-5-9 4,5 9 3,6-7 2,-6 7 3,13-8 16,-13 8-16,15-9 24,-5 5-23,1 2 17,-11 2-21,21-2 12,-21 2-12,22 0 22,-10 2-13,-2 1 2,0 1-12,0 0 15,-1 0-5,0 3-4,-1 0 1,-2 0 5,1 1 3,-3 0-10,1 1 16,-3 0 4,-2-9-2,2 17 6,-2-17 10,-4 21 0,-1-11 27,2 1-24,-5-1 13,1-1-20,-3 1 13,-2 1-19,0-3 2,1 2-5,-2-3 4,-1 1-13,1-2 8,-2 1-9,0-2 5,-2 0-9,1-2 0,0-1-27,2 0-24,-3-2-37,3 0-40,-4-3-54,3 1-62,-3-2-74,3-3-78,-2-1-125,1 1-124,-1-3-908,-2-2-1194</inkml:trace>
  <inkml:trace contextRef="#ctx0" brushRef="#br0" timeOffset="126657.965">2139 11126 961,'11'5'965,"-11"-5"-125,17 4-74,-17-4-55,12 4-80,-12-4-60,12 3-67,-12-3-42,9 4-46,-9-4-27,0 0-28,11 2-38,-11-2-32,0 0-291,0 0 0,11 3 0,-11-3 0,0 0 0,0 0 0,0 0 0,10 4 0,-10-4 0,0 0 0,0 0 0,0 0 0,0 0 0,0 0 0,0 0 0,0 0 0,11 1 0,-11-1-25,0 0-529,0 0-105,0 0-104,0 0-142,12-2-767,-12 2-1340</inkml:trace>
  <inkml:trace contextRef="#ctx0" brushRef="#br0" timeOffset="130044.896">10552 10052 458,'6'-8'565,"-1"1"-48,-5 7-47,11-13-8,-11 13-38,10-13-8,-10 13-40,7-12-20,-7 12-21,4-11-18,-4 11-12,4-11-32,-4 11-11,3-10-44,-3 10 11,-2-11-56,2 11 14,-3-10-69,3 10 38,-8-9-59,8 9 35,-13-5-73,13 5 37,-15-7-54,15 7 39,-19-3-62,19 3 54,-17 0-14,17 0-11,-18 0-11,18 0-7,-17 2-4,17-2-9,-15 3-3,15-3-4,-14 5 0,14-5-3,-13 5-1,13-5-48,-7 9 55,7-9-47,-6 13 72,6-13-73,-1 17 53,1-17-46,4 21 47,-1-9-43,2 2 45,-1-1-46,1 1 7,2 0 6,-2 0 32,2 0-34,-1 0-11,1 0 14,0-2 1,-2 3 0,-1-2 1,1 0 5,-2-1 1,-2-2 1,1 2 5,-1 0-1,-2-2 3,-1 0-5,0 1 4,-2-1-1,-3-2-1,2 2 0,-5 0-2,1-1 2,0-1-2,-2 1-1,1-4 46,-1 2-52,1-3 42,0 1-50,1-2 46,9-3-50,-18 5 45,18-5-49,-14 1 53,14-1-67,-14-1 2,14 1 1,-9-5 1,9 5 1,-8-6 6,8 6-1,-4-8 4,4 8 7,0 0 0,-1-10 2,1 10 4,0 0 2,4-9-6,-4 9 3,0 0 7,0 0-9,0 0 6,11 4-1,-11-4 4,6 9 3,-6-9 4,6 13-5,-6-13 4,6 18-2,-3-9 1,-1 2-2,0 3 52,-1-3-53,0 3 45,1-1-59,-2 1 55,1-2-50,0 2 57,-1-1-15,1 0 5,1 0-41,-1-1 58,0-2-25,1 2 5,0-3-6,1 1-5,-3-10-4,7 15-4,-7-15-13,11 12-12,-11-12-65,12 9-128,-12-9-87,17 5-77,-17-5-161,15 3-162,-15-3-271,19-3-416,-19 3-977</inkml:trace>
  <inkml:trace contextRef="#ctx0" brushRef="#br0" timeOffset="131248.003">13464 10803 352,'2'-10'828,"-2"10"-178,0 0-62,0 0-65,6-12-46,-6 12-68,0 0-48,7-11-37,-7 11-38,9-9-24,-9 9-31,13-9-16,-6 4-3,2 0-33,3 0 30,1 0-60,3 1 28,1 2-63,0-1 32,2 3-69,0 2 32,-1 0-57,1 3 40,0 0-62,-4 1-4,5 2-9,-6 2 4,0-2-7,-1 3 4,-1-1 5,-2 3-16,-3-1-3,2-1-2,-4 2 2,-3-1 2,0 1-2,-2-1 4,0 0-5,-4-1-2,2 1 3,0 0 0,-4-2-2,2 0 5,0 0-1,-1-1-8,5-9 1,-8 14-4,8-14 3,-5 13 8,5-13 0,-5 8 2,5-8-27,0 0 21,0 0-3,0 0-3,0 0-4,0 0-2,14-5-8,-6-2-9,4-3-20,1-1 1,4-4-6,0-3-1,2-2-9,-2 2 6,4-4 9,-3 2 14,1-2 36,0 3-31,-2-3 40,-3 7-37,-1-1 5,1 3 10,-5 1-3,0 2 6,-2 2 1,-2 0 3,-5 8-3,8-10 23,-8 10-25,0 0 34,0 0-34,0 0 30,0 0-35,0 0 7,0 12 5,-2-2 8,-2 0 12,1 2 12,-1 3 8,-1 0 6,1 2 10,1 1 3,-1-1 37,0 3 23,4-1-5,0 0-19,0 0-15,2 1-6,0-1-9,2-2-6,1 0-15,2 0-3,0-2-8,3 2-4,-3-6-5,5 1-5,-3 0-4,3-1-2,-1-2-1,-1-2-1,-1 0-1,1-3 17,-2 0-30,1 0-50,-9-4-24,22 2-133,-22-2-65,17 0-103,-17 0-99,19-6-184,-9 2-172,-1-2-727,4-1-1203</inkml:trace>
  <inkml:trace contextRef="#ctx0" brushRef="#br0" timeOffset="131764.973">14933 10585 191,'9'-5'878,"0"1"-160,-9 4-54,12-8-96,-12 8-29,8-9-79,-8 9-56,7-8-104,-7 8-13,0 0-32,5-9-55,-5 9-14,0 0-50,-10-8 4,10 8-42,-13-5 11,13 5-19,-19-5-20,7 3-12,-2 1-11,2-1-11,-2 0-4,-1 1-7,1 0-6,-1 0-3,0-1-1,1 1-3,-1 1-8,2 0 4,0-1 1,13 1 9,-25 0 11,25 0-1,-17-2-6,17 2-2,-16-1-4,16 1 1,-14 0-7,14 0 15,-13 4 18,13-4-5,-10 6-3,2-1-5,8-5 22,-11 14 49,8-4-57,-2 0 53,0 2-38,0 2 21,0 1-38,3 2 58,-2-1-41,0 2 30,-1 3 10,2 2 18,-2-2-1,1 1-18,2 3-16,-2-3-31,1 1-51,1 0 0,0 0 0,0-3 0,2-1 0,0 0 0,0-2 0,2 0 0,0 0 0,0-5 0,2 3 0,1-2 0,1-2 0,2 0 0,-1-1 0,2-2 0,2 0 0,0 0 0,0-3 0,3 1 0,1-3 0,-1 0 0,-1 0 0,1-3-144,0 0-160,0 0-77,0-2-27,3-2-91,-4 2-108,3-2-60,-3 0-136,4-4-589,-5 3-993</inkml:trace>
  <inkml:trace contextRef="#ctx0" brushRef="#br0" timeOffset="132034.54">15121 10764 228,'3'-17'748,"-3"17"-84,0-12-36,0 12-50,1-10-54,-1 10-41,0 0-44,0-14-34,0 14-46,0 0 3,0 0-75,1-13 19,-1 13-88,0 0 17,0 0-97,0 0 61,0 0 27,0 0-48,0 0 19,0 0-45,0 0 6,4 13-42,-4-13 11,1 21-47,-1-9 8,0 0-42,0 1-24,-1 1-22,1 1 0,-2 1 0,2-1 0,-2 0 0,1 1 0,-2-1 0,2-2-134,-1 0-68,0 0-27,0-1-81,0-1-62,2-11-115,-1 23-101,1-23-106,-3 16-161,3-16-518,2 13-973</inkml:trace>
  <inkml:trace contextRef="#ctx0" brushRef="#br0" timeOffset="132335.345">15340 10768 369,'0'0'700,"1"-17"-101,-1 17-61,-3-12-30,3 12-44,-5-9-44,5 9-49,-9-8-34,9 8-41,-14-4-30,14 4-36,-14 0-13,14 0-13,-16 3-20,6 1-25,2 1 21,-2 0-7,0 4 10,0 1-37,4 0 0,-3 2 10,3 0 16,-2 0-55,3 0 19,1 1-50,-1-2 31,2 2-59,2-3-4,0 2-4,1-12-13,0 21 2,2-12-11,1 1-5,2-2-4,0 1-9,3-2-40,-1-2-62,5 1-54,-1-4-49,7 2-66,-5-3-34,0 0-52,3-1-90,1-1-29,2-2-37,3-1-50,1-2-206,-1-1-405,1-2-779</inkml:trace>
  <inkml:trace contextRef="#ctx0" brushRef="#br0" timeOffset="132789.61">15613 10459 864,'-6'-7'695,"6"7"-82,-9-9-76,9 9-68,-7-8-85,7 8-47,0 0-82,0 0-3,3-10-69,-3 10-15,13-5-35,-13 5-8,21-5-34,-8 3 15,4-1-24,-1 1 15,2-1-13,0 1 26,-1 0-38,-1 2 25,-3-1-20,0 0 31,1 0-25,-14 1 13,23 1-36,-23-1 24,19 2-15,-19-2 7,18 5-29,-18-5 33,13 12 0,-6-3-4,-3 1 3,0 0-6,1 4-6,-3 3 57,0-1-65,-2 2 50,0 3-7,0 0 49,-1 5-35,1 1 28,-1 1-36,-1 4 23,1 2-10,1 0-23,0-1-79,1 2-19,1-2 0,0-1 0,1 1 0,-1-2 0,1-3 0,-1-2 0,2-1 0,0-1 0,-3-4 0,0 1 0,1-4 0,-2 0 0,1-5 0,-1 1 0,-1-1 0,-1-1 0,1-1 0,1-10 0,-9 19 0,4-12 0,-1-1 0,-2 1 0,-1-3 0,-2 2 0,-1-1 0,-3-1 0,2-1 0,-2-1 0,1 0 0,-4 0 0,5-1 0,-2 0 0,1-2-188,-2 1-324,4-1-60,0-1-122,-1 0-132,3-1-881,1-2-1384</inkml:trace>
  <inkml:trace contextRef="#ctx0" brushRef="#br0" timeOffset="133121.682">16646 10875 648,'-13'-3'822,"13"3"-106,-11-1-64,11 1-90,0 0-41,-12-4-82,12 4-48,0 0-48,0 0-2,0 0-20,0 0-23,0 0-27,0 0-37,0 0-1,0 0-62,0 0-30,0 0-33,15 0 4,-15 0-49,17-2 16,-17 2-43,21-1 24,-9 0-50,1-1-8,0 1-107,0 0-65,0-2-50,0 1-55,0 1-61,0-2-90,-1 2-65,0-2-67,-12 3-83,22-4-743,-22 4-983</inkml:trace>
  <inkml:trace contextRef="#ctx0" brushRef="#br0" timeOffset="133353.458">16630 10966 446,'0'0'816,"-11"9"-100,11-9-61,-7 6-43,7-6-69,0 0-36,-6 8-91,6-8-21,0 0-54,0 0-21,2 12-42,-2-12-36,0 0-44,13 5-29,-13-5-29,14 3-24,-14-3-26,23 2-22,-10-2-11,2 0-12,2 0-9,3 0-10,2-1-20,0 1-67,1-1-66,4 0-79,-3-1-53,1-1-91,-3 1-126,0 2-91,-2-2-103,1-1-767,-2 1-1047</inkml:trace>
  <inkml:trace contextRef="#ctx0" brushRef="#br0" timeOffset="133692.049">17605 10788 996,'0'0'853,"1"-15"-86,-1 15-58,2-12-48,-2 12-39,1-12-143,-1 12-19,0 0-107,1-14-1,-1 14-106,0 0 8,0 0-45,0 0 48,0 0-59,0 0 5,0 0-37,0 0 27,-4 14-29,4-14-115,-3 20-49,1-9 0,0 2 0,-1 1 0,2 1 0,0 0 0,-3-1 0,3 0 0,1-1 0,-2 1 0,2-1 0,2 0 0,1-1 0,0 2 0,1-3 0,1 2 0,1 0 0,2-5 0,1 3 0,1-3 0,0-1-71,3-1-252,-1-2-47,-1-2-20,2 1-53,0-3-72,-13 0-65,25 0-38,-12-2-178,1-3-498,1 0-896</inkml:trace>
  <inkml:trace contextRef="#ctx0" brushRef="#br0" timeOffset="134055.354">17618 10418 847,'-13'3'755,"2"-1"-100,11-2-49,-18 5-47,18-5-75,-13 7-26,13-7-78,-8 5-13,8-5-34,0 0-23,0 0-33,4 12-34,-4-12-28,12 4-25,-12-4-10,16 0 24,-16 0-37,23-1 25,-10-2-42,-1 0 7,0 1-10,2-2-12,-1-1-7,0-1-76,-2 0-52,-2-2 0,0 1 0,-1 0 0,-2 1 0,-2-3 0,0 1 0,-4 8 0,1-15 0,-1 15 0,-5-14 0,5 14 0,-10-15 0,4 9 0,6 6 0,-17-9 0,17 9 0,-18-6 0,18 6 0,-20-1 0,8 4-48,1-1-383,-1 4-51,-1-1-109,2 4-148,-3 0-203,2 0-629,-1 5-1215</inkml:trace>
  <inkml:trace contextRef="#ctx0" brushRef="#br0" timeOffset="136346.15">1668 12992 898,'0'0'693,"0"0"-41,0-16-89,0 16-19,0 0-36,2-12-64,-2 12-48,0 0-44,0 0-29,1-13-34,-1 13-36,0 0-35,0 0-38,0 0-35,0 0-21,0 0 33,0 0-23,0 0 4,0 0-26,0 0-8,-10 4-23,10-4-4,-6 11-9,0-4 2,6-7-15,-10 16-4,7-8-7,-3 1-9,-2 1-7,2 2-5,-2-3-3,1 2-4,-3-1-3,2-1-6,-1-1 2,4 1 4,-4-4-8,4 3-2,5-8-4,-12 11 10,12-11-3,-9 10 2,9-10 0,-10 7 3,10-7-4,0 0-2,-9 8-1,9-8-2,0 0 1,0 0-7,-13 0 5,13 0-5,0 0-1,0 0-5,0 0 12,-7-5-12,7 5 5,0 0 0,0 0-6,0 0 5,4-7-7,-4 7 6,0 0-3,12-5 0,-12 5 4,13 0-4,-13 0 2,16 0-6,-16 0-2,20 2 0,-8 1-4,0-3-2,2 4-3,0-2-9,2 1-3,0 2-10,1 0 6,-2-1-27,2 0-13,-1 0 13,2 1-4,-1 0 10,-1-2 1,1 1 5,-2 0-5,1-1 13,-4 0 5,0-1 10,-1 0 3,1 1 6,-12-3-3,18 3 7,-18-3 3,13 2 9,-13-2-6,0 0 4,19 0 1,-19 0-6,0 0 10,13-4-6,-13 4 8,0 0 5,6-6-5,-6 6 5,0 0-2,0 0 6,-1-15-6,1 15 4,-4-9-2,4 9 16,-6-10-7,6 10 3,-4-9 23,4 9-1,-7-8 2,7 8 7,-6-8 8,6 8 23,0 0-45,-8-8-3,8 8 27,0 0-45,0 0 0,0 0-2,0 0 0,-10 2 5,10-2 1,-5 11 5,1-3-4,-1 1 12,2 2-16,1-1 14,-2 4-20,0 0 9,0 0-20,2 0 20,-2-1-16,-1 4 22,1-2-29,1-1-40,0 0-73,-2 1-32,2 0-25,0 0-69,2-3-90,0 0-143,-2 2-83,3-2-56,-2 0-830,2-12-1063</inkml:trace>
  <inkml:trace contextRef="#ctx0" brushRef="#br0" timeOffset="136646.995">2363 13228 838,'0'0'887,"7"-6"-101,-7 6-98,6-6-43,-6 6-58,0 0-75,9-6-55,-9 6-24,0 0-37,0 0-21,7-7-34,-7 7-18,0 0-21,0 0-17,0 0-7,6-7-220,-6 7-58,0 0 0,0 0 0,0 0 0,0 0 0,0 0 0,0 0 0,0 0 0,5-7 0,-5 7 0,0 0 0,0 0 0,0 0 0,0 0 0,0 0 0,0 0 0,0 0 0,8-6 0,-8 6 0,0 0-509,0 0-73,0 0-117,0 0-134,0 0-926,15-1-1449</inkml:trace>
  <inkml:trace contextRef="#ctx0" brushRef="#br0" timeOffset="140495.016">13960 12596 778,'0'0'732,"2"-9"-63,-2 9-64,4-9-32,-4 9-55,3-11-11,-3 11-74,0 0-15,2-11-39,-2 11-27,0 0-40,2-11-55,-2 11-46,0 0-4,0 0 61,0 0-6,7 7-38,-7-7 15,2 17-17,-1-5-197,-1 0-25,2 3 0,-2-1 0,-2 3 0,1 0 0,1 0 0,-1 2 0,0-2 0,-4 0 0,5 0 0,-2-5 0,0 1 0,2 1 0,0-14 0,-2 22 0,2-22 0,0 17 0,0-17 0,0 14 0,0-14-7,2 12-385,-2-12-65,0 0-20,9 5-94,-9-5-116,9-4-45,-9 4-811,7-6-1181</inkml:trace>
  <inkml:trace contextRef="#ctx0" brushRef="#br0" timeOffset="140842.79">13935 12393 491,'-15'1'735,"15"-1"-104,0 0-67,-8 7-61,8-7-56,0 0-52,2 11-71,-2-11-24,6 5-49,-6-5 2,11 6-49,-11-6-9,13 3-39,-13-3 13,18-2-29,-9 0 10,-9 2-30,22-7 13,-13 3-14,1-1-6,-1-1-12,-1 0 5,4-1-4,-5 0-15,-1-2-9,-1 1-6,-1-1 4,-2 0-11,-2 9 23,2-18-56,-2 18 41,-4-19-52,0 10 39,-1 1-57,-1-1 43,-1 3-52,0-1 37,-2 2-35,0 0 27,-1 1-35,0 0 29,10 4-55,-23-3 5,23 3-105,-19 3-43,19-3-62,-21 6-60,14 1-65,1-2-102,-2 2-68,8-7-44,-6 17-204,6-17-401,-3 18-797</inkml:trace>
  <inkml:trace contextRef="#ctx0" brushRef="#br0" timeOffset="141644.97">14397 12530 267,'15'0'772,"-2"0"-122,-1-2-21,0 1-88,0-1-38,0-1-77,1-1-22,-2 2-64,2-3-31,0 0-47,2 0-10,-2 0-46,2-2 10,-2 0-45,2 0-4,-2-2-34,0-2 7,-1 2-38,-1-3 9,2 2-2,-4-2-19,0 0-13,1-1-10,-4-1-13,1 1-9,-1 0 0,-1 1 32,-2-1-54,-1 3 42,0-1-63,-2 11 54,0-21-55,0 21 51,0-16-57,0 16 44,-4-16-54,4 16 45,-6-11-49,6 11 44,-8-10-45,8 10 37,-11-6-37,11 6 42,-12-3-42,12 3 42,-13 0-47,13 0 56,-11 5-49,3 0 66,8-5-43,-13 12-9,5-5 6,1 2 21,0 0 17,0 2 5,0 2-2,1-1-2,-2 2 36,2 0 1,-1 2-7,1-1-6,0 5-6,1-2-5,0 1 4,1 0 11,-3 0-60,5 4-9,-2-1 0,-2-1 0,2 2 0,1 0 0,-1 3 0,0-1 0,2 2 0,-2 3 0,-2 1 0,2 0 0,1 0 0,1 2 0,-2 0 0,0 0 0,0 1 0,-1 2 0,3-2 0,-2 0 0,0 0 0,0-1 0,0 1 0,3 0 0,-2 0 0,2-1 0,-3-6 0,4 2 0,0-2 0,0-1 0,0 1 0,0-2 0,0 1 0,-2-4 0,2-1 0,0-1 0,0-1 0,0 1 0,-3-1 0,2-1 0,-2-1 0,2-1 0,-1-2 0,0-1 0,0-1 0,2-1 0,0-11 0,-2 18 0,2-18 0,0 16 0,0-16 0,4 12 0,-4-12 0,12 6 0,-12-6 0,13 3 0,-13-3 0,21-1 0,-11-1 0,4-3 0,-1 2-29,0-2-15,2-1 7,-2 0 8,1-1 6,-1 0 9,1 0-1,-2-3 2,-2 3 8,1-3-5,0 0 5,-2 1-2,-2-1 1,-1-2 0,-1 2-2,-2-1-2,-2-1 2,-2-1 8,-4-4-20,-3 2 7,-3-5 1,-6-2-5,-1-1 0,-7-1 3,1-1-5,-3 0-7,0 2-15,-3 1 44,4 1-39,0 4 35,2 0-29,2 1 44,6 3-38,1 1 34,0-2-42,5 4 39,-3-1-52,7 0 37,2 1-35,2 0 29,2 10-84,6-21-1,0 8-84,7-1-44,0-1-44,7-2-50,5 1-127,2 1-118,5-4-137,4 2-766,1-3-1089</inkml:trace>
  <inkml:trace contextRef="#ctx0" brushRef="#br0" timeOffset="142378.117">15995 12516 132,'8'-8'910,"0"1"-157,0-1-40,0 2-103,0-2-15,-2 1-49,2 0-39,-8 7-50,10-12-40,-10 12-35,6-10-12,-6 10-86,6-11-15,-6 11-79,0 0 15,-6-9-44,6 9-15,-11-2-8,11 2-9,-22 3-3,8 4-10,-2 2-81,-3 2-35,0 6 0,0 2 0,0 3 0,1 2 0,-2 5 0,4 2 0,1-6 0,4 6 0,2-3 0,-3 1 0,3 1 0,4-1 0,1-3 0,2-1 0,2 1 0,0-3 0,2 2 0,3-3 0,2 0 0,2-1 0,3-1 0,3 0 0,4-1 0,-3-7 0,4 1 0,2-4-259,1-2-192,1-1-52,1-2-74,2-2-83,0-1-83,-4-1-840,3-3-1231</inkml:trace>
  <inkml:trace contextRef="#ctx0" brushRef="#br0" timeOffset="142647.712">16486 12673 132,'-1'-10'975,"2"-2"-163,-1 12-78,0-14-89,0 14-28,-1-15-89,1 15-66,0 0-66,-2-13-41,2 13-44,0 0-9,0 0-22,0 0 6,0 0-20,0 0-11,0 0-20,-2 12-2,3-1-33,-1 0-33,0 4-167,1 0 0,-1 2 0,2 2 0,-1-2 0,-1 3 0,1-3 0,-1 3 0,1-2 0,1-1 0,-2 2 0,1-2 0,-1 1 0,0-1 0,1-2 0,-1-1 0,2 0 0,-2-1-305,1-2-176,0 1-77,0-2-106,-1-10-99,5 19-178,-5-19-482,5 10-1032</inkml:trace>
  <inkml:trace contextRef="#ctx0" brushRef="#br0" timeOffset="142964.112">16865 12697 784,'-7'-17'741,"7"17"-80,-11-12-84,5 7-66,-2 0-68,-1 1-28,0 0-71,-1 0-15,10 4-36,-22-4 5,22 4-48,-24 0-1,24 0-33,-24 3-4,12-1-16,1 2-17,-2 1-17,2 2 1,-2 1-25,3 1-12,1 0-11,0 3-1,1 1-7,2-1-14,1 1-18,1 1-12,2-2-11,1 0-1,1 0 11,0 0-46,3 1 31,1-1-36,-1 1 25,4-1-37,-1 1 35,4-3-56,1-1-11,-1 1-96,4-4-9,0 0-101,3-1-79,-1-2-70,5 0-91,-1-1-90,2 0-112,5-4-127,2 0-578,1-1-985</inkml:trace>
  <inkml:trace contextRef="#ctx0" brushRef="#br0" timeOffset="143202.435">17337 12810 1064,'0'0'896,"0"0"-122,0 0-59,-13-4-85,13 4-71,0 0-99,0 0-44,0 0-38,0 0-29,0 0-52,0 0-48,12-5-24,-12 5-41,17 0-31,-5-1-30,0 0-22,3-1-21,-1 1-16,1 0-15,2-1-20,2 1-77,-1-2-68,1 1-75,-1-1-86,0 1-50,-2-1-68,2 1-99,-5 0-79,2-1-54,-3 3-186,-1-2-428,-11 2-851</inkml:trace>
  <inkml:trace contextRef="#ctx0" brushRef="#br0" timeOffset="143418.612">17377 12932 95,'-13'7'1033,"4"0"-207,0-2-104,1 2-87,8-7-35,-10 10-69,10-10-78,-5 10-50,5-10-55,0 0-39,0 15-55,0-15-49,6 8-43,-6-8-32,14 6-14,-14-6-26,22 5-25,-10-3-17,3-2-15,0 0-46,4 0-56,2-3-60,-2 1-73,3 0-59,3-1-83,1-1-111,-1 1-83,3 0-74,1 1-798,5-3-1014</inkml:trace>
  <inkml:trace contextRef="#ctx0" brushRef="#br0" timeOffset="143666.05">18176 12789 955,'0'0'971,"-12"-2"-174,12 2-64,0 0-93,-15 0-79,15 0-88,0 0-17,0 0-52,0 0-55,0 0-46,0 0-77,0 0-40,0 0-34,16 2-33,-16-2-23,20 0-19,-6 2-19,2-2-6,0 1-21,-2-1-63,7-1-62,-2 1-64,1-2-76,-1 2-49,-2-2-78,2 2-119,-4 0-93,0-3-74,-2 3-210,-13 0-380,21 3-845</inkml:trace>
  <inkml:trace contextRef="#ctx0" brushRef="#br0" timeOffset="143850.979">18194 12955 322,'-13'8'940,"4"-3"-141,1-1-118,-1 1-37,9-5-83,-13 8-45,13-8-81,-10 8-56,10-8-48,-5 8-27,5-8-63,0 0-49,5 8-41,-5-8-33,14 5-22,-14-5-22,23 1-28,-9-2-62,5 1-61,0-2-61,1-1-45,6 0-61,0-3-65,-2 1-71,3 0-79,-2 0-43,2 0-88,3-2-651,0 0-849</inkml:trace>
  <inkml:trace contextRef="#ctx0" brushRef="#br0" timeOffset="144321.087">18751 12806 57,'0'0'804,"3"-9"-164,-3 9-42,0 0-28,-1-13-61,1 13-32,0 0-68,-6-7-25,6 7-60,0 0 2,0 0-50,0 0-12,0 0-25,0 0-8,-7 7-30,7-7-20,0 13-20,0-13-8,0 14-12,0-14 16,1 19-55,-1-19 22,2 22-51,-2-22 19,0 24-45,0-13 20,1 0-45,-1-11 24,-1 22-38,1-22 29,1 17-38,-1-17 32,0 14-34,0-14 25,0 13-25,0-13 35,0 0-42,-3 13 16,3-13-37,0 0 27,-7 6-56,7-6 33,0 0-47,-11-3 54,11 3-24,-8-8 32,8 8-41,-8-13 50,4 5-45,1-4 11,2 2 7,1-3 3,0-2 16,1-2-14,3 2 14,0-2-14,3 0 8,0 0 7,2 0 6,1 3 3,3-1 5,0 2-5,3 0 3,0 1-5,0 2 9,2 2-9,0 1 23,0 3 1,-1 1 10,0 2 21,-2 2-5,1 2 7,1 1 5,-2 3-4,0 5 7,1-1-9,-3 1-3,0 3-3,-2 1-14,-1-1-3,0 2 19,-2-3-42,-2 2 35,-1-1-44,-1 2 26,1-3-95,-3-1-16,0-3-130,-2 2-89,0-12-98,-1 21-111,1-21-146,-5 17-189,5-17-687,-7 10-1173</inkml:trace>
  <inkml:trace contextRef="#ctx0" brushRef="#br0" timeOffset="144637.555">19213 12359 517,'2'-16'827,"-2"16"-127,5-9-32,-5 9-78,8-5-34,-8 5-62,17 3-37,-8 0-34,3 1-1,1 4-34,5 3-19,-1 2-13,2 4 22,4 2 6,2 6-3,2 3-100,0-1-281,-1 7 0,-1-3 0,-2 3 0,-4 2 0,0-2 0,-3 4 0,-2-1 0,-4 2 0,0-1 0,-3 1 0,-4-4 0,-3 0 0,-2-1 0,-6 7 0,-3-4 0,-2 2 0,-7-3 0,-5-1 0,-8 5 0,2-8 0,-8 6 0,-2-4-612,-4-1-515,-1-3-904,0 1-1789</inkml:trace>
  <inkml:trace contextRef="#ctx0" brushRef="#br0" timeOffset="147229.323">21053 12542 616,'0'0'1000,"-9"-14"-216,9 14-88,-5-12-40,5 12-35,-7-11-120,7 11-35,-4-10-60,4 10-56,-3-8-55,3 8-57,0 0-44,0 0 14,0 0-1,0 0-29,-11 5 25,9 4-13,1 3-15,-1 3-23,0 2-97,-1 2-55,2 1 0,0 1 0,1 2 0,-2 0 0,2-1 0,2 0 0,-4-2 0,2 2 0,0-4 0,2 2 0,-2-2 0,1-1 0,1 0 0,0-4 0,-1 1-162,0-3-173,1 0-41,-2-11-27,0 18-64,0-18-83,0 14-81,0-14-63,-4 12-758,4-12-1068</inkml:trace>
  <inkml:trace contextRef="#ctx0" brushRef="#br0" timeOffset="147830.963">20639 12789 402,'-9'-5'792,"9"5"-166,-14-6-93,14 6-110,-8-6-75,8 6-43,0 0-64,5-9-47,-5 9-37,18-5-32,-4 1-21,4 0-22,5 0-25,4 1-6,6-4-5,4 1-15,-1 0-2,6-2-8,1 1-1,-2-1-10,2 0-6,0-1-14,-7 1-16,-2 0-17,0 0-13,-2 2 1,-2-3 0,-4 1-2,-3 0-8,-3 1 26,-5-2-6,-2 1 22,-1 1-7,-5 0 16,0-1-13,-7 8 25,6-14 15,-6 14 8,3-12 17,-3 12 8,0 0 26,-3-13 10,3 13-1,0 0 8,-7-7 22,7 7-15,0 0 19,-9 8-18,9-8 7,-6 16-17,4-5 17,-1 4-11,1 1 12,-2 2-39,3 0 27,-2 1-25,2 0 23,0 1 1,1-1 11,-2 1-21,2-1-23,0-2-12,0 0-4,0-1-8,2 0-7,-2-4 1,0-1-23,0-11 9,1 18 3,-1-18-2,0 16-2,0-16 1,3 11-7,-3-11-1,0 0-6,0 0 6,3 7-5,-3-7-1,0 0-4,8-7-9,-8 7-22,4-11 20,0 0-12,-2 3 29,2-3-26,1 1 27,0-1-24,0 2 28,2-3-23,-1 2 9,2-2-7,2 5 25,-2-2-20,1 3 23,2 3-12,-1-1 37,-10 4-7,23 0 28,-11 4-11,2 0 25,-3 4-11,2-1 15,0 2-2,-3 0-24,2 0-8,-2 2-12,-1-2-8,-1 1-6,0 2 3,0-3 20,0 1-37,-3 0-5,2-3-11,0 3-79,-1-4-65,-1 0-60,2 2-50,0-1-79,-7-7-62,11 8-67,-11-8-41,10 5-122,-10-5-574,0 0-818</inkml:trace>
  <inkml:trace contextRef="#ctx0" brushRef="#br0" timeOffset="148194.257">21685 12874 382,'10'-9'602,"-10"9"-94,13-6-43,-13 6-39,17-11-53,-8 6-44,0 0 23,5 0-10,-1-3-47,2 1-7,0 0-53,2 0-16,-2 0-42,2 1-3,-3-1-27,0-2 7,-1 2-42,1-2 0,-3 0-27,-2 0 7,1 0-33,-3 1 16,-2-1-18,0 3 15,-5 6-33,7-15-1,-7 15-18,0 0 13,-2-16-21,2 16 12,-9-5-21,9 5 26,-11-2-28,11 2 43,-14 4 10,14-4 27,-14 9 5,6-1 29,3 1 24,0 1-11,0 2 29,1 1-15,1-1 15,1 1-55,2 1 26,0-2-43,1 2 13,0-2-44,3 2 16,0-2-35,1 1 19,1-1-34,5 0 24,-1-2-37,1-2 27,5-1-33,0 0 24,3-4-54,2-1-21,2-2-83,-1 0-25,4-2-74,4 0-9,3-4-64,0-1-88,2 0-101,-1-3-63,-1 3-57,1-4-110,-1 1-629,-2-1-954</inkml:trace>
  <inkml:trace contextRef="#ctx0" brushRef="#br0" timeOffset="148795.797">22555 12779 521,'-5'-7'726,"5"7"-140,-9-12-17,9 12-64,-7-10-48,7 10-43,-5-7-72,5 7-42,-4-10-70,4 10-16,0 0-33,0 0 31,0 0-38,0 0 16,0 0-27,0 0-3,4 16-30,0-6 13,-1-1-28,1 1-7,0 1-3,0 1-19,0-2-16,-2 1-14,2 0-11,-4-11-16,4 19-3,-4-19 0,5 17-4,-5-17-5,5 13 2,-5-13-2,1 11 12,-1-11-15,0 0-2,3 11-3,-3-11-4,0 0-2,0 0 3,0 0 1,0 0-7,-10-6 0,10 6 12,-7-12-9,3 4-10,1-4-2,0 2-18,-1-4 22,2-1-15,0-1 16,2 0-14,2-1 16,-1-1-2,3 1-4,2-2-4,2 1 12,2 1-4,2 1 13,0 2-3,4 1 22,-1 4 1,4 0 34,-2 3 25,1 2 12,1 2-6,0 2 16,2 2 2,-2 2 13,1 2 4,2 3-13,-3 1-3,-1 1-16,0 2-63,-4-1-34,1 2 0,-3 1 0,0-1 0,-4 0 0,0-1 0,-2 0 0,0 0 0,0 1 0,-3-1-91,0-1-130,-2 0-102,1-2-71,-2-10-48,1 22-123,-1-22-95,-1 19-155,1-19-670,-4 15-1109</inkml:trace>
  <inkml:trace contextRef="#ctx0" brushRef="#br0" timeOffset="152606.277">1679 14780 419,'0'0'610,"-6"-8"-74,6 8-53,-5-8-28,5 8-11,-4-10-9,4 10-5,-3-10-38,3 10 0,-3-10-34,3 10-14,0 0-14,-6-12-23,6 12-19,0 0-40,0 0-42,0 0-28,0 0-16,-11 4-10,11-4-13,-5 16-5,3-4-27,-2 0-11,2-1-20,0 5-12,1-1-6,-2 1-3,2 1-17,0-4-6,0 0-8,1 2 1,-3-1-11,3-3-5,0 0-6,0-11 2,3 22 1,-3-22-3,2 18-1,-2-18 3,5 14-5,-5-14 4,8 11-1,-8-11 1,10 8-3,-10-8 3,14 3-3,-14-3 1,18 4-1,-18-4 1,22 2-3,-22-2 5,22 1-4,-22-1 1,24 1-1,-10 0-3,-1 1-1,-1 1-1,-1-2 2,3 2-2,-2-2-5,0 2 9,-1 1-7,0-1 9,-1 3-3,-1-2 0,0 0-1,-3 3 8,2-1 0,-2 1 3,-1 2-5,-5-9 4,6 16 0,-6-16-5,2 15 2,-2-15 0,-4 20-1,0-11 1,-1 2 2,-4 0-1,2 0-3,-4 0-4,0-1 2,-1 0-12,-1 0-29,0-2-27,-3 0-44,0-3-58,1 1-67,0-1-52,-2-4-68,1-1-31,3 0-125,-3-5-100,1 0-73,-2-5-781,-1-1-1087</inkml:trace>
  <inkml:trace contextRef="#ctx0" brushRef="#br0" timeOffset="152844.372">1578 14703 646,'0'0'771,"13"-7"-88,-3 2-69,-1 3-40,2-1-80,4-1-55,1 1-63,4 0-51,4 1-37,2-3-41,2 3-52,-1-3-25,1 4-43,1-2-22,2 0-23,-1 1-13,-1 1-14,2-1-11,-3-1-9,0 1-9,-1 0-30,-2-1-53,-3 2-89,-3-1-68,2-1-109,-2 2-125,-4 1-108,-2-1-259,2-4-382,-2 3-807</inkml:trace>
  <inkml:trace contextRef="#ctx0" brushRef="#br0" timeOffset="154912.408">18313 14566 628,'0'0'744,"-1"-14"-101,1 14-66,-1-11-47,1 11-81,0 0-66,-2-12-75,2 12-16,0 0-45,0 0 14,-7 4-49,7-4-2,-6 18-44,4-7-10,1 6 0,-2-2-33,-1 3-23,3-2-17,1 1-18,0 0-7,1 0-5,1 0-13,1-2-1,0-1-1,2-2-4,0 2-6,2-3-5,0-2-9,2-2 1,0-1-3,1 0-5,3-3 3,0-2-2,1-1-1,0-1-3,2-2-12,0-1-6,0-3-8,0 1 15,2-1-21,-2-4 16,-2 4-31,-1-4 24,0 1-20,-2 1 20,-1-1-16,0 1 30,-3 1-22,0 1 18,-7 7-21,11-8 20,-11 8-10,8-7 17,-8 7-17,0 0 22,0 0-20,0 0 3,4 13 2,-4-13 4,1 13-2,-1-13 5,3 13 0,-3-13 4,6 17-5,-2-9 4,2-1 2,0 1-4,2-2 5,3-2 0,2 2 1,2-2 1,1-2 1,1-1-3,2-1 0,1-2 2,0-1 4,0 0-7,3-3-2,-2 0 5,0-1-2,0-3 3,-5 2-3,2-3 1,-4 0 1,0-2 1,-2-1 25,-3 1-13,-3-1 22,-2 0-6,-2-2 32,-2 1-26,-1 1 19,-4 0-15,-1-1 5,-4 4-18,-3-2 9,-1 4-28,-3-4 13,-1 6-22,1 2 16,-3 1-20,0 1 16,-1 1-9,1 2 1,-2 2-4,-2 1-51,3 1-64,0 0-34,2 2-95,3 1-66,1 1-80,2-1-52,1 1-54,4 0-93,1 1-666,2-3-864</inkml:trace>
  <inkml:trace contextRef="#ctx0" brushRef="#br0" timeOffset="155435.897">19141 14639 215,'0'0'806,"-13"-2"-156,13 2-75,0 0-54,0 0-67,0 0-80,0 0-68,0 0-50,0 0-35,0 0-30,0 0-10,0 0-22,13-1-12,-13 1-21,21 4-17,-6 1-3,0 2-7,4-1 0,-2 3-11,3 0-9,-2 1 9,0 1 5,0 0-7,-2 1-13,-1 2-9,-2 0-15,-2-4-7,-2 1-9,-3-1-5,0 2-3,0-3-4,-6-9 2,4 16-10,-4-16-4,-3 16 1,3-16-3,-6 11 0,6-11-1,-7 10-3,7-10-4,-9 8-1,9-8 8,-10 4-19,10-4-10,0 0-10,-14-1 1,14 1-5,-6-7-4,6 7-2,-3-14-6,4 3 6,2 0 3,1-4 9,2 0 3,6-3 4,-1 0 22,2 2-19,1-1 23,0 2-18,3-1 24,0 4-17,-1 1 26,2 1 7,-3 5 29,2 2-9,-2 0 36,0 3-14,0 3 46,0 3-32,-4 2 7,0 4 4,0-1-1,-5 3-12,1 3 11,-2-1 9,-1 1-15,-3 1-23,3 0-9,-4-1-13,0 0-30,0-3-41,-1-1-57,1-13-41,0 22-42,-4-13-57,4-9-38,-3 12-39,3-12-61,-3 9-16,3-9-24,0 0-26,0 0-69,0 0-118,-11-4-399,11 4-628</inkml:trace>
  <inkml:trace contextRef="#ctx0" brushRef="#br0" timeOffset="155752.376">19431 14548 579,'0'0'770,"0"0"-132,-8-7-75,8 7-68,0 0-24,0 0-72,0 0-31,6-12-77,-6 12 3,17-8-53,-5 2 4,2 0-39,1 1 15,1-2-35,2-2-2,-2 1-19,-2 0-4,0 1-9,-2-1-17,-1-2-3,2 2-11,-4-2-11,-1 1-12,-3 2-11,1-2-6,-6 9-31,3-16 1,-3 16-17,-4-15-6,-2 7 2,-1 2-13,7 6-8,-15-9-2,3 6-4,12 3-3,-21-2-1,21 2-5,-26 0-31,13 5-22,-1-1-32,-1 1-51,3 1-20,-1 2-70,2 1-38,2 0-41,3 0-45,0 1-34,6-10-38,-2 19-13,6-9-45,2-2-56,3 2-609,3-2-765</inkml:trace>
  <inkml:trace contextRef="#ctx0" brushRef="#br0" timeOffset="156037.585">19940 14415 301,'7'-7'719,"0"-1"-112,-1 1-23,-1 0-62,-5 7-20,8-12-42,-8 12-31,6-10-39,-6 10-42,6-8-35,-6 8-31,0 0 4,0 0-13,0 0-37,0 0 18,0 0 5,8 9-29,-8-9-26,2 23-10,-4-8-18,2 2-16,-1 2-17,0 1-23,-3 4-19,2 1-3,-2-1-98,1-1 0,-1 2 0,2-3 0,-2 1 0,0-1 0,0-1 0,-1-3 0,1 0 0,2-2 0,-2-2 0,0 3 0,0-2 0,-1-3 0,0 2 0,3-4-117,-2 0-171,4-10-55,-6 17-75,6-17-69,-2 14-102,2-14-73,-3 12-131,3-12-635,0 0-1037</inkml:trace>
  <inkml:trace contextRef="#ctx0" brushRef="#br0" timeOffset="156238.136">19785 14695 130,'0'0'802,"-5"-11"-178,5 11-92,2-8-53,-2 8-96,8-9-52,0 4-63,2 1-44,3-1-37,2-1-50,3 2-45,4-3-37,2 0-65,-1 2-69,8-5-29,0 3-48,-2-3-49,3 2-31,-1 0-50,-2-1-33,-4 3-92,-2 1-361,-1-3-289</inkml:trace>
  <inkml:trace contextRef="#ctx0" brushRef="#br0" timeOffset="156554.58">20286 14553 102,'0'0'640,"3"9"-103,-3-9-46,0 0-40,10 8-45,-10-8-57,10 3-53,-10-3-30,15 2-29,-15-2-32,17 0-16,-7-3-7,3 1-11,-1-1-32,-1-1 7,0 0-32,-1 0 12,1 0-25,-2-3 2,-1 2-29,-2-2 0,2-1-30,-3 0 18,-5 8-26,6-15 8,-6 15-25,0-13 11,0 13-23,-5-12 11,5 12-23,-9-8 22,9 8-21,-15-2 22,15 2-28,-22 4 21,12-1 9,-3 4 27,0 2 19,2 2 46,-3 1-8,3 5 35,1 0-25,1 3 4,3 1-31,1 0 6,1 0-33,1-3-13,1 2-6,2-1-8,0-2-3,1 0-5,2 0-8,2-3 8,0-2-16,1 0 1,3-3-10,1-1-28,2-3-47,3 0-52,1-2-64,1-2-62,3-1-84,-1-2-154,4-2-164,0-3-844,2 0-1127</inkml:trace>
  <inkml:trace contextRef="#ctx0" brushRef="#br0" timeOffset="157372.196">21680 14218 567,'7'-6'707,"-7"6"-85,14-10-50,-14 10-36,10-7-47,-10 7-48,8-7-40,-8 7-57,0 0-38,10-8-39,-10 8-50,0 0-43,0 0-36,0 0-26,-7-12-21,7 12-21,-12-4-13,12 4-13,-20-4-7,8 3-8,-3 1-6,-4-1-4,-1 1-3,1 1-5,-3-1 0,-1 1-4,1 2-1,-2-2-2,2 1-1,-3 1 1,3-1-3,3 0-2,0 1 5,1-1-5,0 0-4,4 1 4,0-2 0,1 2-2,2-1 3,0 1-4,11-3 0,-16 3 1,16-3 0,-12 9 1,12-9 1,-9 10 1,9-10 0,-9 13 26,7-2 1,-1-3 60,1 4-22,-1 2 23,1 3 12,-1 1-24,-1 3 4,0 3 19,0 0-13,-2 7-5,2-4-5,-1 7 10,-1-2 10,1-2-15,-2 2-13,2 0-7,0-1-13,2-4-5,1-2-14,1 1 1,-1-2-8,5 0 1,1-2-8,2 0 5,4-1-11,3-1 0,5-1 18,3-2-47,3-2-42,4-1-54,1-2-69,5-3-39,0-1-57,1-1-46,1-4-67,-1 1-52,-4-3-86,-1-1-84,0 0-235,-2-2-347,-1-1-808</inkml:trace>
  <inkml:trace contextRef="#ctx0" brushRef="#br0" timeOffset="161931.219">21733 14137 491,'0'0'391,"0"0"-53,0 0-48,0 0-8,0 0-9,0 0-4,0 0-41,0 0 15,0 0-9,0 0 2,0 0-22,0 0-8,0 0-18,0 0 9,0 0-37,10-3 14,-10 3-38,0 0 8,0 0-26,0 0 9,0 0-17,0 0 6,0 0-13,-5-6 4,5 6-18,0 0 3,0 0-20,0 0 6,-12-6 2,12 6-1,0 0 1,0 0-7,-15 0-12,15 0-3,0 0-2,-14 0-5,14 0 0,0 0-5,-19 0-5,19 0-3,-13 3-8,13-3-3,-14 2-1,14-2 3,-12 2 1,12-2-1,-14 3-2,14-3 0,-14 2 4,14-2 8,-15 3 3,15-3-7,-13 4-2,13-4-7,-14 4-2,14-4-4,-15 4-2,15-4 1,-13 2 1,13-2 5,-14 4 15,14-4-14,-13 5 3,13-5 1,-14 4 3,14-4-5,-12 4-5,12-4 1,-12 3-3,12-3 5,-10 4-6,10-4-3,0 0 5,-13 5 0,13-5 6,0 0-3,-13 3-9,13-3 0,0 0 4,-10 4-8,10-4 5,0 0-8,-12 5 5,12-5-6,0 0 3,-13 3-4,13-3 6,-7 6-4,7-6 7,-9 4-1,9-4 4,-10 4 4,10-4 7,-9 3-8,9-3 6,-8 4-1,8-4-3,-10 5 1,10-5-5,-9 4-3,9-4 6,-10 4-11,10-4 3,-11 6-5,11-6 0,-10 5-3,10-5 1,-9 5-2,9-5 7,-11 5-2,11-5 10,-9 5-2,9-5-1,-11 5-2,11-5-3,-7 5-3,7-5 1,-9 5-3,9-5 0,-8 5-5,8-5 1,-7 7 9,7-7-11,-9 7 1,9-7 2,-8 7-1,8-7 2,-8 8-2,8-8 10,-7 9-11,7-9 0,-9 9-1,9-9-1,-8 11-1,8-11 5,-6 11-3,6-11 0,-6 12 5,6-12 6,-6 10-1,6-10 2,-6 14 0,6-14-7,-5 14-7,5-14 0,-5 16 0,5-16 0,-4 15 0,4-15 0,-6 17 0,6-17 0,-3 17 0,3-17 0,-5 17 0,5-17 0,-3 17 0,3-17 0,-2 15 0,2-15 0,-3 16 0,3-16 0,-1 16 0,1-16 0,-2 18 0,2-18 0,-1 12 0,1-12 0,-1 17 0,1-17 0,-1 15 0,1-15 0,0 14 0,0-14 0,1 17 0,-1-17 0,2 17 0,1-8 0,-3-9 0,4 20 0,-2-9 0,1-2 0,1 3 0,-1-3 0,0 1 0,1 1 0,0-1 0,0 1 0,-2-2 0,2 0 0,2 2 0,-2-2 0,0 0 0,1 1 0,-1-2 0,1 2 0,0-2 0,2 1 0,-1 0 0,0 0 0,1-1 0,2 0 0,0 3 0,0-3 0,1 1 0,0 0 0,0-1 0,2 2 0,-1-2 0,1 0 0,1 2 0,-1-3 0,1 1 0,0-1 0,-1 3 0,1-3 0,0 0 0,0-2 0,0 4 0,1-4 0,-1 1 0,0-1 0,0 1 0,2 0 0,0-3 0,-1 0 0,3 2 0,-1-4 0,3-1-227,2 0-213,5-3-100,-1 0-170,4-1-186,5-1-804,0-2-1377</inkml:trace>
  <inkml:trace contextRef="#ctx0" brushRef="#br0" timeOffset="162786.512">22126 14546 359,'-10'-3'721,"0"0"-129,10 3-59,-13-7-39,13 7-34,-13-7-45,13 7-67,-9-10-39,9 10-53,0 0-4,-4-14-32,4 14 6,4-9-33,-4 9 9,11-10-31,-3 5 17,0-1-46,2 2 3,2 1-46,1 1 0,3-3-24,0 4 10,3 1-19,-1 0 4,1 1-23,0 4-1,3-2-16,-2 3 7,2 2-15,-4 1 4,-1 2-15,-1-2 10,-1 4-14,-5-3 14,1 1-10,-4 4 0,-3-5-9,-1 4-4,-3-2 7,-2-1 10,0 2-14,-2 2 3,-2-3-1,-2 0 2,2 0-4,-2 1-4,0-4 6,-1 1-4,3 0 6,-1-2 2,2-1-8,5-7 2,-10 11 33,10-11-44,-7 9-6,7-9-4,0 0-5,0 0-5,0 0-7,0 0-14,0 0 3,11-13-1,-3 5-2,1-4 1,2-1 3,4-3 1,-2 0 3,5-2 26,0-4-16,-1 3 28,-2 2-20,-2 2 25,0 0-20,-1 3 3,-1 1 5,-1 1 2,-1 0-6,-3 3 9,1 0 1,-7 7-1,11-12 2,-11 12-1,6-6 17,-6 6-16,0 0 18,0 0-21,0 0 21,0 0-21,7 10 23,-7-10-20,0 17 7,0-17 0,0 22 4,-2-8 12,2-3-3,2 3 3,-1 0 3,0 1-9,3 1-1,0 0-1,2-2-1,1 0-1,0-1 0,2 1-8,4-1 4,1 0 2,3-3-8,0 0-56,2-1-85,1-4-64,-2-1-117,2 0-71,1 0-85,-2-3-107,1 1-799,-1-4-987</inkml:trace>
  <inkml:trace contextRef="#ctx0" brushRef="#br0" timeOffset="163287.86">23408 14246 421,'0'0'846,"9"-10"-115,-9 10-99,7-9-42,-7 9-67,7-6-53,-7 6-72,0 0-65,5-10-63,-5 10-46,0 0-41,-5-10-35,5 10-30,-13-6-22,13 6-26,-20-5-6,6 3-20,-3 1-5,-2-2-8,1 2-4,-1-2-5,-2 1-4,2 1-4,0-1-4,1 0 0,1 1-3,2 0-4,4 0 2,-1 0-1,12 1-3,-20-1 0,20 1-3,-18-2-2,18 2 3,-14 0-2,14 0 3,-13 3-2,13-3 4,-10 3-2,10-3-2,-9 6 0,9-6 2,-10 11 2,10-11 6,-9 16 26,5-7 11,-1 3 1,-1 2 10,-1 0 20,2 2 19,0 1-9,-2 1 7,1 4 37,-2 1 25,1 3-19,-1 2-9,1 0-13,2 0-12,-1-2 8,2-1-21,3 0-7,0 0-1,-1-2-13,4 2-9,-1-1-12,3-3-36,1 1-11,2-2 0,0-3 0,2 2 0,2-2 0,2-2 0,0-2 0,3 1 0,1-3 0,1 1 0,0-3 0,1-3-116,0 2-89,-1-2-69,-1-1-36,0-2-44,2 0-60,0-2-51,-3 1-75,2-1-28,1-1-85,-5 0-710,4-3-965</inkml:trace>
  <inkml:trace contextRef="#ctx0" brushRef="#br0" timeOffset="163588.725">23746 14485 47,'-1'-12'897,"1"12"-195,-1-16-44,1 16-71,-3-18-56,3 18-55,-2-12-51,2 12-63,-3-11-47,3 11-30,0 0-14,-5-9-8,5 9-28,0 0 25,0 0-30,-10 3 10,10-3-43,-3 10-17,1 0-26,2-10-19,-3 24 4,3-12-26,-1 2-16,0 6 6,-1-4-2,2 4-18,-1-1-12,0 3-37,-1-2-34,1 1 0,0-1 0,0-1 0,-1 0 0,0 1 0,0-3 0,2 0 0,-1 0-4,0-5-174,1 0-77,0-12-46,0 22-57,0-22-103,4 16-82,-4-16-108,6 14-136,-6-14-690,9 10-1098</inkml:trace>
  <inkml:trace contextRef="#ctx0" brushRef="#br0" timeOffset="163773.643">24010 14647 597,'0'0'805,"0"0"-157,-4-9-60,4 9-93,0 0-93,0 0-76,0 0-63,0 0-57,0 0-50,0 0-39,0 0-13,0 0-49,0 0-70,0 0-105,5-9-107,-5 9-119,0 0-162,10-2-602,-10 2-725</inkml:trace>
  <inkml:trace contextRef="#ctx0" brushRef="#br0" timeOffset="163936.403">24249 14645 263,'0'0'592,"0"0"-143,9 5-29,-9-5-48,0 0-63,10 4-66,-10-4-52,0 0-36,11 4-34,-11-4-56,0 0-86,14 3-90,-14-3-107,0 0-150,18 0-412,-18 0-301</inkml:trace>
  <inkml:trace contextRef="#ctx0" brushRef="#br0" timeOffset="164121.34">24610 14655 208,'0'0'738,"0"0"-128,10 7-59,-10-7-42,0 0-94,6 6-27,-6-6-49,0 0-42,5 8-41,-5-8-45,0 0-34,0 0-39,6 8-24,-6-8-26,0 0-24,0 0-6,6 7-22,-6-7-52,0 0-77,0 0-105,11 4-56,-11-4-62,0 0-74,15 0-76,-15 0-140,0 0-292,17-4-461</inkml:trace>
  <inkml:trace contextRef="#ctx0" brushRef="#br0" timeOffset="164638.349">24986 14633 72,'0'0'890,"3"-10"-155,-3 10-98,0 0-66,3-13-70,-3 13-73,0 0-74,5-10-56,-5 10-45,0 0-26,0 0-23,0 0-14,0 0-7,0 0-10,4 8-21,-4-8-17,-1 15 0,1-15-4,-3 19-18,1-7-15,2-2 4,-3 3-1,1 0-9,1-2-5,-1 1-10,1 0-17,-1-3-26,0 4 9,-1-3-7,3-10-1,-2 16-8,2-16-11,-1 14 1,1-14 1,-3 13-3,3-13-10,0 0 12,-2 12-4,2-12-3,0 0-4,0 0 1,0 0 5,0 0-4,0 0-5,0 0-5,0 0-2,-8-11 2,8 11 0,1-18-6,-1 5 1,2 0 0,-1-3 4,3 2-4,-2-2-2,2 1 9,-2-2-2,3 2-5,0 1 0,1-2 1,0 2 8,2 1-7,0 0 7,2 1-7,1 0 6,2 3-5,-1 1 6,1 0-6,2 4 5,-3 2 2,1 1 2,3 1 11,0 2 11,2 1 34,-1 4-3,2 1 5,-3 0-7,1 3 2,0 1 1,-2 1 3,1 1-9,-3-1-8,-1 3-10,-1-2-2,-4 2-6,2-4-6,-3 2-3,-1 2-8,-1-4-65,-3 1-81,-1-1-137,-1 0-146,-1-1-143,-2 3-240,-3-4-998,3 1-1500</inkml:trace>
  <inkml:trace contextRef="#ctx0" brushRef="#br0" timeOffset="165477.796">25481 14275 19,'0'0'751,"-11"-8"-141,11 8-67,-9-9-26,9 9-67,-7-5 3,7 5-63,-7-8-24,7 8-29,0 0-24,-7-6-39,7 6-20,0 0-14,0 0-34,0 0-18,6-10-21,-6 10-23,19-4-23,-8 3-16,5 1-9,-3-2 4,2 1-9,-1 1-8,3-2-9,-2 1-12,1 1-9,-3-2-10,3 2-15,-2 0-3,-14 0 11,24 0-1,-24 0-25,18 0-2,-18 0 0,16 0-2,-16 0-3,14 2 6,-14-2 4,11 4 12,-11-4 9,6 4-3,-6-4 21,4 9 4,-4-9-4,0 0-13,0 16 7,0-16 5,-1 17-6,-2-5 8,1-1 6,0 2-9,0 3-4,-1-1 7,1 2 13,0 3-13,2-1-6,0 2 18,-2 1-28,4 3-37,-2 1 0,0 0 0,3 1 0,-2-2 0,2 3 0,1-1 0,-2-2 0,0 0 0,0-2 0,1 3 0,-1-6 0,-2-2 0,0 2 0,0-3 0,-2-1 0,0-1 0,0 1 0,-1-4 0,-1 1 0,2-5 0,-3 3 0,1-1 0,-1-2 0,-2-1 0,1 0 0,-1-2 0,-2 0 0,0 0 0,9-5 0,-19 6 0,19-6 0,-22 0 0,22 0 0,-22 0 0,22 0-265,-23 0-190,23 0-86,-22-3-112,22 3-121,-16-3-220,16 3-439,-12-7-1042</inkml:trace>
  <inkml:trace contextRef="#ctx0" brushRef="#br0" timeOffset="165963.209">26175 14021 46,'-7'-10'825,"3"3"-140,4 7-45,-9-15-86,9 15-54,-5-10-50,5 10-38,-6-11-71,6 11-50,0 0-46,-1-11-18,1 11-1,0 0-16,12-5 7,-12 5 0,13 2 25,-2 2-13,3 1 27,2 4-23,4 3 11,3 1-1,0 6 12,3 4-1,3 2-105,-2 2-149,2 4 0,-2 2 0,7 9 0,-3 4 0,-1 0 0,1 3 0,-2 4 0,-4-2 0,-2 4 0,-6-2 0,-3-9 0,-5 1 0,-3-2 0,-3 1 0,-3-7 0,-3 0 0,-3 4 0,-3-3 0,-9 1 0,1-2 0,-4-1 0,-6-5 0,-2 1 0,-3 0 0,-2-6 0,-1 0 0,-1-2 0,-1-2 0,2 2-446,1-4-790,7-3-813,2-4-1810</inkml:trace>
  <inkml:trace contextRef="#ctx0" brushRef="#br0" timeOffset="167930.828">1791 16615 454,'0'0'527,"0"0"-76,3-11-20,-3 11-15,0 0-53,2-11-19,-2 11-6,0 0-33,-2-12-17,2 12-1,-4-7-9,4 7-28,-5-8 4,5 8-31,-10-5 0,10 5-49,-11-4 6,11 4-20,-14 0 1,14 0-20,-19 4 0,6-1-37,3 2 27,-3 0-15,-3 2-10,3-1-9,-1 2-3,0 1-14,1-1-12,-1 1-17,1 0-7,0 2 0,2 0-15,-3 2 9,5-1-19,-4 3 10,3-3-14,1 4 12,-1 1-12,3 0 8,0 1-4,3 1-14,-1-2 6,3 1-3,0 0 1,2 2-3,2-1 3,0 1-4,1 1 1,3-1-5,-2 1 2,6-1 2,-1-1-2,1-3-1,2 0-1,1-2 0,3-2-1,-2 0-1,4-4 1,-5 1 0,3-4-2,2 0-4,0-2-9,-3-1 3,0-2 0,0 0 15,2-2-39,-3-3 26,2 3 17,-3-2-24,1-1 7,-5-2 4,1 3-3,0-2 8,-3 0-2,0-1-2,-1-1-1,-6 8 5,9-14 1,-9 14 4,4-16-3,-4 16-4,-1-14-2,1 14 3,-5-11-2,5 11 8,-10-8-11,10 8 8,-12-1-5,12 1-1,-18 1 20,9 4-19,-1-2 6,-3 4-7,2-1-15,0 2-45,-1 0-74,3 1-38,-3-1-75,2 0-49,4-2-75,-1 1-76,0 0-70,7-7-54,-7 10-223,7-10-391,0 0-799</inkml:trace>
  <inkml:trace contextRef="#ctx0" brushRef="#br0" timeOffset="168184.793">2146 16777 191,'0'0'1024,"13"-8"-207,-13 8-87,9-7-63,-9 7-71,9-4-78,-9 4-65,0 0-39,8-5-21,-8 5-45,0 0-27,9-6-42,-9 6-27,0 0-20,0 0-29,6-6-22,-6 6-39,0 0-21,0 0-32,0 0-8,0 0-23,8-5-10,-8 5-38,0 0-45,0 0-47,0 0-90,0 0-98,0 0-97,7-5-103,-7 5-130,0 0-130,0 0-232,0 0-462,0 0-1031</inkml:trace>
  <inkml:trace contextRef="#ctx0" brushRef="#br0" timeOffset="197592.24">14613 16491 116,'0'0'755,"0"0"-141,0 0-61,0 0-27,0 0-57,0 0-38,0 0-12,0 0-45,0 0-24,0 0-37,0 0-20,0 0-28,0 0-19,0 0-14,0 0-21,0 0 1,0 0-33,0 0 25,0 0-9,0 0-24,10-3-17,-10 3 2,0 0-1,0 0-15,18 0-22,-18 0 10,0 0-5,17-1-34,-17 1-89,16-3 0,-16 3 0,19-4 0,-11 1 0,4 0 0,-1-1 0,0 0 0,1 0 0,-2 0 0,-1-1 0,5-1 0,-5 0 0,3 1 0,-2 0 0,-1-2 0,1 2 0,-3 0 0,1-2 0,0 2 0,1-2 0,-3 2 0,0-3 0,-6 8 0,11-13 0,-5 5 0,-6 8 0,8-14 0,-8 14 0,4-15 0,-4 15 0,2-13 0,-2 13 0,0-14 0,0 14 0,-2-14 0,2 14 0,-8-13 0,8 13 0,-6-12 0,6 12 0,-11-10 0,11 10 0,-13-6 0,13 6 0,-16-3 0,16 3 0,-19-2 0,19 2 0,-22 3 0,9-2 0,-2 2 0,1 1 0,-1 4 0,-1-3 0,1 4 0,-4-1 0,3 3 0,-2 0 0,3 1 0,-1-1 0,1 3 0,0-1 0,1-1 0,0 3 0,1-1 0,1 2 0,1 0 0,0 0 0,1 2 0,3-2 0,1 2 0,-1 2 0,0-4 0,3 1 0,4-3 0,-1 3 0,1-5 0,1 3 0,3-1 0,1 0 0,0 0 0,4-1 0,-1 0 0,4-1 0,1 0 0,4-2 0,-3-1 0,1-1 0,2 0 0,4-2 0,1 0 0,0-1 0,3-1 0,0-2 0,2 0 0,2-2 0,0 0 0,-1 0 0,0-2 0,0 0 0,1-2 0,-5 0 0,1 1 0,-1-2 0,-2 0 0,-1-1 0,-3 0 0,-3 0-309,1 1-198,-2-3-18,-2 1-78,-1 0-66,-1-2-24,-4 3-855,1-2-1188</inkml:trace>
  <inkml:trace contextRef="#ctx0" brushRef="#br0" timeOffset="197992.253">15270 16302 117,'-1'-14'816,"-1"0"-142,0 2-38,1 0-97,0 2-24,-3-3-58,4 2-24,0 11-39,-2-20-18,2 20-9,-1-16-27,1 16-8,-3-14-24,3 14-35,0-12-9,0 12-24,-1-11-21,1 11-23,0 0-21,-2-12-16,2 12-20,0 0-16,0 0-24,0-13-99,0 13 0,0 0 0,0 0 0,0 0 0,0 0 0,5 10 0,-5-10 0,2 17 0,0-4 0,1 1 0,-1 3 0,1 2 0,-1 3 0,1 0 0,-3 4 0,4-1 0,-2 1 0,1 1 0,-1-1 0,3 6 0,-3-5 0,0-1 0,1 2 0,-1 0 0,0-2 0,-1 1 0,2 0 0,-2-1 0,1 0 0,0-1 0,-2-3 0,2-3 0,0 2 0,-1-3 0,0 1 0,1-4 0,0-1 0,-2-2 0,1 0 0,-1-12-330,1 20-136,-1-20-46,2 14-83,-2-14-87,6 8-38,-6-8-829,0 0-1187</inkml:trace>
  <inkml:trace contextRef="#ctx0" brushRef="#br0" timeOffset="198652.292">15305 16085 37,'0'0'477,"1"-15"-76,-1 15-64,2-9-33,-2 9-26,0 0-19,0-16-23,0 16-10,0-11-1,0 11-28,-2-12 5,2 12-8,-2-13 7,2 13-1,-4-14 43,4 14-51,-5-15 12,5 15-17,-5-14 38,1 5 2,4 9-15,-8-15 3,4 6 0,4 9-3,-7-15-13,7 15 7,-8-15-18,8 15-3,-4-12-13,4 12-15,-6-11-4,6 11-17,-4-9-18,4 9-23,0 0-16,-4-12-14,4 12 5,0 0-27,0 0-13,-5-7-3,5 7-11,0 0 4,0 0 7,-1 17 17,1-17-6,1 24 9,-1-9-6,3 4-1,-2 4-6,3 2-6,-3 1-4,4 7-21,-2 0-3,1 2 0,-2-1 0,2 1 0,-2 0 0,1-1 0,1 1 0,-4 0 0,2-1 0,-2 0-72,2-5-62,-2 1-70,1-2-56,-1 1-62,1 0-39,1-3-94,-1 0-111,0-1-74,3-1-141,-2-1-616,1-5-1001</inkml:trace>
  <inkml:trace contextRef="#ctx0" brushRef="#br0" timeOffset="199251.927">15803 16448 255,'5'-8'661,"1"-1"-99,-4 1-51,3 0-49,-1-1-49,-4 9-31,4-19-22,-4 19-13,4-14-41,-4 14 2,-3-15-36,3 15-15,-3-19-24,3 19-21,-11-15-29,11 15-18,-11-14-13,2 8-14,1 2 3,-1-1-25,-2 1 0,0 1-26,11 3-3,-21-2-24,21 2 0,-20 1-21,9 2 5,11-3-22,-19 7 6,10-2-16,1 1 5,1 1-11,0 2 5,-1-2-8,5 3 7,-1-2-15,0 2 20,4-10-14,-3 18 9,3-18-12,1 20 7,2-11-19,1 1 19,0-1-17,4 2 25,-3-2-25,2 0 11,2 2-13,1-2 16,0 1-11,-1 0 11,2-1-15,0 1 21,0-3-22,0 4 15,-1 0-12,1-5 3,-1 2-2,0 0 14,-2-2-12,1 2 11,-3 0-12,-1-2 21,3 1-15,-3 1 13,-5-8-18,9 13 3,-9-13 4,5 10 7,-5-10 9,1 11 30,-1-11 19,-1 11-1,1-11-1,-6 9 0,6-9-2,-12 8-4,12-8 5,-14 7-7,14-7-15,-19 5-3,9-3-10,10-2-4,-22 3-7,22-3-3,-23 1-3,23-1-2,-19-1-18,6 0-24,13 1-24,-21-3-38,10 1-76,11 2-37,-17-3-47,17 3-66,-16-2-40,16 2-129,-10-2-92,10 2-38,0 0-216,-13-3-380,13 3-823</inkml:trace>
  <inkml:trace contextRef="#ctx0" brushRef="#br0" timeOffset="199752.261">15934 16637 588,'0'0'724,"0"0"-102,15-6-58,-15 6-87,13-4-36,-13 4-79,15-6-22,-5 2-60,1 0-11,-1 0-38,4-1 0,0 0-36,1-1-4,-1 1-6,2 0-21,-2-2-20,1 1-12,-1 0 3,1-1-23,-2-1-10,2 2-13,-2-1 2,-1-1-22,1 0-2,-2 1-20,1-1 2,-3-1-8,0 0 12,-3 1-13,1-1 27,-3 1-17,2-1 19,-6 9-24,3-15-4,-3 15-7,0-13-4,0 13-8,-5-9 0,5 9-1,-9-8-19,9 8 11,-14-2-11,14 2-4,-14 1 7,14-1-1,-16 4 0,8 1 2,-1-1-5,0 2 6,1 1 9,2 0 16,-1 1-5,0 2 24,2 2 12,0-1-5,1 1-1,1 0 7,1-1-13,0 1 0,1 0-5,1 0-2,1 1-2,1-2-2,0 0 5,1 0-19,2 0-26,-1-3 0,1 2 0,2-1 0,1-2 0,0-1 0,1 1 0,4-2 0,-2 0 0,2-1 0,0-1 0,0-2 0,2-1 0,-1 0 0,1-1 0,1-2 0,-1 1 0,0-2 0,2-1 0,-1 1 0,-3-2 0,0 1 0,-3 0 0,0 0-57,-2 0-256,1 0-57,-3-2-95,0 0-53,-1 0-159,-5 7-89,5-13-825,-5 13-1242</inkml:trace>
  <inkml:trace contextRef="#ctx0" brushRef="#br0" timeOffset="200462.222">17978 16393 334,'-6'-7'662,"-1"-1"-87,2 0-45,-1 2-48,6 6-33,-8-13-13,8 13-41,-6-12-11,6 12-37,-7-10-15,7 10-32,-3-9-13,3 9-32,0 0-28,-7-10-29,7 10-15,0 0 46,0 0-12,0 0-13,4 15-12,-1-6-15,-1 2-15,2 5-17,-1 0-20,1 2-17,-1 3-14,1 1-15,-1 2-15,2-4-45,-1 4-19,-1-3 0,1 1 0,0-2 0,0-3 0,0 1 0,0-2 0,1 0 0,-3-4-68,1 1-96,-1-4-68,1 2-36,-3-11-34,4 18-43,-4-18-73,4 11-80,-4-11-52,0 0-42,4 9-124,-4-9-561,0 0-883</inkml:trace>
  <inkml:trace contextRef="#ctx0" brushRef="#br0" timeOffset="200732.239">17952 16436 112,'0'0'849,"-3"-20"-187,3 20-107,0-12-93,0 12-51,0 0 6,3-10-21,-3 10-31,0 0-15,17 1-45,-8 4-2,4 1-17,0 2-12,3 1-3,1 4-15,2-2 1,4 2-44,-1 3-21,2-1-28,-1 2-29,1-1-25,-2-3-14,1 4-28,-1-2-11,-4-3-14,1 2-4,-2-2-13,-2-2-33,1 2-41,-3-3-62,1 0-32,-2 0-32,0-2-42,-2-1-34,-1 0-48,-2-1 2,-7-5-66,15 7-26,-15-7-53,12 5-29,-12-5-73,0 0-39,12-2-462,-12 2-658</inkml:trace>
  <inkml:trace contextRef="#ctx0" brushRef="#br0" timeOffset="201002.547">18429 16331 822,'-1'-16'672,"0"3"-61,0 1-33,1 0-81,-2 0-26,2 12-50,0-18-24,0 18-51,-1-15-29,1 15-43,0-13-43,0 13 0,0 0-4,0 0 6,0 0 11,0 0-26,9 13-10,-6-2 4,0 3-6,2 3-3,-1 3-5,1 4-25,-1-2-11,0 3-123,0 2-39,-1-1 0,0 0 0,2 1 0,-2-1 0,-2 0 0,2-1 0,-3 1 0,1-1 0,0 2 0,2-2 0,-2 0 0,-1 0 0,3-2 0,-2 0-77,2-4-344,-2 1-71,3-3-114,1-1-151,-1 1-130,1-2-681,2-1-1214</inkml:trace>
  <inkml:trace contextRef="#ctx0" brushRef="#br0" timeOffset="201662.519">19093 16564 418,'1'-15'736,"0"2"-83,-1 1-52,0-1-67,0 0-33,-1 2-62,0-2-24,-1 1-50,0 2-33,-2 0-28,0 1-19,-1-1-17,0 3-25,0-1-10,5 8-38,-14-9-3,14 9-30,-18-4-18,18 4-20,-19 2-7,8 3 4,0 0-6,-2 4-18,2 0-5,-2 4-9,0 2-2,1 2 1,0 1 0,2 0-16,0 1-6,-1 1-9,3 1-51,2-1 0,1 1 0,-1-1 0,3-1 0,2-2 0,1 1 0,1-2 0,2 1 0,2-3 0,1-1 0,0 0 0,3-1 0,3-2 0,-2-2 0,0 1 0,4-4 0,1 2 0,-2-4 0,2 0 0,-1-1 0,-2-2 0,4 0-7,-2-2-24,1 2 1,-1-3 7,3-3-11,-2 0 5,0-1-1,0-2 0,2-1-2,-3-2 1,3-1 5,-4-1 0,-2-3 4,2-2 4,-4 0 3,0-2 0,1-2 4,-3 0 0,-4 0 3,1-2 5,-1 0 3,-3 0-2,0 1-6,-3-1-5,-2 3 15,0 1 0,-3 2 2,0 1-8,-3 1 4,1 3-1,-1 2-2,-1 2 1,-1 2 1,0 2-3,2 0-4,-2 4 4,2 0 1,11 2 0,-23 3 1,12 1 2,-1 4-4,3 1 4,0 3 3,1 0 8,2 4 3,3 1-9,2 1 5,1 2-2,4 3-1,0 1 13,3 1-12,1 2 0,0-1-7,2 1 2,0 1 21,-1-2 0,0 2-6,0-6 5,-3 0-5,1 0-3,-1 1-2,0-3-11,-2 2 15,-1-3-15,-2-2-34,0 1-36,-1-3-87,-1 0-93,1-1-70,-1-1-78,-1-1-78,1 0-117,1-12-80,-1 22-152,-2-12-503,3-10-930</inkml:trace>
  <inkml:trace contextRef="#ctx0" brushRef="#br0" timeOffset="202282.162">19617 16702 626,'1'-12'644,"0"-1"-96,0 2-21,1 1-55,-2 10-31,1-20-14,-1 20-39,0-16-14,0 16-53,0-13-33,0 13-54,0 0-14,-1-14-7,1 14 7,0 0-8,0 0-1,-7 7-16,7-7 16,-5 16-16,4-5-21,-2 3 3,2-1-21,0 2-33,1 2-21,0-1-14,1 1-15,1 0-13,2-1-10,0-1-10,1 0-9,3 1-4,0-3-8,-1 1-3,4-3-1,0-2-11,2 0-11,-1-1-27,3-4-30,-1 1-26,-2-2-16,1-3-27,1 0-9,-2-3-12,3 1-13,-2-5 6,1-1-4,-1-2 21,1-2 7,-3-2 16,0-2 0,-1-2 21,-3 0 14,0-1 22,-1 0 9,-2 2 13,0 0 19,-2 1 14,2 3 18,-3 2 17,2 0 16,-3 11-1,3-19-5,-3 19-5,2-11 23,-2 11 28,0 0 14,0 0 19,0 0 17,0 0-6,3 13 16,-3-13 10,1 18-38,-1-18-21,3 21-7,-2-8-5,0 1-14,2-2-11,-1 4-10,2 0-3,0-2-17,0-1-3,0 3-5,1-4-8,0 1-14,1-2-39,-1-1-50,0 0-48,2-2-67,-2-2-75,1 2-55,3-1-84,-9-7-105,13 7-73,-4-2-94,-9-5-702,15 7-998</inkml:trace>
  <inkml:trace contextRef="#ctx0" brushRef="#br0" timeOffset="202662.262">20197 16794 2,'6'-8'896,"-6"8"-212,6-7-68,-6 7-63,12-10-115,-12 10-41,15-11-66,-6 5-14,0-1-62,2-1-21,0 2-33,-1-4-23,1 3-36,-2-3-5,2 3-21,-2-3-7,-2 1-21,0 0 5,-1 1-11,-2-2 3,1 2-16,-5 8 4,5-17-18,-5 17-7,0-14-16,0 14 0,-4-13-9,4 13-4,-10-9-7,10 9 2,-11-7-6,11 7 6,-14 0-1,14 0 20,-15 4 37,8 2 15,-2 1 44,0 2-8,1 1 22,2 0-9,-3 2 3,4 2-5,-2-1-16,4 1-15,0 2-12,0-2-16,2 0-13,1 0-12,0-1-7,1-1-8,2 2-8,1 0-4,1-2-7,0-1-2,2 0-1,1-1-11,1-2-24,2 1-43,1-2-52,1-2-69,0-2-60,-2-1-44,4 1-83,0-3-23,-1 0-134,4-3-71,0 1-57,-3-3-766,2-2-1035</inkml:trace>
  <inkml:trace contextRef="#ctx0" brushRef="#br0" timeOffset="203407.325">20602 16749 600,'0'0'694,"0"0"-100,0 0-46,10-4-79,-10 4-32,12-4-83,-12 4-21,15-5-44,-6 0-21,1 2-41,-1-2-14,0 1-20,0-3-16,1 1-30,-1-1-10,-1 2-20,2-2-4,-4 0-15,1 0 9,-1-1-7,-1 1-1,-5 7-14,8-14-13,-8 14-16,2-10-12,-2 10-7,0 0-8,-2-14-1,2 14-12,0 0-1,-10-7-4,10 7-4,0 0 2,-16 4 27,16-4 7,-14 10 32,8-5-17,-1 4 40,1 1-34,-1 0 2,0 2-5,2 0-15,1-2-6,0 2-10,3 0-3,-1 0-6,2 0-4,2 2-6,0-2-1,2-1-7,3 2-27,-1-2-22,3-1-34,-1-1-32,2-1-20,1-2-38,0 0-11,-1-1-32,3-1 15,-2-2-17,0 0 23,-11-2 8,24-2 27,-13 0-16,-1-1 56,-1-1-12,3-1 46,-5-2-1,2-2 35,1-1-8,-3-2 13,1 1 13,-2-3 12,2 2 23,-2-1 13,0-1 19,0 2-4,0 1 38,0 0-18,-2 2 22,1 1-19,-5 8 21,9-14 1,-9 14 25,8-8-6,-8 8-4,0 0-8,13-2 12,-13 2-12,7 6 13,-7-6-18,7 12 6,-3-3-16,-4-9-5,6 14 0,-4-3 0,1-2-1,-2 3-9,-1-12-9,3 18-8,-3-18-8,1 18-4,-1-18-8,1 16-1,-1-16 2,2 13-7,-2-13 1,0 0 3,0 15 0,0-15 1,0 0-7,-4 10-1,4-10-3,0 0 2,0 0-5,0 0-2,-14-3 2,14 3-7,-6-9 8,6 9 2,-7-15-1,7 15 2,-3-19-1,2 6 1,1 0-1,1-4 4,3 0 1,2-1 14,1-2-9,3 1 9,2 2-2,1 0 18,1 1 8,1 2 31,0 3 6,2 1 15,1 1-3,-2 4 12,1-1 7,0 5-8,-2 0 22,3 3-25,-3 2 1,2 0 9,-3 3-9,3 1-106,-1 2 0,-3-1 0,0 3 0,-2 0 0,-3 2 0,0-1 0,-1 1 0,-2 1 0,-2 2 0,-2-2-62,-1-2-303,-2 4-158,-1 0-194,-6 1-298,1-1-726,-1 0-1426</inkml:trace>
  <inkml:trace contextRef="#ctx0" brushRef="#br0" timeOffset="204386.565">21704 16566 308,'9'-5'582,"-9"5"-109,13-9-46,-13 9-40,10-5-34,-10 5-25,8-7-17,-8 7-24,8-8-13,-8 8-22,0 0-2,5-12-57,-5 12-11,0 0-26,0 0-1,-5-9-34,5 9-23,0 0-13,-16-2-9,16 2-9,-14 2-17,3 0-11,11-2 2,-19 5-18,9-3 4,-1 3-17,2-2 12,9-3-18,-15 9 10,9-3 6,6-6-20,-10 9 24,10-9-16,0 0 4,-3 14-4,3-14 10,7 9-10,-7-9 17,13 11-25,-4-7 11,1 1-13,2 0 9,2 2-12,0-2 14,1 2-13,1-2 14,0 2-12,0 1 13,-1-1-20,-1 1 1,1-1 4,-3 1 14,-2-1 4,-1 0 21,-3 0 7,-6-7 25,8 14 3,-8-14 3,1 15-1,-1-15 3,-3 12 4,3-12 2,-8 12-2,8-12-5,-14 11 19,5-6-43,9-5-10,-19 7-9,8-3-5,0 0-8,-3-2-10,1-1 7,0 1-5,1-1-5,-4-1-30,16 0-39,-24-1-42,24 1-74,-23-3-69,14-1-117,9 4-117,-17-7-117,17 7-222,-13-8-410,13 8-839</inkml:trace>
  <inkml:trace contextRef="#ctx0" brushRef="#br0" timeOffset="204856.761">22883 16320 141,'5'-12'959,"-3"1"-189,2 0-113,0 1-47,-1 0-58,0 0-12,-3 10-57,5-15-44,-5 15-46,4-13-31,-4 13-38,4-10-52,-4 10-33,0 0-31,0 0 13,0 0-17,-10-4-4,10 4-2,-17 11-8,8-1-6,-3-1-139,-1 3-45,-1 5 0,1-2 0,0 4 0,-2 3 0,2-2 0,-1 6 0,2-3 0,1 2 0,1 1 0,2 1 0,2-4 0,-1 3 0,4-2 0,0 2 0,3 1 0,1-2 0,3 2 0,4 1 0,1 0 0,2-2 0,6-2 0,0-2 0,7 4 0,-1-8 0,2 0 0,2-2 0,1-3 0,3-3 0,-3-1-457,-2-3-172,-1-2-123,1-3-106,-5 0-878,-3-2-1422</inkml:trace>
  <inkml:trace contextRef="#ctx0" brushRef="#br0" timeOffset="205204.449">23525 16398 747,'-5'-12'956,"0"1"-104,-1 1-98,2 3-60,0-3-62,0 3-73,4 7-51,-6-14-52,6 14-59,-4-11-56,4 11-57,-4-9-48,4 9-30,0 0 54,0 0-16,0 0-179,0 0-65,3 12 0,1-2 0,1 2 0,0 5 0,1 1 0,3 3 0,-1-2 0,1 7 0,-1-3 0,0 0 0,1 3 0,-1-3 0,-1-2 0,0 2 0,-1-1 0,1-1 0,-2-1 0,-1-1 0,1-2 0,-1 0 0,-2-2 0,1-1 0,-1-2 0,-2-12 0,2 22 0,-2-22-43,2 17-594,-2-17-107,-1 14-115,1-14-209,-4 10-466,4-10-1171</inkml:trace>
  <inkml:trace contextRef="#ctx0" brushRef="#br0" timeOffset="205574.342">24001 16501 415,'5'-12'910,"-3"2"-159,1 0-87,-3 10-74,1-19-86,-3 10-65,2 9-79,-8-16-34,0 10-41,2-1-28,-3 1-29,-1 2-10,-3 0-17,1 1-33,-1 1 13,-2 2-25,1 0 1,-2 2-16,-2 2-6,1 1 6,-3 5-12,1-1 1,1 4-7,-1-1-5,2 2 0,-2 3-8,2-2-10,3 0-14,1 2-36,2-1-50,1 0 0,3 0 0,0-2 0,1 1 0,4-1 0,1-1 0,2 0 0,1-1 0,4-1 0,2 1 0,3-3 0,0 2 0,3-3 0,3 0 0,1-3-107,1-1-104,0-1-38,5 0-22,-1-1-57,4-2-52,1-3-96,2 0-108,2-2-64,-6 1-112,5-2-564,-5 0-928</inkml:trace>
  <inkml:trace contextRef="#ctx0" brushRef="#br0" timeOffset="205806.136">24219 16610 662,'0'0'874,"0"0"-125,0 0-109,0 0-80,0 0-34,0 0-71,0 0-55,0 0-35,12-5-59,-12 5-38,20-1-29,-7 2-12,2-1-44,-1-1-15,5 1-41,2-1-2,-3 0-46,1-1-1,0 0-24,0-1 3,2 1-37,-3-1-61,0-1-70,-2 1-74,1-1-56,-2 0-82,-1-1-87,-4 1-112,1-1-49,-11 5-156,14-9-547,-14 9-882</inkml:trace>
  <inkml:trace contextRef="#ctx0" brushRef="#br0" timeOffset="206075.705">24462 16436 409,'-8'-10'878,"8"10"-95,-6-7-51,6 7-70,-5-8-46,5 8-71,0 0-62,-5-9-28,5 9-56,0 0-38,0 0-21,0 0 9,0 0-20,0 0 0,0 0-25,0 0-87,4 14-217,-1-6 0,1 1 0,3 3 0,-4 3 0,1-1 0,0 3 0,-1-2 0,1 2 0,-3 0 0,2 0 0,-1 2 0,-1 0 0,2-2 0,-2 1 0,-1 0 0,0-1 0,0-2 0,0-1 0,0 0 0,-1-2 0,1-12 0,0 22 0,0-22-397,1 16-120,-1-16-83,1 13-97,-1-13-95,0 0-850,4 11-1303</inkml:trace>
  <inkml:trace contextRef="#ctx0" brushRef="#br0" timeOffset="206429.881">24806 16327 275,'1'-14'973,"0"3"-141,-1 11-63,3-19-58,-3 19-51,2-17-80,-2 17-66,2-14-44,-2 14-54,2-11-52,-2 11-7,0 0-2,7-6-4,-7 6-15,7 5-108,-7-5-228,9 14 0,-1-2 0,-2 3 0,-1 1 0,3 4 0,-3 2 0,2 0 0,-2 4 0,-2-1 0,2 1 0,-2 1 0,0 1 0,-2-2 0,0 0 0,1-1 0,-2 2 0,0-3 0,0-2 0,0-1 0,0-2 0,-2 0 0,2-1 0,0-1 0,0-2 0,0-2 0,0-1 0,0-12 0,0 20 0,0-20 0,2 14 0,-2-14 0,1 13 0,-1-13 0,6 7 0,-6-7-334,10 5-443,-10-5-147,15 1-1016,-15-1-1675</inkml:trace>
  <inkml:trace contextRef="#ctx0" brushRef="#br0" timeOffset="207178.405">25721 16990 824,'0'0'704,"0"0"-76,0 0-75,-7-7-57,7 7-46,0 0-30,0 0-47,0 0-43,-6-6-24,6 6-27,0 0-9,0 0-21,0 0-26,0 0 1,0 0-42,0 0 24,0 0-70,0 0-8,-4-8-27,4 8 2,0 0-12,0 0-4,0 0-11,0 0 1,0 0-9,0 0-8,0 0-21,0 0-5,-10-4-11,10 4-6,0 0-1,-16-2-3,16 2 0,-10-2-5,10 2-4,-10-3 8,10 3-12,-11-4 0,11 4-12,-10-7 1,10 7-4,-6-6-3,6 6 0,-6-9-1,6 9-1,0 0-4,-5-10 8,5 10-1,0 0 3,2-12 4,-2 12-1,0 0 4,5-10 1,-5 10 0,9-5 1,-9 5 0,0 0 3,13 0 0,-13 0 5,0 0-4,14 3 5,-14-3-1,9 7 7,-9-7 3,6 10-3,-6-10-1,5 11 2,-5-11-7,-2 13 5,2-13-8,-3 12 7,3-12-6,-6 12 3,6-12-14,-10 10 18,2-3-9,8-7 4,-14 7-4,14-7 4,-15 7-12,15-7 4,-14 4-19,14-4 13,-14 1-17,14-1 14,-13 0-16,13 0 10,-11-1-20,11 1 23,-7-6-17,7 6 19,0 0-7,-6-12 16,6 12-14,1-12 20,-1 12-13,5-13 15,-5 13-18,8-12 22,0 6-16,-2-1 12,-6 7-9,19-8 46,-19 8-30,17-3 31,-17 3 8,21 2 4,-10 1 5,3 3 18,-1 2 11,-2 1 17,3 5-5,-3 0 6,3 1-15,-6 1-87,1 1-3,-4 0 0,2-2 0,-2 2 0,-3 2 0,-1-1 0,-2 0 0,0 2 0,-3-2 0,0 0 0,-6 1 0,0-1 0,-2-1 0,1 0 0,-2-3-59,0-2-289,3-2-83,-1-1-77,-1-1-88,-1 0-105,-1-3-154,1-1-634,4 0-1114</inkml:trace>
  <inkml:trace contextRef="#ctx0" brushRef="#br0" timeOffset="207927.219">26108 16755 138,'-7'-12'864,"7"12"-177,-4-10-55,4 10-74,-5-13-27,5 13-48,-3-10-21,3 10-71,0 0-31,-4-13-32,4 13-63,0 0-45,0 0 12,0 0 26,0 0-37,0 0-26,0 0-9,0 0-8,4 15-8,-1-4-13,-1-1-26,1 4-21,-1-1-17,0 1-16,-2-1-17,2-1-7,0 2-16,-2-2 2,0 0-14,3 0 1,-3-12-8,0 21-12,0-21-6,0 17 0,0-17 0,0 15 0,0-15 0,0 0 0,0 15 0,0-15 0,0 0 0,0 0 0,-7 7 0,7-7 0,0 0 0,-6-9 0,6 9 0,-3-11 0,3 11 0,0-17 0,0 5 0,2 1 0,1-5 0,1 0 0,0-2-2,3-2-3,3 2 8,0-3-12,1 2 9,1 2-6,1-3 6,0 3-2,-1 1 9,3 2-6,-1 1 5,-2 3-8,1 2 11,0 0-9,-4 5 0,5 1 0,-14 2 0,23 2 0,-12 1 0,2 4 0,-1 2 0,-1 0 0,3 2 0,-4 4 0,3 1 0,-3 1 0,1 0 0,-2 2 0,0-2 0,-2 4 0,-1-3 0,-1 1 0,-1-4 0,1 2 0,-2-1 0,-3-2 0,2-1 0,0 2 0,-2-15 0,0 22 0,0-22 0,-2 19 0,2-19-121,-4 15-298,4-15-66,-4 10-46,4-10-70,-4 9-81,4-9-78,0 0-698,0 0-1075</inkml:trace>
  <inkml:trace contextRef="#ctx0" brushRef="#br0" timeOffset="208297.09">26676 16455 379,'0'0'939,"0"0"-161,0-17-98,0 17-71,0 0-63,3-13-58,-3 13-56,6-9-9,-6 9-27,9-4-42,-9 4-15,16-5-36,-16 5-16,21 1-21,-10 0-29,1 4 16,5 0-27,-2 0 11,6 4-218,-3 3-19,3 2 0,2 4 0,0 1 0,0 5 0,-1 4 0,0 0 0,-1 6 0,1 2 0,-4 3 0,2 1 0,-2 4 0,0-2 0,-5 4 0,1 0 0,-5-2 0,-2 1 0,-2-1 0,-3-9 0,-4 2 0,-3-3 0,-2-2 0,-2-1 0,-7 2 0,-1-3 0,-4-3 0,-6-3 0,-2 2 0,-2-5 0,-1-5 0,-6 6-1057,-2-8-1191,-3 1-2037</inkml:trace>
  <inkml:trace contextRef="#ctx0" brushRef="#br0" timeOffset="211575.091">10816 17642 283,'0'0'649,"0"0"-81,0 0-41,0 0-59,0 0-41,-1-11-39,1 11-30,0 0-30,0 0-46,1-12-25,-1 12-30,0 0-9,3-12-32,-3 12-4,6-8-22,-6 8-5,10-12-21,-10 12 2,12-11-11,-3 4-13,0 1-7,1-1-13,2 0-13,0 2 1,-3 0-3,3-2-6,-2 4 1,0-2-19,1 2 1,-1 1-12,-10 2 9,20-4-9,-20 4 3,14 0-20,-14 0 21,15 4-7,-15-4 22,12 8-17,-12-8 15,7 17-31,-7-17 25,-2 22-28,-2-8 13,-1 1-23,-3 4 15,-2-2-16,0 2 10,0 0-9,-3 0 2,3-1-4,0 1 6,-2-1-13,3 0-3,0-1 8,2-3-5,0 1-3,3-2-9,-1-1 2,3 0 4,0 0 2,2-12-5,3 20 12,1-11-12,1-1 9,1-2-15,3 1 8,0-2 1,2-1 1,1 0-1,1-4-7,3 1 9,-3-1 0,3-1-2,-1-2-4,3 2 5,-3-3 0,2-1 4,-3 1-7,1-1 4,-1-2 1,-1 2 1,-1-2-1,-2 1-1,0-1 3,-4 0-5,0 0 0,-6 7-2,6-15-1,-6 15 10,6-15-9,-6 15 6,0-12-15,0 12 15,0-11-11,0 11 15,-3-10-16,3 10 11,0 0-10,-8-7 9,8 7-10,0 0 12,0 0-11,-16 2 11,16-2-1,-8 10 18,5-1-21,-2 0-1,2 4 5,-1 1 6,3 2-3,-3 0 13,2 4 10,-2 2 26,2-3 14,0 5-21,2 1 2,-2 0 6,0 0 3,1-1 10,0 0-16,1-4-41,0 2-13,-1-3 0,2 0 0,0 0 0,-1-1 0,1-2 0,-1-2 0,2-2 0,0 0 0,-2-1 0,0 1 0,0-12 0,2 18 0,-2-18 0,1 15 0,-1-15 0,1 11 0,-1-11 0,0 0 0,0 16 0,0-16 0,0 0 0,-4 11 0,4-11 0,0 0 0,-7 6 0,7-6 0,0 0 0,-18 3 0,18-3 0,-16-3-24,6-1-426,-1 1-89,0-2-103,-3 0-149,-1 0-216,-2-2-497,-1-2-1129</inkml:trace>
  <inkml:trace contextRef="#ctx0" brushRef="#br0" timeOffset="212909.82">5386 18040 505,'0'0'537,"-11"-5"-63,11 5-44,-9-4-36,9 4-55,-7-5-39,7 5-24,0 0-19,-8-10-27,8 10-57,-2-10 22,2 10-13,2-10-13,-2 10-16,5-14-9,1 8-8,0-1-6,-1-2-14,1 2-3,1-1-14,0 1 2,2 0-23,-1 1-11,0 0-14,-1 1-1,1 0-20,-8 5 17,15-7-27,-15 7 20,16-3-20,-16 3 13,14 3-20,-14-3 13,15 10-22,-10-3 19,-1 3-17,-2 1 13,1-1-18,-3 3 15,1 1-18,-2 3 18,0-1-21,-3 0 17,1 1-15,1 0 18,-1-2-24,-1 1 13,2 0-17,0-4 21,0 0-19,2 1 17,-1-2-16,1-11 23,0 20-23,0-20 18,3 17-14,-3-17 38,8 12-41,-8-12 19,10 7-22,-10-7 22,16 4-19,-16-4 16,16 0-13,-16 0 14,21-5-17,-12 1 22,2 0-24,-2-1 21,0 0-23,1-2 23,-2 2-19,0-2 18,-2 0-21,2 1 22,-2-1-19,-6 7 19,9-15-20,-9 15 23,7-14-17,-7 14 14,3-11-18,-3 11 23,0 0-19,4-14 15,-4 14-19,0 0 19,0 0-16,-5-9 16,5 9-20,0 0 16,0 0-20,-10 8 28,10-8-28,-8 11 19,4-3-20,4-8 22,-7 20-23,4-10 19,2 2-11,0 2 36,1-2 5,0 2 25,0 3 8,2 3-3,-1-2 45,3 5-4,-1-3 25,-1 3-53,-1-3 46,2 2-8,0 3-68,-2-5 51,2 3-53,-2-4 46,0 5-51,0-5 44,-1 5-46,2-7 47,-1 3-51,-2-3 44,1 1-48,0-4 42,0 2-40,-2-3 50,1 1-46,0-3 38,-2 2-53,1-4 18,-1 3-41,-1-3 0,-1 0 0,-2-1 0,0 0 0,1-2 0,-3 1 0,-3-3 0,2 2 0,-3-5 0,1 2 0,-3-6 0,-2 2 0,-1-5-55,-3 1-197,0-5-93,-1 3-102,-4-5-140,2 0-195,-12-5-1025,14 5-1508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33:01.531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21322 17791 145,'0'0'164,"9"14"-31,-9-14 7,7 11 6,-7-11-29,7 8-68,-7-8 1,7 10-2,-7-10 5,7 8-16,-7-8-1,5 9-16,-5-9 4,6 7-9,-6-7-3,0 0-10,5 11 13,-5-11-12,0 0 5,8 8-8,-8-8 3,0 0-18,6 8 22,-6-8-1,0 0 3,0 0-13,0 0 1,6 7-21,-6-7 7,0 0-21,0 0-26,0 0-29,0 0-43,0 0-130,0 0 81</inkml:trace>
  <inkml:trace contextRef="#ctx0" brushRef="#br0" timeOffset="1397.335">18213 14066 43,'44'71'218,"6"6"-116,1 9-99,5 5-127,-1 6 41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34:37.328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1777 597 845,'0'0'656,"-2"-10"-63,2 10-1,0 0-60,0-17-27,0 17-28,0 0-54,-2-12-35,2 12-30,0 0-37,0 0-29,-2-12-4,2 12-81,0 0 10,0 0-84,0 0 30,0 0-39,0 0 53,-7 6-63,5 5 41,-2 3-60,1 3 29,-2 3-14,-1 4-11,-1 3-56,-1 2 40,2 3-55,-4-2 21,1 2-49,3 0 0,-5 4 0,1-5 0,3 1 0,-2-3 0,0 0 0,1-3 0,2-4 0,-2-1 0,4 1 0,-1-7 0,0 1 0,1-3 0,3-3 0,-2 2 0,3-12-11,-2 14-96,2-14 53,-3 11-65,3-11 33,0 0-61,5-8-3,-5 8-36,11-18-13,-5 4 9,3-5 4,-2-1 4,4-8 17,-1-2 19,0-5 7,1-2 21,-1-2 20,-1 1 2,0-2 16,-2-2 11,1 2 24,-1-1 6,1 0 24,0 7-5,-2 4 34,1-1-3,-2 8 31,1 0-4,0 3 19,-2 5-19,0 1 22,1 3 18,-1 2 6,4 3 15,-8 6 3,14-2 18,-6 7-6,2 4 10,2 3-11,-1 4 62,5 7-83,-3 2 74,8 7-49,-4 1 30,3 4-53,-1-2 30,-1 2-70,2-2 33,-1-2-54,-1 1 40,1 0-63,2-2 39,-3-2-60,0 0 54,-3-6-66,0-2 7,-1-1-89,-2-4-22,1 0-95,-4-2-38,-1-3-68,0-1-48,-1-3-54,-2 1-70,-5-9-78,6 11-62,-6-11-721,0 0-963</inkml:trace>
  <inkml:trace contextRef="#ctx0" brushRef="#br0" timeOffset="1036.002">1712 1032 657,'-13'5'599,"1"-3"-81,12-2-48,-16 5-61,16-5-37,-10 2-43,10-2-47,0 0-26,0 0-35,0 0-44,0 0-31,11 7-32,-11-7-5,27-1-15,-8-3-23,5 0-8,3 0-9,7-2-11,2-3-13,5 1-3,3-1-16,1-1 0,1-2 1,0 0-17,-2 0 6,1-1-12,-1 1-8,-2-2-19,-4 0 20,-1 1-16,-7 1 0,-2 1-1,-7 1 4,-3 0 5,0 0 29,-4 1-4,-2 3-6,-3-2 24,-9 8 12,14-10 6,-14 10-3,6-8-8,-6 8 5,0 0-7,0 0 10,0 0 6,0 0 6,0 0 3,3 14 11,-3-14-9,-2 22 13,2-9 8,-1 4 8,1 2-8,0 0 1,1 2 0,1 0 2,0 1-14,-1-1-6,2 3 0,0-7-23,-1 2 10,1-2-26,2-2 17,0-1-22,-1 0 16,1-4-11,0 0 0,1-4-21,-6-6 11,14 9-23,-14-9-9,16 2-1,-6-6-8,-1-1-10,0 1-5,2-4-15,0 0 7,-2-4-12,1 0 7,-1-3 13,0-4 3,-2 2 11,2 0 6,-2-2-6,-2 3 31,0 2-5,0 1-2,0 0 12,-1 3 19,0 1 1,-4 9 8,6-12-11,-6 12 27,7-10-7,-7 10 22,0 0-5,15 0 8,-15 0 16,11 12 7,-5-6-20,2 5-13,0 1 1,1 1-14,0 2-2,2 1-10,0 3 16,1-3-31,-1-2 19,2 4-24,0-3-18,2 1-50,1-1-29,1-5-49,1 4-32,2-3-42,1-4-38,3 1-9,0-3-20,2-3-13,-3-2 6,4-1 26,1-2 26,1-5 44,0 0 38,1-2 20,-2 0 32,0-4 22,-1-1 18,-2-1 20,-4-1 13,6-5 22,-7 1 33,-2-2 25,-3 1 22,-1-6 35,-5 6 16,-1 2 42,-3 0-6,-2 4 56,-2-1-39,-1 3 33,-2 3-48,-2-1-5,-3 3-18,-1 4 17,-2 0-21,0 2 15,-3 3-6,-2 4 5,0 1-10,-2 5 6,-2 3-14,4 0 15,-5 5-28,4 2 13,0-3-40,4 4-1,-1-1-13,4-2 4,1 1-35,2 1 21,1-4-33,2 0 14,2 0-34,2-4 15,2 2-14,2-3 12,1 0-25,1-2 17,2-4-32,1 0 9,1-1-26,-11-4-10,26 0-35,-11-2-9,2-4-8,-2 0 1,0-1-10,3-5 3,-2 2-1,-1-4 7,-2 2 22,0-3 3,-2 0 9,-2 1 7,-2 1 17,0 0 0,-2 5 32,0-4 7,-1 4 37,0-1-12,-4 9 25,6-12-33,-6 12 12,7-12-15,-7 12 9,0 0 1,0 0 19,0 0-17,0 0 39,7 8-17,-7-8 3,3 14-16,-3-14 12,5 19-6,-2-7 6,-1-2-28,3 3 12,2-1-21,-1 2 8,0-3-11,2 0 14,1-1-18,0 1-14,1-3-40,3-1-25,-1 0-45,0-2-41,2-3-28,1 1-27,1-6-57,3 1-31,-1-3-35,4-2-23,-1-4-21,3-1 19,0-2-47,-2-3 10,-3-1-48,0-2-304,-1-3-260</inkml:trace>
  <inkml:trace contextRef="#ctx0" brushRef="#br0" timeOffset="1279.841">3948 594 246,'1'-26'595,"-1"2"-152,-1-1-4,1 4-44,-1 2-3,-1 1-15,0 1-14,1 1 6,-1 4-54,0-1-20,0 4-42,1-4-24,1 13-17,-2-15-49,2 15-36,-3-11-14,3 11 37,0 0-18,0 0 2,0 0-19,0 14-13,0-14-22,3 25-17,-2-9 17,1 4 12,1 3-13,0 2 14,-3 5-40,1-2 15,1 4-28,1 2 2,0-1-15,-1-1 8,2 2-24,1-4 8,-1-1-63,0-1-46,0-4-76,1 1-50,1-2-60,2-2-53,1-2-45,-2-1-53,2-4-25,0-2-58,0-3-91,1-1-415,-1-2-623</inkml:trace>
  <inkml:trace contextRef="#ctx0" brushRef="#br0" timeOffset="2258.416">4172 813 713,'0'0'560,"0"0"-73,-4-10-13,4 10-47,0 0-16,0 0-60,-8 11-9,8-11-14,-4 14-33,2-4-57,2-10-23,-3 21-36,3-9-7,0-12-42,0 23-10,3-11-32,-1 1-7,3-2-25,1 3 3,0-2-27,3-1 9,0 0-25,0-3 13,3 1-25,1-3 22,3-1-31,-1-1 0,1-2-25,0-1-7,3-2-22,-1-2-6,5-3-6,-1 1-8,-1-4 8,0 0-11,3-2 3,-2-6 16,-1 2 4,-1-3 12,-1-1-11,-4-3 31,2 3 9,-6 1 7,1-1 4,-3 3 9,0-2 11,-4 3 33,2 1-2,-3 2 21,0 0 9,0 3 24,-4 9-14,5-17 2,-5 17-35,4-13 9,-4 13-14,0 0 10,0 0 2,0 0 38,0 0-1,1 12 29,-2 1 0,0 3 19,-1 3-26,1 5 44,2 5-43,-1-1 48,2 7-22,0 2-20,3 9 5,-1 0-19,1 1-22,0 2-17,3 2-16,-1-1 1,-1 2-14,2-1-3,-1 0-12,2-1 3,0-1-5,-1 1-9,-1-2-6,2-1-5,-2-1-14,-1-3-12,-1 0-16,0-3 2,2-6-13,-6-1 18,0-6-20,-2-1 17,0-1-18,-4-3 30,-2-1-25,0-1 12,-2-2-21,-4-3 19,0-3-15,-5-2-5,0-3-20,-2-2-8,-2-5-11,-6-5-1,-3-2 9,-6-7 1,-1-4 2,1-3 7,0-2 20,2-5 10,3 0 2,2-1 6,2-2 1,2 1 6,3-3 5,3 1 3,2-2 3,8 4 15,2 0-9,3-2 9,3 3 6,5-3-13,2 1-11,5-6 1,7 2-43,1 0-12,5 1-34,4 0-9,8-5-26,6 1 1,4 3-7,5 0 2,0 1-7,3 0 11,2 1 0,1 1 7,0 3 16,0-3-5,1 1 7,-1 1 12,2 2 18,-4-1 25,-2-3 10,-3 6 14,-10 3 1,-2 0 15,-4 0 11,-2 2 23,-9 4 16,-2-1 27,-4 3 15,-4 2 16,-4 2 17,-3 2-20,-5 9-8,2-16 2,-2 16-15,-11-10-3,2 7-6,-5 2-37,0 2 42,-6 2 42,2 0-31,-5 1 6,0 2-10,0 1 8,2 3 4,1-1-2,1 2-14,2 2 4,1-1-17,3 4-3,0 0-1,5-2 4,2 1-7,3 2 7,1-2-7,3 2 12,3 0 1,2 2-10,2 1-4,5-2 7,1 2-18,2 1 13,3-3-12,0 1 3,0-2-15,-4-4 12,3 2-16,-3-2 13,2-1-18,-6-3-1,1-1 15,-4-1 49,-1 0 5,-7-7 27,9 12-40,-9-12 16,4 9-23,-4-9 0,-9 8-34,9-8 32,-15 7-32,1-6 5,0 0-18,-3-1 8,-1 0-20,-2 1 18,-1-2-30,1 1 13,-1 0-37,2-1-3,1 1-31,-1-1-2,4 1-31,-1-2-20,4 2-30,12 0-36,-22-1-57,22 1-28,-14 0-15,14 0-10,0 0-33,-8-6-25,8 6-27,12-7-79,-2 2-444,4-3-484</inkml:trace>
  <inkml:trace contextRef="#ctx0" brushRef="#br0" timeOffset="2504.237">5492 828 609,'15'-11'559,"0"0"-43,-3 2-6,-1 0-73,-3 2-21,0-1-68,-8 8-3,11-11-49,-11 11-24,8-6-57,-8 6-12,0 0-4,0 0-2,0 0-23,1 13-12,-1-13-12,-1 19-2,-1-9-18,1 3-9,1 2-27,0-2 2,0 4-29,1 0 0,1 0-32,0-1 14,1-1-19,-1 1-4,2-2-17,0 0 12,0-3-26,1-2 0,0 1-50,-1-3-17,1 1-56,2-2-37,-7-6-30,13 6-63,-13-6-92,15-1-50,-5-3-65,0-1-80,-2-2-671,1-4-825</inkml:trace>
  <inkml:trace contextRef="#ctx0" brushRef="#br0" timeOffset="2821.27">5446 606 627,'-7'5'578,"7"-5"-85,-6 12-27,6-12-40,0 0-37,1 12-52,-1-12-6,10 5-53,-10-5-55,21 0-28,-10 0-44,7-2-19,0-4-10,0 1-14,4-1 9,-1-4-9,-1 2 5,0-3-20,-3 0 19,1 0-19,-2 1-8,-3-2 5,-3-1 17,-1 0-11,-1 1 7,-3-1-3,-3 3-12,-2 10-17,3-21-14,-3 21-7,-4-16-20,4 16 6,-8-16-21,8 16-2,-13-10-2,13 10-2,-15-1-21,15 1-30,-19 5-53,10 2-46,-1 2-47,0 0-49,1 2-69,1 2-57,2 2-46,-2-1-51,6-1-63,-2 3-85,4-3-353,-2 2-546</inkml:trace>
  <inkml:trace contextRef="#ctx0" brushRef="#br0" timeOffset="3219.303">6247 657 549,'9'-8'575,"-1"1"-79,-2-3-32,-1 1-58,-5 9-58,1-17-30,-1 17-49,-5-18-27,-2 10-40,-1 1-14,-4 1-35,-2 2-13,1 0-6,-1 3-7,2 1-22,-1 1-22,-1 0-7,2 4-27,0 0 4,0 2-9,-1 1-13,4 1-1,0 3-3,3-2-6,0 4 3,2-1-2,2-1-10,2 0 4,2 2 2,2-1-1,1-1-3,2 1 1,2 3 11,5-1-19,-1-4-5,5 4 3,-1-3 2,2 0 2,0 0-9,1-2-3,1 2 24,-1-3 6,1 1 19,-2 0 20,-1-1-6,-3-3 26,-2 2-11,1 0 17,-4-4-7,-1 1 19,0 1-10,-9-6 31,10 9-39,-10-9 0,3 9-29,-3-9 22,-5 10-42,-3-5-2,-1 1-18,-4-1-2,-2 0-68,-4 3-48,-3-2-43,-3 2-47,-3 0-65,-3 2-61,-1-2-107,-8 3-81,0-1-127,-4 2-629,-1-1-868</inkml:trace>
  <inkml:trace contextRef="#ctx0" brushRef="#br0" timeOffset="3974.763">2038 1905 220,'0'0'831,"-22"-1"-226,22 1-137,-13 0-67,13 0-29,0 0 7,-13-1 3,13 1-47,0 0-48,0 0-36,-14-2-23,14 2-40,0 0-16,0 0-23,0 0-11,0 0-4,-11-2 1,11 2-11,0 0-1,0 0 20,0 0-17,0 0-9,0 0-41,0 0 9,15-1-38,-15 1 40,0 0-26,19 1 17,-19-1-36,22 0 27,-9 2-36,6-2 16,0 0-43,4 2 32,8-4-28,6 2 26,4 0-31,10-2 34,3 1-7,4 1-43,4-3 37,11-1-32,4 1 23,5-1-26,1 1 40,3 0-14,5-4 2,3 2-11,6-1-5,2-1 7,22-1-10,1-2 15,2 1-22,0 1 1,3-1 8,-3 1-4,3-1-3,0 4 11,-4-5-12,-20 5 2,4 0-1,-2 1 4,0 0 7,-3 1-3,1 3 1,-2 0 3,0 3-7,-1 0 40,0 1-12,1 1 19,0 1-31,23 2 41,-3 3-8,0-2 13,-21-3-9,3 4-2,-1-4-20,-3 0-1,-1 0-10,-4 0-4,-3-1 5,-7 0-7,-4 0-16,-9-1 20,-14-1-30,-5 0 15,-13-2-13,-3 1-4,-8-1-8,-4-1 7,-4 2-22,-4-4 8,-1 2-54,-4-3-44,-4 1-30,-10 2-22,16-5-13,-16 5-15,6-9-36,-6 9-36,1-11-65,-1 11-76,-4-13-77,2 3-38,-3 2-225,-4-3-370,1-2-744</inkml:trace>
  <inkml:trace contextRef="#ctx0" brushRef="#br0" timeOffset="4259.659">7329 817 971,'-11'-8'1004,"11"8"-282,0 0-166,-9-7-78,9 7-12,0 0-1,-10-8-69,10 8-69,0 0-70,-7-6-42,7 6-56,0 0-18,0 0-33,0 0-43,0 0-115,-8-5-76,8 5-97,0 0-93,0 0-131,0 0-89,7 9-174,-7-9-527,-1 11-847</inkml:trace>
  <inkml:trace contextRef="#ctx0" brushRef="#br0" timeOffset="4436.162">7300 1106 948,'2'11'710,"1"-2"-58,-3-9-50,4 15-20,-4-15-32,5 15-29,-5-15-60,5 14-13,-5-14-31,5 13-54,-5-13-46,5 11-43,-5-11-39,5 10-37,-5-10-37,4 7-36,-4-7-28,0 0-17,4 12-12,-4-12-35,0 0-64,0 0-109,2 12-137,-2-12-130,0 0-121,0 0-208,0 0-302,0 0-448,0 0-1112</inkml:trace>
  <inkml:trace contextRef="#ctx0" brushRef="#br1" timeOffset="59627.126">1630 3109 237,'0'0'908,"0"0"-137,0-15-82,0 15-52,0 0-19,0-16-31,0 16-61,0 0-4,0-12-55,0 12-53,0 0-41,0 0-49,0-14-28,0 14-41,0 0-24,0 0-49,0 0-28,0 0-154,0 0 0,0 0 0,0 0 0,4 10 0,-2 0 0,1 2 0,-1 2 0,1 4 0,1-2 0,-1 2 0,3 3 0,-2 0 0,1 0 0,0 0 0,-1 0 0,2 1 0,0 0 0,0 0 0,-1-1 0,0 1 0,0 1 0,0-1 0,2-1 0,-2 1 0,-1-1 0,2 1 0,-1-3 0,-1-1 0,1-1 0,-1 0 0,-2-1 0,1-1 0,1-2 0,-2 1 0,2-3 0,-3 0 0,1 0 0,-2-11 0,2 19 0,-2-19-43,2 15-560,-2-15-138,-2 14-119,2-14-221,-5 11-461,5-11-1178</inkml:trace>
  <inkml:trace contextRef="#ctx0" brushRef="#br1" timeOffset="60041.59">1616 3084 26,'-5'-15'964,"5"15"-234,-4-12-86,4 12-80,-4-12-55,4 12-53,0-14-60,0 14-63,7-18-46,-3 9-8,7-3-28,-1 2-27,2 0-40,4-3 22,2 2-23,3 1-20,2 1-4,1 0-37,0 3-24,2 1-7,1 1-15,-2 1-13,-3 1-10,0 4-9,-1 1-6,0 1-11,-3 1-4,-1 0-3,0 4-15,-4 0 25,1 2-27,-3 1 22,-3 1-18,-3 2 32,-2 1-5,-1-1 14,-4 1-31,-1-1-2,-1 2 8,-5 3 4,-2-2-2,0 0-3,-2 1-6,-1-2-3,1 0-9,-2-1 21,2-1-23,-3 0 1,2-3-23,0 0-20,3-2-37,-1 0-58,1-3-73,-1 0-27,1 0-51,4-2-55,-2-3-116,9-2-110,-15 6-71,15-6-820,-14 5-1075</inkml:trace>
  <inkml:trace contextRef="#ctx0" brushRef="#br1" timeOffset="60403.123">2270 2929 953,'0'0'796,"-4"-18"-99,-1 9-50,5 9-39,-3-14-17,3 14-101,-4-13-5,4 13-28,-4-11-52,4 11-56,-3-9-59,3 9-42,0 0-43,-4-13-47,4 13-24,0 0-36,0 0-8,0 0 18,0 0 15,7 14-15,-3-3-9,1 2-47,0 1-52,1 2 0,1 2 0,-1 0 0,-1 3 0,4 1 0,-1 2 0,-3 1 0,0-1 0,1 1 0,-1 1 0,0-2 0,1 1 0,-4-2 0,2 2 0,0-3 0,0 0-36,-1-3-226,0 0-75,0-2-69,-1-1-72,1-2-99,-1-1-73,1-1-115,-2 1-720,3-3-1109</inkml:trace>
  <inkml:trace contextRef="#ctx0" brushRef="#br1" timeOffset="60887.126">2770 3207 429,'2'-10'791,"-2"10"-120,3-19-27,-3 19-65,-1-15-51,1 15-57,-5-16-70,5 16-37,-8-13-29,8 13-45,-12-9-43,12 9-40,-16-3-36,16 3-18,-22 3-30,11 2-15,-2 0-14,0 4-23,-1 3-10,0 3-9,1-1-10,0 1-1,3 2 1,0 0-25,1 0-1,3-1 0,0 0-2,1-2-8,3 1-7,0-4 3,1 1 1,2 0-9,2-3-17,1-1-27,2 0-32,1-2-35,-7-6-26,18 6-23,-18-6 4,22 0-17,-22 0-4,22-4 17,-9 1 25,1-2 16,-2-3 29,-1 0 16,1-1 28,0-3-2,-3 2 5,-1-3 0,0 0 23,-3-1 38,1 1 26,-2 0 23,0 0 19,-2 4 29,1-1 19,-3 10 10,5-16-4,-5 16-20,4-13-16,-4 13-20,4-10-16,-4 10-7,0 0 34,0 0 18,0 0-19,10 5 26,-10-5-9,5 12-20,-1-5-17,-4-7-13,6 17-12,-2-9-8,0 1-5,-4-9-6,6 20-23,-3-11-1,1-1-56,1 1-23,0 1-78,-1 0-74,1-1-78,1-2-65,1 0-58,0 2-61,1-3-25,1 0-141,2-1-497,1 0-769</inkml:trace>
  <inkml:trace contextRef="#ctx0" brushRef="#br1" timeOffset="61166.887">3301 3105 52,'3'-9'778,"-3"9"-143,0-16-86,0 16-53,-4-13-56,4 13-24,-9-7-59,9 7-1,-11-4-47,11 4-33,-16-1-33,16 1-13,-20 6-14,10-1-7,-2 2-10,2 0-13,-3 4-20,3-1-14,0 6 4,0 0-26,1 1 4,1 0-35,1-2-7,1 2-32,2 0 6,1-2-29,0 2 8,2-2-21,1 2 7,2-3-21,1 1 11,1-1-16,3 1 30,0-3-29,0 1 3,2 0-55,4-2-39,-1-3-54,1-2-60,3 2-67,0-4-60,1-1-48,1-2-72,0-1-48,2-1-86,-1-2-168,3-4-354,0-1-717</inkml:trace>
  <inkml:trace contextRef="#ctx0" brushRef="#br1" timeOffset="61550.102">3561 3262 156,'0'0'763,"0"0"-142,0 0-68,0 0-76,0 0-28,0 0-39,0 0-49,0 0-46,13-3-30,-13 3-47,12-9-29,-4 4-28,3-3-13,1-1-1,1-2-39,-2 3-13,1-3-28,2-2-6,-1 1-20,-1-2-3,0 1-20,0-3 6,-1 2-16,-2 1 2,-3-1-11,2 2 17,-2-1-7,-2 4 14,-1-2-14,-3 11 1,4-17-10,-4 17-6,-2-10-7,2 10-3,-7-7-5,7 7 6,0 0-7,-20 3 10,13 2-10,-1 0 12,-2 5-8,1 0 18,0 2 9,0 0 24,0 1 21,0 3-7,3-2 8,-2 1-18,2-1 22,2 2-17,0-2 0,1 0-28,2 0 34,1 0 19,0-2-3,3 2-34,1-2 10,-1 2-22,3-2 5,2 0-21,0-3 13,2 0-39,2-1-57,1-2-82,0-2-86,3 0-88,2-1-93,0-1-80,4-1-89,2 1-230,5-5-568,7 1-976</inkml:trace>
  <inkml:trace contextRef="#ctx0" brushRef="#br1" timeOffset="61894.331">4641 2992 418,'0'0'826,"-3"-12"-136,3 12-58,-3-10-50,3 10-49,-2-10-31,2 10-73,-5-9-46,5 9-46,0 0-44,-7-6-36,7 6-40,0 0-18,-14 0-11,14 0-15,-16 4-38,9 3 4,-3 2-11,0 1-13,1 3-7,0 3-1,-1 1-4,1 1-16,1 2-7,2 0-15,-2 0-8,4 2-42,1-4 26,0 2-6,2-1-15,1 1 3,2-1-5,1 1-6,2-1-7,4 0-38,0 0-59,2-3-82,5-1-72,-2-1-78,3-3-51,4-1-89,-2-3-110,2 2-56,1-5-151,-2-3-571,1-2-954</inkml:trace>
  <inkml:trace contextRef="#ctx0" brushRef="#br1" timeOffset="62170.204">4991 2885 744,'-4'-9'838,"4"9"-123,-6-13-92,6 13-74,-4-11-52,4 11-53,0 0-6,4-10-36,-4 10-24,12 0-9,-12 0-26,27 2-30,-9 4-19,4 0-18,4 5 13,0 2 7,6 5-11,1 0-187,-2 3-98,-4 1 0,1 1 0,-4 1 0,0 1 0,-6-4 0,-1 1 0,-3 0 0,-1 2 0,-4-5 0,-2 4 0,-2-3 0,-3-2 0,-2 2 0,-2-1 0,-3 2 0,-2-1 0,-2-1 0,-2 0-505,-2-2-326,-6 3-292,3-8-687,-2 1-1511</inkml:trace>
  <inkml:trace contextRef="#ctx0" brushRef="#br1" timeOffset="63217.219">6801 3032 313,'0'0'861,"-3"-9"-205,3 9-104,0 0-88,0 0-22,0 0-30,0 0-30,0 0-42,0 0-61,9 5-20,-9-5-48,7 17-25,-1-7-37,0-1-29,-1 3 2,0-1-30,0 1-3,1 1-14,-2-3 7,0 0-14,0 0-10,-4-10-16,5 17 0,-5-17-8,5 12 24,-5-12-14,3 10 8,-3-10 8,0 0-20,1 11 2,-1-11-12,0 0-7,0 0-2,0 0-2,0 0-17,0 0 10,-14-4-7,14 4-3,-5-13 7,2 3 7,3 10-13,-2-21-2,2 10-3,1-1 3,3 1 0,0-1-1,2 1 2,2-2-4,2 3 0,1 2-4,1 1 4,3 2 2,2 1-2,-4 3 3,2 1 6,2 4-5,-3 1 5,2 2 9,-2-1-9,3 5-5,-4-2 8,-2 3-9,1-2-1,-2 3 3,-1-4 3,0 3-4,-3-2 6,2-1-9,-3 0 10,0-1-6,-5-8 8,7 15-6,-7-15 6,3 12-6,-3-12 12,0 0-16,0 13 14,0-13-21,0 0 4,-5 7-5,5-7 8,0 0-8,0 0 0,-10-6 1,10 6-1,-5-9 4,5 9-8,-4-17 7,3 6-3,2-2-3,1 1-5,1-3 5,1 0 7,1 1-6,2 0 7,0-1-7,2 2 1,1 2 5,1 0 2,1 2 3,0 2-1,2 2 1,-3 3 11,2-1 2,1 2 0,-2 2 17,2 2 9,-3-1-11,3 3 4,-4 2-11,1 1 2,-1-1 0,-1 3-12,-1 0 0,-2 1-3,2 2 2,-2-1-6,-1 0-6,-1 0-44,0 0-75,0 0-97,-2-2-87,0 1-92,1-1-159,-2 2-136,-2-2-820,1-10-1139</inkml:trace>
  <inkml:trace contextRef="#ctx0" brushRef="#br1" timeOffset="63608.06">7592 3205 449,'0'0'768,"17"-10"-117,-8 4-82,3-1-39,1 0-78,0-1-32,3 0-50,-1-4-52,1 3-35,1-4-48,0 4-12,-2-4-24,2 3-20,-3-3-3,0 3-4,-3 1-20,1-2-9,-3 4-3,-2-1-7,0 0 2,-7 8-10,11-13 6,-11 13-56,5-10-11,-5 10-11,0 0-10,-5-12-15,5 12 4,0 0-12,-18-3-2,18 3 2,-15 5-20,4 1 6,2 0 0,-2 2 2,0 1 2,2 1 1,0 1 5,0 1 9,1-1-7,2 2 9,1 1-9,0-2 2,1-1-7,2 2-1,0-4 3,2-9-9,2 21 0,-1-10 0,-1-11-3,7 17-29,-2-8-72,3-1-53,0-3-21,3-1-57,0 1-38,4-1-64,0-1-29,2-2-33,-2 0-21,4-1-13,-1-1 15,3-2-31,-1-2-27,1 0 8,-1 0-441,2-4-470</inkml:trace>
  <inkml:trace contextRef="#ctx0" brushRef="#br1" timeOffset="63838.583">8146 3006 644,'4'-17'573,"-2"3"-55,1-3-19,-2 4-36,0-1-29,-1 0 13,0 3-46,0-1 0,-1 1-26,1 11-5,0-18-14,0 18-26,-1-15-18,1 15-66,-2-11-51,2 11-38,0 0-22,0 0-6,0 0 7,0 0-8,0 0-22,0 0 0,0 17-31,0-17-21,2 24-3,-2-10-16,1 2-5,0 2 2,0 0-6,2 2-4,-2-1-6,1 1-20,-1 0-51,1 4-7,1-1-34,0 1-66,-1-2-65,2 2-56,0-3-35,-2-2-70,1-1-80,-1-1-69,2 0-76,-2-2-210,-1-2-362,0-2-795</inkml:trace>
  <inkml:trace contextRef="#ctx0" brushRef="#br1" timeOffset="64694.976">7998 3173 148,'-12'-6'772,"2"-1"-152,1 3-57,1-2-79,8 6-46,-11-11-98,11 11-38,-7-9-90,7 9-15,3-12-66,2 6-2,1-1-54,6 0 5,2 2-49,0-4-11,5 1-2,1-1-29,0 1 5,3-1-28,-2 1 8,4-4-25,-4 3-6,6-3-10,0 2 14,0-2 0,-2 0 15,-5 0-5,0 3 11,-3-1 2,-3 0 12,-3 2 40,1-2 12,-3 1 24,-3 2 3,0 0 26,-6 7-7,7-12 44,-7 12-24,4-8 25,-4 8-30,0 0-2,0 0-10,0 0 17,0 0-22,0 0 14,-4 9 8,4-9-9,0 23 4,1-11-13,0 5-3,2 2-5,-2-1-7,2 0-13,-1-1-8,1 2-11,0-1-2,0-1-14,2 0 0,0-1 1,-1-3 1,3 1-11,-2-1 7,4-2-4,-2-1 0,0-4-3,2 2-2,1-3-2,-1-2-14,0 1 8,-9-4 0,20 1-16,-20-1-8,22-4-12,-13 0-2,0-1-9,2-1 6,-2-4-3,0 0-13,1 0 9,-1-1 4,-1 0 9,-1 0 5,0 3 11,-2 1 4,-5 7 10,9-15-1,-9 15-1,7-6 6,-7 6-1,0 0 2,0 0 22,9 9 7,-9-9 2,2 12-7,-2-12-13,3 17 13,-2-5 28,2-2 1,-1 1-20,2 1 3,1 1-19,0-1 13,4-2-15,0 1-5,1-3 1,3 1 5,1-2-11,3-3 2,1 2-30,2-5-6,2 0-21,0-2-9,3-2-30,-1-2 7,1-1-4,-1-1 22,-1-5-19,-1 1 26,-5-1-6,3-4-5,-5 3 19,-1-2 19,-1 1-6,-5 0 14,-1 2 24,1 2 18,-4 0-1,-4 10-3,6-15 19,-6 15-17,3-10 7,-3 10 13,0 0 5,0 0 1,0 0 5,0 0-1,0 0-9,-9 8-2,9-8-5,-3 14-10,3-14 4,-1 17-1,1-17-19,0 17 11,0-17-9,4 18 3,-4-18-5,7 16 6,-7-16-10,11 12 6,-11-12-2,16 11-3,-16-11 1,17 1-8,-17-1 5,22 0 0,-11-1 2,0-2 9,1 0-5,-1-2 1,0 0 4,-1 0 16,1-2 9,-2-2 8,-1 1 2,0-2 9,1-1 32,-5 2-26,-1-2 4,0 1-1,-2-1-9,-1 11-11,0-21-15,0 21-3,-5-18-9,1 10 0,4 8-6,-11-13-8,11 13-31,-16-8-42,16 8-45,-17-3-74,17 3-56,-20 3-128,8 2-125,1 2-108,-3 1-173,4 1-373,1 0-766</inkml:trace>
  <inkml:trace contextRef="#ctx0" brushRef="#br1" timeOffset="65238.048">9715 3088 360,'10'-7'619,"-1"0"-94,-3-1-23,0 1-42,-3-3-43,-3 10-63,4-18-10,-4 18-78,-1-17-6,-3 9-56,0-1-8,-2 4-39,-2-2-6,-2 2-43,1 2-3,9 3-20,-23-2 6,11 4-8,0 1 2,-2 1 0,0 4-10,2 0-18,-1 2-6,-1 3-4,4 2 1,-3-1-12,6 3 4,-1 1-16,1-4 7,4 2-16,-2 0 9,3-2-14,1 1 4,2-4-7,1 1 10,3 1-22,0-4 2,1 1-29,2-3-17,0 0-56,3-1-4,1-4-12,2 1-5,-2-3-42,4 0 13,-3-3-14,3 1 13,-1-4-7,2-1 0,-4-1-14,3-3-4,-3-3-12,0-2-22,0 0 39,-4-4 22,0-2-3,0-4 27,-3-3 28,-1-1 30,-2-1 52,-2 3 34,0-6 40,1 1 26,-4 0 48,2 4 40,-2 2 40,0 3 32,-1-2 27,0 6 25,0 1-29,1 4-14,-1-1-19,2 4-13,-2 2-28,3 10-5,-6-13 1,6 13 11,0 0 33,0 0-14,-9 4 11,9-4-40,-1 19 0,2-4-7,0 3-12,2 4-16,0 4-4,1-1-16,2 4-23,0 1-14,1 0-12,-1-1-19,0-1-52,2 0-11,0-1 0,-1 2 0,0-7 0,0 1 0,-2-1 0,2-1-62,-1-3-158,-2-1-98,2-2-72,0-3-102,-3-1-116,0 0-131,0 1-955,-3-12-1373</inkml:trace>
  <inkml:trace contextRef="#ctx0" brushRef="#br1" timeOffset="66094.601">11777 2810 818,'0'0'872,"-4"-11"-86,4 11-93,-2-11-12,2 11-35,0 0-74,-4-11-55,4 11-58,0 0-69,-5-10-84,5 10-56,0 0-15,0 0 49,0 0-14,5 12 33,-1-2-194,-2 5-109,5 1 0,-3 3 0,3 2 0,1 1 0,-2 2 0,2-1 0,1 3 0,-3-1 0,2-1 0,-3-2 0,1 1 0,-2 0 0,4 0 0,-5-2 0,0 1 0,0-4 0,1-1 0,-4-1-102,2 1-365,-2-4-51,-2 0-79,0 0-73,-1-3-22,-2 2-105,-4 1-585,1-5-983</inkml:trace>
  <inkml:trace contextRef="#ctx0" brushRef="#br1" timeOffset="66228.045">11665 3284 614,'0'0'593,"-7"-13"-128,7 13-70,-1-13-60,1 13-72,6-16-55,0 8-39,4-2-34,1-1-29,6 0-25,2 0-74,8-2-86,0 2-83,2-2-132,1 1-93,3 2-390,3-4-294</inkml:trace>
  <inkml:trace contextRef="#ctx0" brushRef="#br1" timeOffset="66601.485">12324 3025 135,'15'-4'563,"-1"2"-78,-3 0-50,-11 2-53,12-4-8,-12 4-32,0 0-17,0 0-29,0 0 23,0 0-15,-16 8-24,7-3-22,-5 2-17,1 2-24,-6-1-2,2 3-21,-2 1-18,2-1-28,1 1-25,-1 2-22,2-2-23,2 1-13,2-1-14,4 0-7,-2-3-20,5 0 6,-1-1-12,5-8-9,-3 14 9,3-14-17,5 8-3,-5-8-34,16 5-27,-16-5-46,21-1-17,-8-1-42,3-2 21,1-2-26,2-1 28,0-2-7,0-1 48,1 0-7,-4-2 45,2 0-5,-3-2 32,-1 2 53,-1-1 34,-3 2 33,-2 2 35,1 1 38,-2-1 23,0 3 0,-7 6-16,11-12-22,-11 12-31,7-7-6,-7 7 32,0 0 16,0 0-21,14 5-11,-14-5-26,4 9-9,-4-9-23,4 15-5,-4-15-10,5 20-17,-5-20 2,2 19-8,2-8-8,-2 2-12,0-4-75,4 3-83,-2-3-87,1 2-89,1-2-93,-1 0-115,4-1-105,-2 0-805,-7-8-1063</inkml:trace>
  <inkml:trace contextRef="#ctx0" brushRef="#br1" timeOffset="66858.653">12780 2888 673,'0'-17'789,"0"2"-65,2 3-40,-2 0-32,0 12-42,2-20-57,-2 20-41,0-17-44,0 17-73,0-14-51,0 14-64,0 0-40,0-14-5,0 14-19,0 0 13,0 0-4,9 9-25,-9-9-38,8 15-162,-6-3 0,4 1 0,-3 1 0,3 3 0,0 0 0,-2 1 0,0 2 0,0 2 0,-1-3 0,1-2 0,-2 1 0,2-2 0,-4 2 0,3-3 0,2 0-249,-5-2-196,2-2-93,2 0-122,-4-1-107,0-10-147,3 17-552,-3-17-1085</inkml:trace>
  <inkml:trace contextRef="#ctx0" brushRef="#br1" timeOffset="67139.079">13189 2878 657,'-1'-9'724,"-3"0"-109,-2 3-42,-1-2-59,-2 1-8,0 3-54,-2-1-22,0 2-51,-3 1-24,-1 2-25,1 2-39,-1 1-26,-2 1-20,2 1-33,1 5-24,-3 0-18,0 2-9,2 2-20,1 0-14,1 1-29,3 3-12,0 0-10,3 0-9,1 1-15,2-2-7,2 0-6,0 0-5,4-3-11,-2 1-6,5 0-10,0-1-35,2-2-49,1 0-81,1-2-65,3-1-62,-2-2-52,5-3-78,0 1-102,-1-1-113,1-4-145,-1 0-635,3 0-1013</inkml:trace>
  <inkml:trace contextRef="#ctx0" brushRef="#br1" timeOffset="67781.971">13400 3070 197,'7'-6'702,"0"1"-109,2-4-45,-1 3-66,6-3-37,-5-1-59,5 2-17,-1-4-43,-2-1-17,3 1-57,-3-3-8,1 1-33,-1 2 3,-3 1-20,2-1-1,-2 1-7,-3 3-3,-1-1-9,1-1-43,-5 10-21,0-13-30,0 13-12,-2-9-30,2 9 9,-9-5-15,9 5-4,-13 1-20,3 3 7,1 0-8,-1 5 3,-2-1 0,-1 3-8,-1 3-2,3 1 1,0 2 19,1-2-18,1 3-3,-1-1 1,4 1 0,0-2 1,1-1 1,3 0-6,0-2 4,2-1-2,2-1-7,2 1-19,1-2 6,2 0-16,2-1-9,2-2-10,-1-1-11,5-2-2,1 0 0,1-1 3,2-3-9,0-2 15,4 1-2,2-3 15,0-1 12,0 0 10,-1-2 3,0-1 2,2-1 5,1-3 6,-3 0-1,-2-3 0,1 1 7,-3-3 0,-2 0-2,0-2-3,-5 1 16,-1 0-4,-3 0 20,-1 1-3,0 2 11,-6 1 2,1 2 3,-3 0-14,-1 1 6,-3 0-15,0 1-1,-1 1-1,-2 2-4,1-1 7,-3 2-12,9 6 11,-17-7-15,17 7 5,-15-3-5,15 3 6,-11 4-9,11-4 9,-7 8-6,7-8 8,-2 16-10,4-6 5,0 1-7,4 1 9,-1 1-4,4-1-1,0 2 5,-2-1-4,5 2 8,-2 0-4,1 1-3,-1-1 8,-1-3 3,2 0 29,-1-1 26,-2 0 12,-1 1 6,-1-5 0,0 3 11,-2-4 15,-4-6 14,8 13 8,-8-13-7,3 10-11,-3-10-23,-2 12-14,2-12-11,-7 8-19,7-8-9,-12 8-34,12-8-58,-15 4-101,15-4-75,-21 1-91,21-1-115,-24-1-159,24 1-137,-28 0-873,15-3-1256</inkml:trace>
  <inkml:trace contextRef="#ctx0" brushRef="#br2" timeOffset="73443.479">16154 2776 777,'5'-14'623,"-5"14"-72,4-13-23,-4 13-43,4-14-32,-4 14-40,2-12-28,-2 12-18,1-14-19,-1 14-30,1-12-24,-1 12-14,-2-12-23,2 12-6,0 0-37,-5-14-20,5 14-29,-7-6-21,7 6-20,0 0-18,-12-2 0,12 2-20,-16 8 1,9-2 4,-2 5-15,-1 1-13,1 3-9,0 2-8,1 1-5,-1 1-4,3 0-11,-1 2-1,3-5-2,0 3-8,3 0 2,0-1 0,1 0 1,0 0-11,2-1 3,4-1-7,-1-1-1,1 0 2,2-1 2,2-2-2,0-1 10,3-2-13,-2 0 0,2-2 2,3-2 2,-2-3 0,2-1 0,-2-1-8,3 0 6,0-2-8,2-2 9,-2 0-6,2-1 2,0-4 0,-1 1 9,1-1-9,-1-4-1,-3 1 0,1-2-3,0-2 8,-2-1-3,-3-3 0,2-2 0,-3 0-2,-2 0-5,-3-2 8,-1 0-2,-1 0 5,-3-3-20,0 2 23,-3 2-13,1 1 14,-4 0-6,3 1 5,-4 2-12,1 5 2,-3 1-2,1 2 3,-2 2-11,-3 4 15,2 4-12,-3 1-22,-2 2-31,-2 2-29,0 4-38,-1 1-49,3 3-52,-2 2-20,1-1-30,3 1-63,1-1-30,2 3-89,2-3-52,2 1-41,4 0-158,-1-2-534,3-2-855</inkml:trace>
  <inkml:trace contextRef="#ctx0" brushRef="#br2" timeOffset="73802.42">16964 2638 279,'5'-10'860,"-1"1"-111,-4 9-60,5-17-72,-5 17-68,1-14-52,-1 14-61,-1-15-27,1 15-16,-3-13-49,3 13-32,-6-8-47,6 8-25,-12-6-31,12 6-27,-15-2-23,15 2-17,-18 7-10,7-2-13,0 4-12,-1 2-2,-1 2-17,1 3 17,-2 0-12,4 4-1,-1-1-73,-1 5-19,2 1 0,0 1 0,2-4 0,1 1 0,2-2 0,0 3 0,2 0 0,0-2 0,3-1 0,1-2 0,2 4 0,2-2 0,1-1 0,1-1 0,2 0 0,2-2 0,2-3 0,2 1-151,-1-4-150,4-1-61,-4-3-53,4-3-43,-1 0-91,1-3-87,-2-1-60,2-1-159,0-3-330,1-3-797</inkml:trace>
  <inkml:trace contextRef="#ctx0" brushRef="#br2" timeOffset="74034.045">17264 2733 102,'4'-10'853,"-4"10"-177,4-17-73,-4 17-90,0 0-53,2-12-30,-2 12-27,0 0-33,0 0-22,-6 6-36,6-6-7,-5 14-31,2-3-2,-2 2-18,1 1-34,0 3-30,1-2-25,0 4-14,-2-2-30,2 1-26,-1-1-22,1 1-5,-1-2-11,1 1-21,1-3-6,0 0-28,0-2-47,1 1-68,1-13-61,-3 21-48,3-21-50,-1 14-49,1-14-92,-2 12-104,2-12-110,0 0-235,0 0-340,0 0-812</inkml:trace>
  <inkml:trace contextRef="#ctx0" brushRef="#br2" timeOffset="74253.869">17180 2767 349,'0'0'666,"0"0"-82,1-17-43,-1 17-51,6-5-48,-6 5-42,13-3-30,-13 3-7,19 2-34,-6 2-19,1 0-38,1 3-36,3 1-11,0 2-33,-2 0-25,1 1-32,0 0-27,0 1-19,-1-1-17,0-1-16,-1 3-11,-1-3-15,1 1-2,-2-2-9,-1 0-74,2-3-50,-3 4-54,2-4-50,-3-1-66,0 0-91,3-2-72,-3-1-35,2-1-107,-12-1-636,22-1-825</inkml:trace>
  <inkml:trace contextRef="#ctx0" brushRef="#br2" timeOffset="74510.896">17693 2658 590,'-1'-12'679,"1"12"-60,-4-16-50,4 16-62,-2-13-44,2 13-78,-3-10-29,3 10-42,0 0-16,0 0-24,0 0-27,0 0 29,0 0-51,-9 10 13,9-10-43,-2 17 27,2-17-55,-2 25-18,2-12 1,0 4-23,0 0-2,-1 2-16,1 0-25,0-1-17,-1 2-17,1-1-2,0 1 0,0 1-14,0-3-8,0 2-3,0 0-10,0-3-14,0 3-49,0-6-62,1 2-37,-1-3-81,3-1-55,-2 0-49,2-3-92,-3-9-81,5 14-93,-5-14-113,11 8-643,-11-8-957</inkml:trace>
  <inkml:trace contextRef="#ctx0" brushRef="#br2" timeOffset="74815.466">17841 2264 918,'0'0'701,"-3"-10"-108,3 10-44,0 0-30,0 0-3,0 0-37,11-4-49,0 9-21,2 0-16,4 6-16,2 0-26,5 5-38,2 0-21,2 7-24,0 2-18,2 0-1,-1 1 21,-1 4 3,-2 1-232,-2 1-41,-1 1 0,-2-1 0,-5 3 0,0 0 0,-6-5 0,-3 3 0,-1-2 0,-4 1 0,-3-3 0,0 5 0,-6-2 0,-3 4 0,-4-2 0,-2 0 0,-1-1 0,-4-4-104,4-5-517,-7 3-191,-1-1-190,-2-6-782,4-1-1483</inkml:trace>
  <inkml:trace contextRef="#ctx0" brushRef="#br1" timeOffset="92645.741">19674 2706 363,'0'0'597,"0"0"-97,0 0-41,14-6-19,-14 6-41,8-8-25,-8 8-28,9-12-12,-9 12-30,9-12-3,-9 12-35,8-13-8,-4 4-35,-4 9-2,3-12-17,-3 12-12,1-17-21,-1 17-24,-1-15-14,-3 7-18,4 8-18,-11-14-27,3 10-9,-2-1-9,-3 1-4,13 4-19,-29 1-2,11 2-12,-3 3 7,0 5-8,-4 1 4,1 2-11,0 4 9,1 1-10,3 2 2,0 1 3,2 1-9,3-2 7,2-2-8,4 1 3,1-1 3,3-3 12,1-1-15,2 0 9,2-1-12,2-3 16,1-1-10,2 1 0,3-4-10,0-2 4,3 1-8,-1-2 11,4-3-39,0-2-13,3-2-17,-2 1-10,3-4-1,0-1-2,1-3-7,-2 1-1,-2-2 12,1-1-28,-1-3 20,-4 1 3,3-1 16,-3 0 6,-4 2 25,2-1-5,-2 0 21,-2 3-11,-1 0 14,1 4 0,0-4 15,-5 11-14,6-14 9,-6 14-12,5-11 9,-5 11-9,0 0 16,0 0-9,0 0 13,0 0-13,11 4 12,-11-4-4,5 11 11,-5-11-18,6 14 17,-2-5-18,0-1 17,-1 1-16,3 0 16,0-1-12,2 1-2,-2-2-24,2 0 4,-1-3-34,5 3-19,-3-2-32,2-3 23,2 0-36,-1-1 17,0 1-19,1-4 17,2 1-5,1-3 27,2 2 5,-2-5 14,5 0-2,-3-3 16,1 1 6,0-2 12,-4-1 2,2-1 8,-2-2-6,-2 1 19,-1 0 9,-2-3 15,-1 1 13,-3 1 22,-2 1 7,1 3 12,-4-1 3,2 0 18,-3 12-23,0-17 14,0 17-37,-4-14 27,4 14-46,-8-8 32,8 8-32,-11-2 19,11 2-27,-14 3 21,14-3-33,-14 12 24,6-3-23,2-1 15,1 4-23,1 0 20,0 0-22,3 2 29,-1-3-37,4 3 22,-1-2-34,1 2 12,2 1-26,3-1 35,1 1-32,3-1 37,2 0-28,1-1 35,-1-1-1,-1-2 0,1 0 1,-1-3 1,-1 1 1,-1 0-3,-1-2 1,0 1 13,-9-7 26,12 9-1,-12-9 28,9 10 6,-9-10-8,6 7-11,-6-7-7,0 0 4,-9 12-14,9-12-6,-13 8-6,4-4-3,-2-1-10,-1 2-22,-2-1 24,1 1-14,-2-2-37,1 2-49,2-1-71,0-1-114,0 1-82,1-1-78,11-3-146,-17 8-619,17-8-802</inkml:trace>
  <inkml:trace contextRef="#ctx0" brushRef="#br1" timeOffset="92939.343">20980 2648 523,'0'0'699,"0"0"-118,0-12-50,0 12-89,0 0-62,0 0-57,0 0-37,0 0-54,-10 7 18,10-7-46,-2 11-14,2-11-58,0 18 7,0-18-38,4 20 3,0-8-33,1-3 0,2 3-18,1-2-7,0 0-19,0 0 13,2-1-59,0-3 48,1 2-27,0-4-7,-2 0-75,1-1 5,-10-3-68,21 4-32,-8-6-68,-1 0-36,-2 0-48,-1-1-32,3-2-70,-4-1-54,-1-3-409,0 0-454</inkml:trace>
  <inkml:trace contextRef="#ctx0" brushRef="#br1" timeOffset="93253.508">20940 2518 65,'-16'8'663,"3"-1"-133,0-1-54,3 2-31,1 1-35,1-2-32,2 1-25,6-8-42,-6 14-34,6-14-8,2 13-42,-2-13-24,10 11-24,-1-8-18,2 1-29,2-3 2,2-1-15,2-1 9,1-1-24,1-3-8,1 1 9,-1-4 4,1 0-16,-3 0-2,1-2-13,-4-1-2,1 1-7,-4-2-2,0 1-3,-3-1-9,-2 0-9,0 2-9,-2-1-2,-4 11-11,4-15-8,-4 15-3,-4-11-4,4 11-4,-10-5 11,10 5-18,-15 4 0,2 0-28,1 3-22,0 1-28,0 2-35,2 1-24,-3-1-65,4 2 11,0-2-79,4 2-31,0 0-32,5-12-39,-1 20-31,1-20-65,6 18-124,0-10-376,2 0-557</inkml:trace>
  <inkml:trace contextRef="#ctx0" brushRef="#br1" timeOffset="93549.515">21454 2456 786,'0'0'685,"6"-14"-77,-6 14-87,6-11-60,-6 11-37,5-8-81,-5 8-41,0 0-68,0 0 21,0 0-16,0 0 5,-2 17-18,0-5 0,-1 3 11,-1 2-48,0 2 15,1-1-54,1 0 31,-2 4-58,1 2 36,0 0-21,1-1-17,0 0-18,1-1-24,0 0-17,1-3-9,1-2-15,0 3-1,2-2-14,0-2 2,1 0-13,2-1 6,-1-2-8,1 0-28,2-3-11,2 1-64,0-2-42,1-2-48,0-2-36,1-1-41,0-2-37,2-1-41,-1-1-65,2-2-62,1-2-46,-1 0-79,-2-4-102,2 0-332,-3-2-634</inkml:trace>
  <inkml:trace contextRef="#ctx0" brushRef="#br1" timeOffset="93741.951">21370 2692 723,'-18'2'683,"4"0"-126,2-1-61,1 2-85,11-3-32,-18 2-77,18-2-9,-12 3-57,12-3-9,0 0-79,0 0 0,0 0-59,12 4 2,-1-7-39,3 3 0,4-2-73,3-1-56,2-2-53,2 1-56,1 1-33,2-1-84,4-1-49,0 0-175,2 1-435,2-1-547</inkml:trace>
  <inkml:trace contextRef="#ctx0" brushRef="#br1" timeOffset="94002.283">22534 2632 700,'0'0'676,"0"0"-78,-12 5-62,12-5-80,-9 4-44,9-4-40,-10 8-44,10-8-30,-8 14-51,5-6-37,0 1-44,0 0-21,2 3-38,1-12-9,-1 20-30,1-20-4,2 22-20,1-13 3,1 3-16,1-2-3,1-2-14,3-1-10,-1 0-22,1-2-35,2-1-77,0-1-51,2-2-35,-1-2-38,2-1-60,0-1-28,0-1-39,2-1-103,-4-3-86,1 1-283,1-5-399</inkml:trace>
  <inkml:trace contextRef="#ctx0" brushRef="#br1" timeOffset="94350.345">22522 2479 249,'-18'7'719,"3"1"-116,-1-1-36,1 1-60,3 0-40,0 1-36,2-1-81,1 0-25,4-1-40,5-7-26,-5 11-34,5-11-18,2 11-35,-2-11-18,12 6-38,-12-6-14,18 3-25,-6-5-15,1 1-1,3-3-17,1 0 21,0-2-10,-2-1 1,4 0-8,-4-3 14,-1 1-3,-2-3-5,-1 0 6,0 1-15,-3-3-4,-2 0 1,-2 2-7,0 0-9,-3 0 2,-1 12-10,-4-21 7,2 12-7,-3 2-8,-3 1-8,8 6 0,-19-8 4,19 8 0,-23 3-9,7 2 6,1 1-3,-1 5 1,-1-1-2,3 3-10,-1 2-42,3-2-45,2 2-42,1-2-35,3 1-74,3-2 1,2 0-53,1-12-28,2 20-36,3-10-25,4 1 32,1-1-12,3-2-120,1 0-500,2 0-587</inkml:trace>
  <inkml:trace contextRef="#ctx0" brushRef="#br1" timeOffset="94590.311">22883 2466 384,'3'-10'728,"-3"10"-120,4-14-27,-4 14-59,3-11-86,-3 11-37,0 0-32,0 0-19,0 0-22,0 0-18,0 0-30,-5 13 4,3-1-11,1 1-14,0 2 16,1 4-57,-1 0-31,1 1 13,-2 3-23,1 2-24,0 1-30,1-1-15,-2 0-25,2 1-23,-1-3 2,1 0-20,1-4-5,-1 1-7,2-1-8,0-2-42,0 0-50,-1-3-67,0-2-73,0-1-37,2 0-92,-3-11-44,3 16-113,-3-16-117,2 13-145,-2-13-685,0 0-1058</inkml:trace>
  <inkml:trace contextRef="#ctx0" brushRef="#br1" timeOffset="94790.741">22664 2794 913,'-10'-5'735,"10"5"-132,0 0-78,0 0-22,0 0-82,9-11-46,-9 11-79,16-7-46,-3 5-56,1-1-22,5-1-42,1 1-19,4-1-34,4-2 5,5 1-30,0 0-13,2-1-87,0-1-37,0 2-99,-2-2-69,1-1-55,-2 3-69,-4 0-104,-2 1-30,0 1-497,-3 1-614</inkml:trace>
  <inkml:trace contextRef="#ctx0" brushRef="#br1" timeOffset="95786.038">23193 2742 555,'0'0'600,"0"0"-84,0 0-52,10 5-72,-10-5-63,16-2-39,-6 0-40,3-1-24,-2 1-35,1-1-23,3-1-19,-2-1 7,-1 2-52,0-2 31,-2 0 16,0 1-15,-1-1 10,-9 5-31,12-10-9,-12 10-23,8-9-14,-8 9-18,0 0 18,-6-10-21,6 10 7,-12 0-8,12 0 9,-21 0 0,11 5 20,-3-1 1,-1 1 22,3 5-4,-5 1 19,4 2 11,0-1-23,-1 3-19,4-1-11,3 0-18,-2 1-7,5-2-10,0 3-6,3-3-6,1 1-4,2 0 6,1-1-13,3-1 0,1 0-61,1-2-25,2-3-66,2 2-39,0-4-30,1 1-27,-1-5-30,1 0-33,0-1 15,0-1 1,0 0 23,0-2 12,-1-1 4,-2-2 28,2-1 35,-3-1 32,2-3 32,-3 1 25,-2-2 36,1-1 39,1 0 35,-1 1 42,-1-1 23,0 1 10,2 2 23,-2 0-3,1-2 0,1 4-2,2 1 4,0 1-15,0 2 20,1 3 35,-1 1-53,2 0 21,-1 2-15,3 3 13,-1 2-33,5 3 28,-4-1-27,1 3 28,-3 1-55,0-1 7,-2 1-15,-1 0-12,-1-1-10,-1 0 5,-2 1-4,-2-3 4,0-1-8,-4-9 34,2 17-23,-2-17 10,-2 14-25,2-14 20,-7 12-28,7-12 11,-10 9-22,10-9 23,-14 4-24,14-4-1,-14 2-4,14-2 3,-15 0 3,15 0-11,-9-3 7,9 3-5,-7-7-15,7 7-19,0 0-43,0 0-26,4-16-34,-4 16-13,13-10-11,-3 5-41,2-2 20,3 1 10,4 0 36,3-2 9,2 0 23,8 1 25,0 0 16,3-1 8,0 0 16,-1 1 8,0-1-7,-2 1 43,-1 0 24,-6-1 23,0 2 30,-3 0 17,-6 1 40,-1 0-17,-2 1 11,-2 1-43,-11 3 14,11-9-16,-11 9 14,0 0-8,0 0 2,0 0-13,-11-6 2,11 6-13,-17 4 10,2 0-4,1 3 16,0-2-5,0 1-11,0 3-8,0-1-9,3 1-8,-1 0-3,1 1-18,2-3-4,2 2-5,0-1-1,7-8-5,-5 16-6,5-16 2,2 11 0,-2-11-4,14 10-9,-5-6-16,-9-4-30,23 2-31,-10-2-30,2-2-11,1 0 0,1-1 18,0-1-36,1-2 5,1-3-18,-2 1 34,1-3-18,-3 0 22,0-2 4,-2 1 20,-2 2 22,-1-2 8,-3 0 22,1 5 22,-2-3 36,-1 3 11,-5 7 10,8-13 21,-8 13-22,5-9 38,-5 9-3,0 0 28,0 0-4,0 0 3,0 0-20,5 9 3,-5-9-23,2 13-11,-2-13-17,2 16 9,-2-16-20,8 17 12,-4-7-26,3 0 11,0-2-5,1 1-17,2 0-11,0-2-38,1-2-35,-1 0-47,2-2-13,2-1-68,-1 0-23,2-2-44,-1-3-36,3 1-21,0-2-55,-1-4-41,2 0-45,1-3-399,-1-1-431</inkml:trace>
  <inkml:trace contextRef="#ctx0" brushRef="#br1" timeOffset="96062.595">24741 2496 372,'0'-15'596,"0"1"-76,-2 3-43,2 0-29,-4 1-44,1 1-23,-1 1-20,4 8-46,-10-12 4,10 12-29,-12-2-12,12 2-25,-15 2 0,7 3-25,0 3-1,1 3-8,-1 1-26,0 2 8,3 1-36,-2 3 8,0 3-52,3-1-14,2 0-16,1 1-13,1-2-3,0 2-17,0-1-10,2 3-10,1-2-9,2 1 1,0-1-12,1-1 2,-1-6-13,3 3-3,1-4 0,0 1 0,0-2-4,1-2-10,3-1-42,-4-1-33,5-1-44,-3 0-32,2-4-27,0 1-42,-1-4 6,-12 0-88,25 0-17,-12 0-46,-2-4-59,2-2-77,-1-1-144,-1 0-510,-3-3-779</inkml:trace>
  <inkml:trace contextRef="#ctx0" brushRef="#br1" timeOffset="96282.377">24411 2667 756,'-11'1'725,"11"-1"-134,-16 4-75,16-4-54,0 0-48,0 0-38,0 0-66,0 0-33,17 1-93,-5-2-16,0 0-35,5 0-17,0-2-34,2 1-2,-1-1-24,3 0-3,1-2-27,2 0 1,0 1-60,0-3-46,1 1-87,-1 1-57,-2-2-73,-1 1-90,2-1-72,-7 2-707,2 0-780</inkml:trace>
  <inkml:trace contextRef="#ctx0" brushRef="#br1" timeOffset="96913.046">24849 2684 704,'0'0'570,"10"3"-80,-10-3-46,16 1-58,-16-1-37,22-3-34,-10 2-43,2-1-52,3-3-4,-2 3-36,3-3-43,0-2-13,0 3-30,-3-2 16,2-1-27,-2 0-4,0 0-28,-1-1 9,-2 0-57,-2 1 15,-1-1 22,-1 1-26,-2 1 22,-1-2-36,-5 8 22,4-11-34,-4 11 12,-5-10-39,5 10-8,-10-3-3,10 3 5,-21 3 10,11-2 1,-4 4 11,0 1 11,-2 1-1,1 0-1,0 2-9,0 2 22,-2 0-3,7-1 7,-3 0 12,4 2-6,0 2 15,3-3 23,-2 1-29,3 2 33,3-4-30,0 2 26,2-12-31,2 21 26,1-11-35,1 0 21,5-1-20,-1 1 23,2-3-23,4 1 20,-1-3-38,3 0 35,2 1-24,2-5 11,1 2-20,-1-3 26,2 0-29,5-1 29,0-1-25,-1-1 28,-2-2-29,2 0 18,-1-1-21,0-2 24,2-2-19,-2-2 9,-3-3-16,-1 1 10,1-4-9,-9 2 26,1-2-24,-3 1 25,0-1-28,-5 1 24,-4 0-24,2 1 24,-6 1-28,-1 1 25,-2 0-31,-1 1 40,-1 1-29,1 2 24,-1 3-25,0 0 33,7 7-32,-9-5 36,9 5-19,-9 3 26,9-3 1,-5 13 14,2-3-16,3-10 14,4 27-19,0-12 24,-2 1-27,5 0 13,-3 0-32,1 3 44,4 0-35,-3-1 4,1-2-18,-1 0 12,-1 0-5,1-4 37,-2 3 0,0-4 16,-2-1-7,0 0 6,-2-10-21,0 16 2,0-16-15,-6 14 4,6-14-25,-14 11-88,5-8-73,-2 1-98,-3-1-124,-1-3-119,-6 3-248,1-4-440,1 1-797</inkml:trace>
  <inkml:trace contextRef="#ctx0" brushRef="#br1" timeOffset="97838.091">26445 2694 178,'8'-12'839,"-8"12"-192,4-11-54,-4 11-76,2-11-37,-2 11-32,0 0-59,0-14-35,0 14-60,-6-8-27,6 8-47,0 0-32,-13-4-23,13 4-4,-13 7-22,3-2-14,2 3-4,3 3-12,-3-1-14,2 4-21,2-1-10,0 2-10,2-4-17,2 3 2,2-1-6,2-2-9,0 1 1,6-2-7,3 0-4,1-3 0,4 1-14,6-3 10,-1-1-6,4-3-7,-1-1-4,2-2-8,-1-1-5,0-2 5,-2 0 6,2-3 15,-5 2-16,-2-4 3,1 0 5,-3 0 0,-3-4 1,-6 3 9,1-1 5,-4-1-2,-2 1-8,-4-1 10,0 1 5,-4 1-4,-2 0-6,-2 0 5,-3 1-5,0 3 1,-5-1-7,1 3 8,-2 2-10,0 2 0,-3 0-8,1 3 6,0 1-12,-6 0-61,6 3-46,0 1-65,0 0-38,3 2-90,3-2-77,2 3-72,0-1-51,4 1-198,1-3-471,6-7-793</inkml:trace>
  <inkml:trace contextRef="#ctx0" brushRef="#br1" timeOffset="98177.427">26831 2597 65,'0'0'803,"0"0"-204,9-7-74,-9 7-50,14 2-54,-14-2-54,15 9-50,-8-3-47,5 3-45,-1 2-29,-3-1-9,4 2-49,-3 1 3,0-3-40,2 2-1,-2 0-43,0-2 18,1 1-25,-2-2 23,-1 0-12,-1-2 19,2 0 5,-2-1 27,-6-6 1,13 9 19,-13-9-13,14 3 5,-14-3-2,13-1-15,-13 1-20,15-5 0,-7 0-12,-2-1-13,-1-1-6,5-4-10,-2 0-1,-1-1-18,0-1-3,0-1-8,1-1 1,-1 1-5,-1-1 4,-1 1-22,3 1-48,-2 1-57,1 1-71,-1-1-59,2 3-99,-2 1-91,1 0-68,-3 1-98,-4 7-154,9-9-376,-9 9-743</inkml:trace>
  <inkml:trace contextRef="#ctx0" brushRef="#br1" timeOffset="98790.527">27240 2662 253,'14'4'665,"-14"-4"-79,20 2-63,-20-2-50,25-1-50,-12 0-44,0-2-34,4 0-32,-4-2-33,3 1-34,-3-1-24,1-2-11,-1 0-29,0 1-3,1-3-17,-5-1-4,3 1-24,-4 0 1,-1 2 4,0-2-5,-7 9-18,9-13-21,-9 13-18,7-9-21,-7 9-10,0 0-6,0 0-10,-7-7-3,7 7 6,-10 8 27,10-8-3,-10 13 14,3-2 8,0-2 27,0 4-30,2-1 11,-1 1-28,2 0-20,1-1 6,1 0-17,-1 0-15,3 0-1,0-12 4,4 22-7,-2-13 2,4 1-12,-1 0-27,3-3-75,0 0-68,1-1-44,-1-1-21,1-1-32,3-2-3,0-1-55,-12-1-32,21-1-5,-21 1 1,19-4 44,-10-1-19,-1 0 35,-2 0 24,-1-3 60,4 1 34,-4-2 70,-1-3 47,0 2 64,-1-3 35,1 2 85,1-3 51,-2 0 20,1 3 20,1-1-6,-1 0-3,0 3-6,5-1-11,-4 3-25,2-1-14,2 1-12,2 2-16,0 1-23,2 1-9,-13 3-14,27 2-6,-11 2-9,1 0-10,0 2 3,2 2-5,-3 2-7,-1 0 7,-2-1 1,0 0 7,-1-1 19,-3 2-1,-3 0 40,4-1 11,-10-9 10,6 15-5,-6-15 9,2 13 9,-2-13-1,-4 11 16,4-11-13,0 0-9,-4 10-18,4-10-6,0 0-4,0 0-3,0 0-9,-12-3-3,12 3-19,-3-7-18,3 7-7,0-15-21,1 4 6,3 0-20,0-5-16,1 2-37,0-1-51,3-1-51,-1 3-74,3-2-45,1 1-51,4 1-74,1 1-90,3 3-63,0 0-63,3 3-116,1 0-602,0 3-923</inkml:trace>
  <inkml:trace contextRef="#ctx0" brushRef="#br1" timeOffset="99229.827">28828 2639 408,'0'0'698,"15"-3"-90,-15 3-47,13-5-84,-13 5-13,7-7-52,-7 7-43,5-10-36,-5 10-49,-3-9-11,3 9-10,-9-7-25,9 7-31,-18-6-9,18 6-12,-25 0-1,9 2-16,-1 2-11,0 0-18,-4 4-12,2-1-26,1 4-10,2-2-40,0 2 1,2-1-21,4 0 4,0-1-14,2 2-2,3-3-6,0 2 6,5-10-1,-3 17 1,3-17-12,6 12 7,-1-4-46,-5-8-14,14 9-2,-4-5-54,-10-4 11,20 4-43,-8-3-9,1-1-8,-1-2 5,1-1 22,3-3 12,-2 3 18,1-5 9,-2 0 20,1 0 10,-1-1 11,-2 1 9,1 1 18,-2-3 15,-2 5 10,-8 5 19,14-11 11,-14 11-4,13-7-4,-13 7-1,12-3 0,-12 3-2,10 4 7,-10-4-5,11 8-2,-11-8-7,12 14-4,-7-7 0,1 1-7,0-1 5,-1 3-7,3-4-28,-3 5-71,3-4-70,1 3-50,-2-3-132,5 2-83,-2-1-154,1 0-222,0-1-304,1-3-721</inkml:trace>
  <inkml:trace contextRef="#ctx0" brushRef="#br1" timeOffset="99578.304">29067 2632 124,'0'0'903,"0"-15"-220,0 15-42,6-7-75,-6 7-88,15-5-91,-15 5-37,24 1-49,-8 2-70,1 2-47,1-2-27,2 6-26,1-3-26,0 5-4,-3-3-9,2 3-19,-3-2-6,-1 0-8,-2 0-1,-3 1-10,0-3 2,-1 1-1,-1-1 5,-3 0 13,1 0 18,-7-7 23,10 10 41,-10-10 1,5 10-9,-5-10 11,0 0 13,0 0-14,0 0 1,0 0 6,0 0-22,0 0-8,0 0-22,0 0-11,0 0-7,-9-11-9,9 11-20,1-14-8,-1 14-14,5-20 0,-1 10-32,1-2-5,2-1 0,0 1 0,2 0-6,0 0-92,1 2-58,2 0-57,-2 1-61,3-1-43,-2 4-22,4 0-41,0 0-75,-1 2-112,-1 2-23,1-1-162,-2 3-527,0-2-885</inkml:trace>
  <inkml:trace contextRef="#ctx0" brushRef="#br1" timeOffset="99941.451">29549 2619 832,'0'0'832,"-13"-3"-121,13 3-89,0 0-40,0 0-54,0 0-72,6-11-71,-6 11-64,16-3-55,-16 3-27,22-1-41,-9 1-34,2 4-32,2-3-21,0 3-22,2 0-11,3 3-12,-3 1-7,2 0-11,-2 1-3,-1 1 1,-2 0-12,-3-1 2,1 0-10,-4 1-2,1-2-6,-3 1-3,-1 1-4,-2-4 5,-5-6 2,4 15 9,-4-15 20,0 13 14,0-13-19,-4 9 33,4-9-9,-6 6 22,6-6-13,0 0-5,-11 6 3,11-6 6,0 0-11,0 0-3,-11-6-1,11 6-13,0 0-15,-3-13-16,3 13 7,5-15-9,-1 6-1,2-1-12,1-3-23,1 2-41,1-3-67,2 0-86,2-1-74,1 2-59,-1-1-54,3 1-62,0 2-72,0-1-63,2 0 37,4 4-138,2-1-496,5 1-804</inkml:trace>
  <inkml:trace contextRef="#ctx0" brushRef="#br1" timeOffset="100994.573">30579 2585 742,'15'0'637,"-2"0"-63,-13 0-51,19-3-82,-19 3-46,9-4-25,-9 4-31,0 0-14,0 0-13,-5-10-36,5 10 5,-14-5-29,14 5 6,-25-4 23,11 4-14,-2 0-25,-3 1-28,-2 0-26,-1 5-20,-2-2-34,1 2-14,0 0-28,3 1-23,-1 2-13,2 1-8,2-2-14,2 1-5,1-1-3,2 1-2,2-1-4,4 0-6,6-8-2,-6 13-3,6-13-8,0 13 8,0-13-9,10 11-9,-2-6-22,3-1-40,-1 0-16,4-4-17,0 1-48,3-2-15,0 1-5,3-3-12,-3 1 28,2-3-18,0 0 22,0-2 13,0-3 25,-2 1 13,1 0 33,-5-1 6,1 0 19,-4 1 16,0-1 31,-1 2 22,-1 1 25,-2 1-15,-6 6 19,10-11-6,-10 11 24,0 0-14,0 0 27,0 0-5,0 0 25,0 0-47,0 0 28,1 11-15,-1-11 6,0 13-14,0-13 4,0 15-29,0-15-1,3 16-6,1-8-11,1-1-3,0 1 6,4-1-8,-1 0-12,1 0 7,1-2 3,3-1-25,-2 0-18,4 0 17,1-2-37,0-2-5,1 0-49,2 0 6,-1-2-35,-1-1 22,1-2-13,-3 1 23,3-3 8,0-1 4,1-1 2,-3-1 21,0 0 10,-4 0 7,0 3 16,-2-1 14,1 2-4,-5 0 17,0 0-7,-6 6 17,8-6 8,-8 6 34,0 0 3,0 0 26,0 0-26,0 0 20,-2 11-11,2-11 8,-6 11-24,6-11 23,-6 15-29,6-15 19,-6 17-26,6-17 15,-5 17-29,5-17 19,1 15-23,-1-15 14,6 15-23,-6-15 28,12 13-29,-3-7 16,3 0-23,1-1 17,5 0-29,-1-2 4,1-3-35,-2 1 4,3-2-21,2-2 5,-3 1-17,3-3 0,1-2-2,-1-1 6,-1-1 11,0-3 15,0 0-2,-2-2 19,2-3-3,-3-1 15,0 1-3,-4 0 15,1-2-4,-1 1 30,-4 0-1,4 2 22,-4 0-3,-1 2 39,0 0 12,-1 3-3,-1 2-9,-1 2 5,-1-3-29,-4 10 9,8-12-32,-8 12 28,0 0 4,0 0 43,0 0-19,0 0 47,0 0-64,2 14 58,-3-4-8,-2 0 0,0 7-9,0-2 5,1 3-2,0 2-9,0 2 9,-1 0-15,2 3-15,-2 1-11,2 2 27,0 4-99,1 3 0,0 4 0,2 7 0,2 1 0,0 4 0,2 1 0,-1-2 0,1-1 0,-3 0 0,-1-3 0,-1 3 0,-1-12 0,-1 1 0,-3 0 0,0-1 0,-2-4 0,-2 4 0,-4-2 0,-3-1 0,-2-2 0,-3-5 0,-3 0 0,-1-2 0,-4-4 0,-3-2 0,-1-2 0,-2-1 0,2-7 0,-2 0 0,0-4 0,3-2 0,1-4 0,-1-2 0,0-2 0,2-3 0,3-3 0,4-4 0,3-2 0,5 0 0,5-4 0,6-1 0,4-4 0,8-5 0,9-8 0,10-10 0,8 2 0,5-1 0,8 0 0,5 2 0,3 3 0,3 1-19,4 5-182,2 4-16,-1 1-33,0 7 14,0 0-24,1 4-1,0 4-15,-2 2-26,1 5 1,-9 1-58,0 2-111,-1 1-70,-1 4-180,-2-3-469,-2 4-800</inkml:trace>
  <inkml:trace contextRef="#ctx0" brushRef="#br1" timeOffset="103546.317">2219 4586 377,'0'0'595,"-13"5"-79,13-5-25,-15 5-16,15-5-45,-12 9 18,5-3-58,-2-1-23,9-5-24,-13 9-17,13-9-21,-9 10-24,9-10-12,-9 8-29,9-8 24,-5 9-14,5-9-3,0 0-8,0 12-14,0-12-18,0 0-18,10 4-18,-10-4-30,16-1-26,-16 1-26,19-7-17,-6 2-9,-1-1-16,1-3-28,0 1-19,1-1 0,-1-1 0,-2 0 0,2-1 0,-3-1 0,0 2 0,-2-2 0,0 2 0,-3 0 0,-1 0 0,1 0 0,-5 10 0,1-16 0,-1 16 0,-6-13 0,6 13 0,-12-7 0,12 7 0,-19-2 0,8 2 0,-5 5 0,2-1-2,0 4-4,-4 2 5,1 4-1,4-1-6,-4 1 3,4 1-1,0 2 2,1-1-6,1 4 7,0-2-3,6 0 8,-3 1-5,6-2 5,-1 0-7,2-2 11,1-1-11,2 1 10,1-1-2,3-2 9,2 2-8,3-3 6,2-2-4,2-1-5,1-1-39,2-4-63,1-1-65,1 0-80,2-4-53,2-1-45,-2 0-52,4-3-26,-2-2 4,0 0-12,4-1-23,-7-1-7,4-4-101,-6 4-68,1-2-375,-6 0-604</inkml:trace>
  <inkml:trace contextRef="#ctx0" brushRef="#br1" timeOffset="103833.423">2553 4605 131,'0'0'754,"-3"-13"-141,3 13-55,-3-10-15,3 10-79,0 0-27,-2-11-88,2 11-36,0 0-67,0 0-17,0 0-5,0 0 13,0 0-23,10 2-33,-10-2-32,12 14-14,-5-5-10,0 4-8,0-1-11,5 5-9,-3 0-12,1-1-18,3 2 24,-3 1 25,2 0-9,0 0-33,0-2-1,1 2-24,-2-4-2,-1-1-13,2 2-1,-3-5-14,-1-1 29,-1-2-23,1-1 2,-8-7-14,13 9 15,-13-9-25,15 2-2,-15-2 3,14-7 9,-6 3-4,-1-3-5,2-3-13,-1-1 1,1-3-6,-3-3-26,2-2-26,0 0-34,-2-1-14,2-1-25,-3 2-26,1-1-39,-2 2-56,1 2-2,0 1-81,0 0-57,-1 1-73,1 1-123,-2 2-667,2 1-872</inkml:trace>
  <inkml:trace contextRef="#ctx0" brushRef="#br1" timeOffset="105065.401">3125 4712 758,'0'0'613,"16"3"-89,-16-3-22,15-3-83,-6-1-16,1 1-73,-1-3-16,0-2-27,2 2-27,-1-3-40,0 0-17,0-1-15,-1-1-8,0-1-17,-3 1-22,2-1-12,-2 1 0,-1-1-1,-1 2-18,-1-1-15,-3 11-5,2-18-7,-2 18-11,0-14-17,0 14-10,-2-14-8,2 14-6,-7-9-5,7 9-11,0 0-6,-16-2 0,16 2-4,-12 6 3,4-1-6,-2 1 2,3 3 8,-3 1-3,3 1 2,-2 2 15,1-1 8,3 2-5,-1 3-2,2-2 9,0 0 1,0 1 14,3 1-13,1-2 2,1 0-7,1 1-3,3-2-1,-2 1-3,1 0-3,3-3-23,0 0 21,2-1-4,0-3 0,2 1-6,2-2 0,2-3 0,1 2-6,2-5-1,4-1 2,-1-1-2,3-2-3,1-2 9,1-1-5,-1-1-10,2-2-18,0-1-14,-3-2-7,-2-1-13,-3 1-3,-2-3 0,-1 1 1,-3-2 3,0-1-1,-4-1-7,-1-1 9,-5 2 6,1 0 9,-3 1 2,-2 0 8,0 2-6,-8 0 16,3-1-8,-2 6 14,0-1-4,-1 2 12,2 2-4,-1-1 11,8 7-10,-15-9 12,15 9 2,-12-4-2,12 4 4,0 0-3,-14 2 7,14-2 15,0 0 3,-5 11-3,5-11 6,3 14 28,-1-4-9,2 0-1,-2 1-6,3 1 4,-1 3 26,1-1-11,1 1 0,-1-1-7,1 3-7,-1-3-10,-1 1-6,1-1-10,0-1-6,-1 0 13,1-2-17,0-1 29,-1-1-38,1 0 1,0-1-7,2-3-2,2 2-22,0-2-19,1-2-24,3-1-27,-1-2-15,4-2-16,-1-1-1,2 0-17,-1-3-10,2-2-9,-1-1 15,1-3 1,-4 0-30,1-2 21,-2-1-3,0 0 64,-4 2 19,-2 2 4,1-1 31,-2 0 16,-2 4 19,0-1 17,-4 9 2,5-13 12,-5 13 6,3-10 10,-3 10 15,0 0 13,0 0 0,0 0 26,0 0-2,0 0 3,-7 12-5,7-12-9,-1 13-10,1-13-10,0 15-4,0-15-12,3 17-2,-3-17-1,6 17-3,-6-17-8,9 14 0,-3-7-6,1-1-7,0-1 1,-7-5-5,21 6-3,-10-6-5,2 1 3,0-2-6,1-1 2,3-2-12,0-1-9,3-1-27,0-3-14,-1 1 8,-2-2 9,1 1-3,-3-3-31,0 0 10,-3-3 6,0 2 8,-4-1 7,-1 1 5,-1 0 10,0-1 0,-2 2 0,-1 1 17,-1 0 0,-2 11 32,3-16-5,-3 16 14,2-14-15,-2 14 8,0 0 3,0 0 6,0 0 3,0 0 15,0 0 1,0 0 11,0 0-5,-1 13 28,1-13-20,1 23 12,2-3-17,-2-2 14,3 8 89,0 5 7,4 2-8,-1 9-31,2-1-19,1 3-8,1 4-9,0-2-15,2 3-8,1 6-15,0-6 6,1 6-13,1-1-6,-2-6-7,1-2-1,-1 2-12,0-3-5,0 0 1,-1-2-16,0-2 6,-2-4-3,-2-3-4,-1-7 2,-3-2-3,-1-2 3,-3-4-5,1-1 0,-2-2 0,-3-1-3,-2-2 1,-3-1 5,-2-3-10,0 2 2,-3-6-10,-2 2-1,-4-5-2,-1-2 4,-5-2 1,-5-7 2,-3 1-1,-4-9 0,-1-2 5,1-2 1,2-1 6,4-4-3,2 0-1,2-2 0,4 1 6,4-2 7,5 5-4,2-2 0,5-2-2,2 2 7,1 0-12,5 0 5,5-6-4,1 3 1,6-6 1,3-1 3,2 3-17,7-1-22,1 0-51,9-5-68,4-1-46,5 0-59,3 2-68,3-1-80,6 1-157,2 1-128,-2 2-911,3 0-1253</inkml:trace>
  <inkml:trace contextRef="#ctx0" brushRef="#br1" timeOffset="105335.231">5354 4388 681,'8'-7'838,"-8"7"-164,11-13-161,-11 13-25,4-9-67,-4 9-2,1-12-25,-1 12-21,-1-10-3,1 10-29,0 0-32,-4-14-5,4 14-15,0 0-21,-4-10-32,4 10-32,0 0-30,0 0-34,-5-9-36,5 9-17,0 0 9,0 0 5,-8 13-11,8-13-12,-2 22-15,0-9-11,1 3-6,0 2-11,1 1-32,0 3-3,0-3 0,0 7 0,1-2 0,-1 1 0,1-1 0,-1 1 0,3-3-136,-2-1-80,2-4-67,-1 2-67,-1-4-88,1-2-85,-2-1-100,1-1-119,-1-11-805,-1 17-1185</inkml:trace>
  <inkml:trace contextRef="#ctx0" brushRef="#br1" timeOffset="105674.432">4997 4693 434,'-14'0'937,"14"0"-262,-17-2-136,17 2-91,-11-2-40,11 2-52,0 0-48,0 0-38,3-13-38,5 8-55,5 0 5,4-2-55,6-1-1,8-1-48,7-3 9,3 2-37,0-2-5,3 0-7,-1 0-8,2 2-3,-2-1-6,1 1-10,-3-2 4,-1 2-1,-7 2 0,-1 1-5,-5 0 5,-3 2-12,-3 1-4,-3 1 2,-2 1-2,-2 2 4,-1 1 12,-3 2-8,-1 0 34,0 4-2,-3 1 15,2 2-16,-4 1 17,0 0-27,-2 2 17,2 0-28,-1-1-3,-1 1-1,1 0-4,-1-1 2,1-2-5,0 1 6,0 0-6,1-2-12,2-1-8,0-1-28,-6-7-47,13 10-37,-13-10-34,16 3-86,-16-3-45,19 0-52,-7-3-28,1-2-96,-1-2-117,1-1-448,-1-2-647</inkml:trace>
  <inkml:trace contextRef="#ctx0" brushRef="#br1" timeOffset="106021.291">5715 4323 212,'-15'7'793,"1"-2"-158,1 3-56,3 0 0,-2 1-61,5-1-60,0 1-32,3 0-52,-1 0-51,5-9-6,-1 16-25,1-16-9,8 14-50,-8-14-14,11 12-49,-2-8 1,3 0-28,0-3-14,2-1-26,2 0-9,2-3-3,-2 0-7,2-1-9,-2 0-15,0-1 12,-3-2-13,2-1 17,-4 1-11,-1-3-4,0 1-9,-5-1-7,0 1-12,-2-2-7,-3-2 1,-1 2-10,-1 0 0,-2 1-11,0-2 5,-1 3-6,-2 1-3,0-1-2,1 3-4,-2 1-2,8 5-1,-19-5-9,19 5-15,-23 4-41,13-1-38,-2 3-46,-2 1-39,3 2-38,-1 1-37,2 2-29,2-2-22,1 2-51,-1 1-44,3 1-42,2 0-38,2 0-108,1-1-20,4 0-389,0 1-618</inkml:trace>
  <inkml:trace contextRef="#ctx0" brushRef="#br1" timeOffset="106669.883">6102 4613 120,'0'0'931,"0"0"-256,0 0-121,0 0-69,6 8-24,-6-8-30,0 0-60,0 0-25,3 9-68,-3-9-18,0 0-42,3 12-17,-3-12-18,4 14-12,-4-14-18,2 17-27,-2-17-26,3 18-15,-1-9-13,-2-9-5,3 17-13,-3-17-18,1 17 2,-1-17-5,3 12-2,-3-12 7,1 12 5,-1-12 17,0 0-27,-1 12-12,1-12-7,0 0 1,0 0-3,0 0-5,-11 2 8,11-2-16,-6-9 13,6 9-14,-4-12 12,4 12-18,-3-19 8,1 9-12,2-4 20,0 1-19,2-4 24,0 0-23,2-1 22,2 0-20,2-2 18,1 2-19,2 1 0,0-3 1,3 5 3,0 1 0,0-1 1,1 4 3,-1 3 1,3 1 1,-3 2-1,2 3 0,-1 1-3,-1 2 19,1 1-16,0 3 13,-1 0-9,0 2 12,-2 1-16,-2 1 18,0 0-16,-1 0 13,-1 2-15,-3-3 14,1 2-12,-2-1 17,0-1-19,-4-8 16,5 17-17,-5-17 15,4 13-13,-4-13 15,3 10-16,-3-10 11,0 0-15,1 10 14,-1-10-13,0 0 15,0 0-19,0 0 12,0 0 6,0 0-10,0 0-12,-6-10 13,6 10 0,0-12-14,0 12 6,1-19-11,1 10 15,0-2-12,2-1 18,0 3-16,2-4-2,0 2 5,0 0 0,2 0 8,2 1-7,-1 0-5,2 2 31,1 0-25,-1 2-1,1 2 21,-2 1-25,-10 3 20,23-3-17,-23 3 18,21 3-20,-11 2 16,-1 2-11,0 1 16,-2-2-12,0 4 12,-1 0-2,0 2-1,-4-2-4,2 2-13,-1 0 15,-2 0-16,0 1-17,-1 1-94,0-3-58,-1 2-88,1-1-48,0 0-32,-1 1-108,1-1-80,0-12-51,1 21-666,-1-21-861</inkml:trace>
  <inkml:trace contextRef="#ctx0" brushRef="#br1" timeOffset="107013.368">6836 4645 438,'8'-6'573,"0"0"-83,-1 1-35,2-3-27,1-1-45,0 1-40,1-2-28,1 1-40,-1-2-22,4-1-37,-2-1-24,1 0-31,0-1-32,-1 2-15,-2-1-9,-1 2-20,-2-1-18,1 2 4,-3-2-7,-1 3-8,-5 9-7,5-15-32,-5 15 5,-1-13-7,1 13 8,-8-9-10,8 9 0,-12-5-5,12 5-3,-14 0 0,14 0 1,-18 5-7,9-2 1,1 2 0,-2 2 12,4 1 0,-2-2 39,3 5 5,0 0 52,1 0-8,-1 2 41,4-1-25,-1 1 26,4 0 0,0 0 1,2-1-28,0 1-3,1 2-30,1-2 2,1-1-18,0-2-6,2 1-20,0 0 2,1-2-17,3-3-9,-1 0-67,4-3-70,-3-1-151,7-5-173,1 2-254,2-3-1028,8-5-1410</inkml:trace>
  <inkml:trace contextRef="#ctx0" brushRef="#br1" timeOffset="107226.141">7784 4296 844,'0'0'800,"0"0"-73,0 0-103,0 0-26,0 0-43,0 0-80,0 0-76,0 0-57,-2 10-51,2-10-35,0 0-54,0 0-40,0 0-33,0 0-20,0 0-33,0 0-24,0 0-53,0 0-90,0 0-128,0 0-128,0 0-142,0 0-143,0 0-909,-9-3-1179</inkml:trace>
  <inkml:trace contextRef="#ctx0" brushRef="#br1" timeOffset="108790.026">585 3412 122,'0'0'594,"0"0"-119,-5-12-48,5 12-21,0 0-8,-4-9-43,4 9-25,0 0-20,-4-9-24,4 9-21,0 0-12,0 0-32,-5-9-13,5 9-32,0 0 5,0 0-19,-2-10-4,2 10-22,0 0 17,0 0-22,0 0 26,0 0-22,-2-8 20,2 8-27,0 0 13,0 0-43,0 0 33,0 0-55,0 0 33,-5-10-61,5 10 44,0 0-69,0 0 55,0 0-68,0 0 40,0 0-50,0 0 65,-5-7-30,5 7-60,0 0 49,0 0-47,0 0 49,0 0-43,0 0 44,0 0-54,0 0 57,0 0-42,0 0 48,-8-5-49,8 5 62,0 0-55,0 0 47,0 0-57,0 0 56,0 0-60,0 0 60,0 0-54,-13 2 52,13-2-54,0 0 53,0 0-56,0 0 58,0 0-74,-14 0 73,14 0-59,0 0 46,0 0-53,0 0 58,-11 3-52,11-3 52,0 0-44,0 0 42,-12 3-47,12-3 42,0 0-55,0 0 57,-11 3-50,11-3 77,0 0-84,0 0 55,0 0-51,-9 4 51,9-4-52,0 0 62,0 0-38,0 0 49,0 0-50,0 0 51,0 0-44,0 0 38,-10 2-45,10-2 55,0 0-50,0 0 50,0 0-48,0 0 46,0 0-44,0 0 44,0 0-50,0 0 53,0 0-44,0 0 43,19 0-46,-19 0 40,25-2-46,-12-1 34,5 0-2,-1-1-8,2 1-4,1 0-7,2-2 1,1-1 0,-1 2-8,-1-1-19,-3-1-22,0 1-15,1 0-12,-2 1-23,0-3-22,-3 4-57,-1 1 8,-1-3-51,-3 2-1,-9 3-57,18-4-33,-18 4-67,13-2-70,-13 2-64,0 0-62,11-3-214,-11 3-415,0 0-804</inkml:trace>
  <inkml:trace contextRef="#ctx0" brushRef="#br1" timeOffset="109825.265">747 6503 344,'0'0'737,"-12"4"-124,12-4-21,0 0-89,-15 1-15,15-1-41,-12 4-16,12-4-16,-11 1-11,11-1-16,0 0 6,-11 2-39,11-2-25,0 0-37,0 0-22,-16 2-14,16-2-18,0 0-12,0 0-20,0 0-15,-11 3-128,11-3-64,0 0 0,0 0 0,0 0 0,0 0 0,0 0 0,0 0 0,15 5 0,-15-5 0,21 4 0,-8-4 0,3 3 0,2-3 0,0 2 0,3 0 0,0 1 0,-2-1 0,4-1 0,1 1 0,-2-2 0,1 1 0,4 0 0,-4-2 0,0 1 0,-2-1-463,0-1-211,-4 2-157,-3 2-270,-1-4-520,-13 2-1279</inkml:trace>
  <inkml:trace contextRef="#ctx0" brushRef="#br1" timeOffset="123105.641">2066 6517 100,'0'0'692,"0"0"-119,2-14-37,-2 14-10,2-10-48,-2 10-29,-2-15 13,2 15-18,-1-21-37,1 21 1,-3-18 12,2 7-10,1 11-53,-1-20-12,1 20-7,0-17-13,0 17-25,-1-14-21,1 14-29,1-12-158,-1 12-92,0 0 0,-1-15 0,1 15 0,0 0 0,0 0 0,0 0 0,3 15 0,0-5 0,-2 4 0,1 1 0,-1 2 0,0 1 0,1 0 0,-1 3 0,1 1 0,1 0 0,-2-2 0,0-1 0,-1 2 0,2-3 0,-1 0 0,0-4 0,0 0 0,-1-2 0,0 0 0,2 0 0,-2-12 0,1 18-310,-1-18-167,1 13-48,-1-13-82,0 0-80,-1 12-71,1-12-773,0 0-1164</inkml:trace>
  <inkml:trace contextRef="#ctx0" brushRef="#br1" timeOffset="123324.401">2074 6411 488,'-3'-16'882,"2"0"-166,-1 4-62,2-2-69,-1 2-13,1-2-56,0 3-24,1-3-66,2 2-43,0-3-48,3 3-24,0-2-52,2 2-19,2 0-27,4-1-27,0 1-28,4 0-22,1 1-26,2 2-17,0 0-25,1 2-9,0 1-16,2 0-24,-1 3 11,-1 0-14,0 2-45,1 1-44,-2-1-63,1 2-70,-2-1-47,2 2-52,-4 1-62,0-1-91,0 3-102,-3 0-64,-2 1-180,0 1-520,-4 1-926</inkml:trace>
  <inkml:trace contextRef="#ctx0" brushRef="#br1" timeOffset="123517.281">2270 6435 157,'-18'10'952,"5"-4"-222,2 0-118,2-3-54,0 4-30,9-7-55,-13 9-26,13-9-58,0 0-53,-3 10-55,3-10-49,10 5-45,-10-5-40,19 3-27,-5-2-25,-1-1-21,7 0-11,-2-1-22,5 0-32,0-1-62,-1 0-39,0 1-95,-2-1-40,1 0-89,-2-1-83,-2 1-79,-2 2-131,-15 0-680,25-3-891</inkml:trace>
  <inkml:trace contextRef="#ctx0" brushRef="#br1" timeOffset="123746.145">2142 6649 608,'-14'7'805,"4"-1"-134,0-1-43,4 0-84,6-5-32,-11 10-60,11-10-44,-5 8-45,5-8-28,0 0-17,3 10-41,-3-10-26,9 7-39,-9-7-33,19 4-31,-8-4-27,3 2-22,2-2-21,4 0-15,-1 0-12,2-2-13,4 2-30,2-3-54,-1 0-65,2 1-53,-4-1-45,0 2-52,3-2-88,-1 1-21,-1-1-114,-3 2-50,1 0-196,4-1-503,-2 1-844</inkml:trace>
  <inkml:trace contextRef="#ctx0" brushRef="#br1" timeOffset="124557.928">3080 6624 327,'0'0'591,"16"-4"-86,-16 4-49,16-3-27,-16 3-69,17-3-20,-17 3-33,15-4 0,-15 4-48,14-3 15,-14 3-24,13-4-17,-13 4-9,13-6-6,-13 6-7,10-5-22,-10 5-12,10-5-14,-10 5-4,8-6-1,-8 6-7,6-7-7,-6 7-4,0 0-1,8-11-8,-8 11-17,0 0-17,3-12-17,-3 12-12,-5-11-14,5 11 15,-8-11-24,1 4 0,-1 2-14,-3-1 1,2 3-13,-3-2 2,-1 2-12,0 3 6,-4-2-8,3 4-3,-4 0 5,-1 1-2,0 4 3,-3 1-1,2 1 5,2 1-2,-1 0 0,1 2-1,1 1-11,2-2 8,2 1-8,3-2 3,0 2-3,1-2 9,4-1-8,0 1 4,5-10-4,-7 14 6,7-14 4,4 14-8,-4-14-2,8 8-4,-8-8-28,15 7-9,-15-7-32,22 4-11,-22-4-7,24-1 7,-11-2-39,3-1 24,-1 1 13,1-2 5,-2 1 9,3-4 10,-4 1 6,1 0 6,-3-3 8,2 2 9,-3-1 7,0 2 7,-3 1 31,2 0-25,-9 6 5,11-11 7,-11 11 3,11-7 1,-11 7-2,8-7-2,-8 7 5,0 0 23,11-2 11,-11 2-3,0 0 12,10 7-1,-10-7-15,10 9 13,-10-9-21,10 13 0,-3-5 7,0-1-17,1-2 10,1 4-17,-1-1 3,2-1-67,-3-3-41,4 4-97,-1-3-99,1 1-96,2-3-96,1 4-96,0-2-156,3-2-569,-2 0-908</inkml:trace>
  <inkml:trace contextRef="#ctx0" brushRef="#br1" timeOffset="125265.735">3707 6624 436,'9'-8'721,"-2"-1"-141,-2 4-22,0-5-76,-1 2-20,-4 8-52,4-17-11,-4 17-55,-1-14-38,1 14-27,-5-14-20,5 14-19,-11-12-19,11 12-15,-16-10-12,7 8-14,-3-1-5,1 2-8,-2 1-15,-1 1 7,1 0-30,-3 3-2,1 2-20,0 0-14,2 2-10,-1 1 0,2 0-22,0 2-5,1 1-16,2-1-2,1 2-13,0-2 0,3 1-8,1-1 2,3 0-7,1-11 0,3 20-6,1-11-25,3-1-40,2 2-40,3-4-51,0 2-26,4-3-44,0 1-12,0-4-58,1 0-7,3 0-23,-1-2-5,3-2 1,-2 0 20,4-1 8,1-2 10,-1 1 22,-3-3 9,0 0 54,-1-4 26,1 2 41,-3-4 21,0 0 32,-4-1 15,0-3 35,-1 1 44,-2-5 33,-1 1 19,-1-2 23,-2 0 32,0-1 43,-3 0-9,0 1 71,-3 3 3,2 0-23,-3 3-11,1-1-14,-1 4 15,0 0-7,0 2-13,0 11-15,0-20-24,0 20-5,0-14-37,0 14-8,0 0 3,0 0 9,0 0-1,0 0 3,0 0 40,7 17-39,-5-3 13,2 1 1,1 2 27,-3 2-42,2 1 3,1 1-16,-1 1-3,2 0-16,-3-1 27,2 1-21,-1 1-14,0-2-11,-1-4-10,-1 0-6,2-1 2,-1 0-11,-1-2-4,1-1-3,-2-2-3,2-1 2,-3-10 3,3 14 2,-3-14-9,2 10-3,-2-10-2,0 0 7,0 0-11,0 0 0,0 0 1,0 0-1,0 0 1,-9-7 2,9 7-7,-4-15 5,3 3-8,1 1-1,1-3-6,0 1 8,2-3-7,3 2 4,0 0-3,2-1 7,2 1-5,4 0 6,1 3-3,-2 2 5,3 1-5,2 4 10,0-1-7,1 5 6,0 0 2,-1 2 21,1 1-16,1 4 2,0 0-5,-1 3 4,-2-1-12,-1 2 8,-2 0-5,-1 1 3,-3-2 1,-1 1-33,1 0-48,-2 0-65,-2-1-77,-2 0-63,1 0-107,-5-10-114,3 17-187,-3-17-232,-3 19-621,0-9-1175</inkml:trace>
  <inkml:trace contextRef="#ctx0" brushRef="#br1" timeOffset="126157.512">5858 6633 703,'-5'-13'603,"5"13"-64,-5-14-9,5 14-34,-7-16-35,4 7-21,-1-1-52,-1 0-6,1 1-34,0-2 3,0 2-67,2-1-1,-3 0-24,5 10-15,-5-16-22,5 16-33,-4-12-34,4 12-30,-3-10-27,3 10-21,0 0-1,0 0-18,0 0-10,8 12 19,-4-4-33,1 1-8,-1 3-3,1 2 17,0-2-30,-1 1-2,2-1-3,2 2 33,-3-2-39,0 0 16,2 1-77,-2-4-48,1 0-53,-1-1-38,-5-8-59,6 13-26,-6-13-67,8 6-83,-8-6-48,0 0-45,0 0-123,0 0-643,0 0-897</inkml:trace>
  <inkml:trace contextRef="#ctx0" brushRef="#br1" timeOffset="126481.079">5625 6416 471,'-17'2'715,"17"-2"-110,-13 7-22,13-7-68,-8 8-46,8-8-40,-2 9-36,2-9-32,5 8-42,-5-8-5,15 7-67,-15-7-4,21 0-50,-7 2 3,-1-4-37,2 2-3,0-3-24,3 0-3,-1-3-27,-1 1-5,1 0-9,-2-2-19,0-3-1,-2 3-11,-1-3-5,-1 1-7,-3-1-8,0-2-2,-2 0-1,-1 2-6,-2-2 35,-2 0-55,-1 12 0,-1-18-2,1 18-4,-8-16 7,3 9-13,5 7-1,-13-8 2,13 8-6,-15-2-26,15 2-20,-17 7-48,7 0-18,1 1-55,0 1-37,1 1-30,2 3-29,2 1-38,3-2-53,2 2-24,2 1-29,1-1-34,3 1-108,4 2-608,-1-4-781</inkml:trace>
  <inkml:trace contextRef="#ctx0" brushRef="#br1" timeOffset="126869.076">6060 6566 238,'16'-1'795,"-16"1"-146,11-2-69,-11 2-44,9-4-48,-9 4-47,0 0-11,12-4-73,-12 4-38,0 0-82,11-2-23,-11 2-43,0 0 16,14 6-39,-6-2 5,1 3-48,-2 1 1,1-2-41,0 0 6,1 6-33,-2-4 11,1 2-27,0-1 15,-1 0-19,-2 0 9,2-1-15,-2-1 19,-5-7-6,8 13-20,-8-13 22,7 9 4,-7-9-9,0 0-2,0 0-19,0 0 19,0 0-26,0 0 21,0 0-21,0 0 20,-9-5-18,9 5 13,-5-14-25,5 14 23,-5-18-24,4 7 25,1-1-22,2-2 23,1-1-21,2 2 22,3-2-26,-1 2 27,2 0-23,3 1 22,1 0-18,-1 5 19,4 0-8,-2 0 35,4 4 6,-3 0 23,2 3 15,0 3-23,0 0 2,0 3-2,-2 0-10,0 1 6,-1 2-20,0 1-7,-2 1-6,-2-2-3,0 3-5,-1 0-11,-1-1-18,-1 3-54,0-3-85,-3 0-102,0-1-107,-2 0-159,2 0-127,-4-10-206,4 15-551,-4-15-1010</inkml:trace>
  <inkml:trace contextRef="#ctx0" brushRef="#br1" timeOffset="127196.493">6732 6486 712,'3'-12'828,"-3"12"-122,2-17-111,-2 17-63,4-12-108,-4 12 5,0 0-61,9-6-19,-9 6-75,14 3-19,-6 2-50,0 2-12,3 3-51,1-2 5,-2 4-49,4 0 12,-2 2-51,1-1 3,-1 1-30,1 2 15,-2-2-28,2 0 16,0 0-25,-4-3 18,1 0-3,0-2-12,-2 1 6,0-3-8,-2-1 17,-6-6 41,13 11 13,-13-11-18,9 5 1,-9-5 21,0 0-36,15-2 2,-15 2-9,12-9-3,-12 9-9,11-15-4,-2 4-5,-1-1-6,1-4-5,2-1 0,-2-1-4,3-1-2,-1 2-9,-1-2-47,2 0-34,2 2-65,-1 0-28,-1 1-86,0 3-35,-2 1-98,3 2-70,-3 0-40,3 3-73,-4 2-167,2 0-417,1 4-778</inkml:trace>
  <inkml:trace contextRef="#ctx0" brushRef="#br1" timeOffset="127541.146">7470 6428 407,'0'0'779,"0"0"-151,0 0-46,0 0-58,0 0-27,0 0-74,-5 9-16,5-9-72,-8 4-9,8-4-42,-14 10 2,7-4-47,0 3-9,-2-1-41,1 4-18,-1-2-49,3 2-13,-3 0-28,4 0-4,0 2-15,2-2-9,1-2-14,0 3-7,2-13-4,2 22-4,0-12-1,2 1-10,1-3 2,4-2-5,0 1 1,0-2-4,5-1-3,-1-2 2,2-1-5,0-1-2,3-1-3,-1 0 5,-1-1-2,0-3 5,-1 0-2,-1-2-4,-1-1 0,-1 0 4,-3-2-7,-1-1 7,-1 0-6,-3 1 10,-2-2-12,-1 0 21,-2 2-13,0-2-2,-2 3-5,-2-1 10,-2 2-8,0 1 2,-3-1-3,0 4 0,-3-1-33,0 3-25,1-1-56,-3 3-21,15 0-87,-25 2-35,13-1-65,0 4-73,1-1-42,2 1-38,0 0-59,9-5-166,-9 9-323,9-9-636</inkml:trace>
  <inkml:trace contextRef="#ctx0" brushRef="#br1" timeOffset="128197.429">7955 6522 579,'17'-5'668,"-4"0"-90,-4 1-33,-1-1-63,-1-2-45,-7 7-24,4-10-55,-4 10-10,-3-10-70,3 10-5,-9-7-40,9 7-11,-16-5-34,16 5 7,-22-3-49,22 3 5,-23 5-30,10-2 10,0 0-38,-1 4 15,3 0-21,-3 3 10,2 2-7,2 0 0,-1 0-13,2 2-14,2-1-11,1 1-10,1 0-14,2-2-1,3-1-7,3 3-22,2-4-43,1 1-40,3-2-53,4-1-54,1 0-70,2-2-26,5-3-15,3 2-6,3 0-7,3-4-39,1-1-31,7-1 5,1-2 38,7-1 66,-1-2 52,0-2 56,-3-2 36,1 1 44,-3-4 35,-3 2 44,-8-1 45,-1-1 57,-2 0 63,-8 0 38,-3 0 59,-3 3 12,-3-1-6,-4 3 5,-5 8-35,4-15-1,-4 15-28,-7-10 5,7 10-37,-18-7 11,18 7 11,-20 0-10,5 3-19,0 2 5,-2 0-16,-1 4-3,1 1-6,-1 0-22,4 0-22,0 1-15,3-1-19,0 0-7,3-1-13,0 2-4,3-4-11,5-7-3,-4 16 39,4-16-55,5 10 35,-5-10-67,14 11 0,-14-11-88,22 3-21,-8 0-25,0-6-42,4 1 1,-2-1-27,3-3 22,2 0-3,-1-2 24,-1 0 9,0-2 12,-2-1 36,0 0 36,-3 1 17,-2 0 23,-2 3 32,-3-2 33,0 2 31,-2-1-11,-5 8 25,6-7-1,-6 7 35,0 0-9,0 0 18,0 0-22,0 0 27,0 0-41,-6 7 24,6-7-45,-4 12 21,4-12-32,-1 13 15,1-13-27,1 14 19,-1-14-26,7 16 18,-1-9-27,1 1 21,1-3-27,1 2 6,5-2-25,0 0-16,3-2-72,1 1-34,0-3-86,2 0-31,1-2-53,-1-1-34,4-3-15,0 2-30,-2-5 5,1-2-64,3-1-16,-3-3-392,0-2-403</inkml:trace>
  <inkml:trace contextRef="#ctx0" brushRef="#br1" timeOffset="128421.287">9064 6404 1186,'8'-22'370,"-3"2"-15,-1 1-7,-1 0-9,-1 1-20,0-1-2,-1 0 18,-1 1-17,0 2-7,0 2-13,-1 2-23,-1 2-19,2 10-32,-2-20-24,2 20-26,-4-10 0,4 10 16,0 0-21,0 0-10,0 0-16,-13 6 13,13-6-10,-4 17 7,3-5-10,-2 2-10,3 3-6,0 0-6,3 4-12,-2-2-13,2 4-17,-1-1-16,1 4-12,1-4-9,-2 2-9,2-3-8,-1 2-7,1-3-11,-2-1-19,3-2-88,-2 0-71,0-1-59,0-2-62,-2-1-75,2-1-65,-2-2-94,-1-10-65,4 17-83,-4-17-777,1 12-1064</inkml:trace>
  <inkml:trace contextRef="#ctx0" brushRef="#br1" timeOffset="128745.239">8851 6517 89,'-14'-5'912,"2"1"-182,12 4-85,-17-5-103,17 5-44,-11-3-75,11 3-42,0 0-57,0 0-31,5-9-71,-5 9-22,23-3-58,-6 1-10,4 0-44,4 1 3,2-3-39,4 3-5,6-3 3,2 2 16,3 0-33,6-1 13,-1 0-30,-6-1 16,-3 1-26,-1 0 16,-4-1-22,-5 1 17,-3 1-20,-5 2 23,-1-3-22,-4 2 18,0 1-18,-15 0 25,20 4-13,-20-4 24,18 5-6,-18-5 26,12 11-9,-12-11 14,9 15-31,-9-15 14,7 17-29,-7-17 19,7 19-25,-2-9 19,-1 0-23,2-1 16,-1 1-21,2-2 17,-1 0-22,0 0-64,3-2-44,0-2-89,0 0-40,3-1-74,-12-3-86,21 3-81,-8-3-134,-1-3-679,3-1-900</inkml:trace>
  <inkml:trace contextRef="#ctx0" brushRef="#br1" timeOffset="129077.09">9531 6302 366,'-19'2'874,"2"1"-188,2 1-42,1 1-115,1-2-42,4 2-88,1-1-35,0 2-73,8-6-11,-7 9-43,7-9-12,0 0-57,3 13-13,-3-13-49,15 6-2,-5-3-41,3-2 8,0 0-32,1-2 13,1 0-32,0-1 17,1 1-26,-1-5 19,0 3-20,-1-4 38,-3 2-22,-2-2 21,-2-1-23,0 1 23,-2-1-24,-5 8 23,2-16-9,-2 16-7,-4-15-4,-1 8-9,-2 1-6,0 0 0,-2 3-5,-1 0-1,-3 2-4,13 1-3,-24 1-29,13 2-63,-1 0-26,-1 4-74,2 0-13,-1 1-65,3 1-74,2 1-19,1-1-31,0 1-17,6-10-18,-1 20 29,5-8 94,-1-2-24,4 1-39,-1-1-382,5 1-262</inkml:trace>
  <inkml:trace contextRef="#ctx0" brushRef="#br1" timeOffset="129417.851">9679 6460 582,'16'1'463,"-3"2"-50,-1-6-23,-12 3-5,19 0-25,-19 0 3,14-2-11,-14 2-30,13-2-15,-13 2-34,0 0 0,0 0-48,0 0 7,0 0-39,0 0 16,4 9-34,-4-9-4,-5 10-39,5-10 3,-7 13-9,7-13-7,-2 14-33,2-14 4,1 17-20,-1-17 16,6 16-8,-6-16-10,11 15-10,-4-7-12,5-1-12,1 0-1,-1-2-9,5-1-2,1-1-8,0 0-11,2-2 10,2-1-3,0 0-1,1-1 0,2-2-4,1 0 2,-3-1-8,0-3 2,-3-1-3,-1-1 12,-2 0 4,-2-4-3,-3 3 1,-3-2 12,0-2-1,-4 2-6,-4-1 3,-1 1-4,-1 0-3,-4 0-3,-3 2-2,-2-2-4,-1 5 0,-2-3-2,-2 5 0,0 0-1,-2 1-7,1 1-12,-1 2-58,-1 0-83,3 1-39,1 0-76,2 1-44,0 0-85,12-1-37,-20 3-28,20-3-48,-11 5-125,11-5-500,0 0-754</inkml:trace>
  <inkml:trace contextRef="#ctx0" brushRef="#br1" timeOffset="129792.648">10202 6404 686,'14'0'682,"-1"2"-76,-2 0-49,2 1-65,-2-1-23,3 3-59,-2 2-23,-1 1-58,2-1-20,-1 3-57,-3-1-19,-1 1-47,1 0 3,-1 0-47,0-1 6,-3 1-46,0-3 14,-1 2-52,1-1 6,-5-8-35,6 13 20,-6-13-10,7 10 35,-7-10 26,5 8-11,-5-8-12,0 0-25,0 0-10,0 0-12,0 0-2,0 0-5,0 0 11,-9-9-23,9 9-1,-5-15-6,2 5 2,1-2 4,-1 0-2,2-2 7,2-3-2,-1 0 3,4-5 2,0 0 40,5 1-26,-2 1 30,4 1-34,1 2 32,3 2-26,1 1 40,1 4-30,4 2 35,1 2-31,-1 3 30,0 3-36,5 3-3,-1 2-5,-1 2-9,2 2-11,0 3-20,-6-2 0,-2 5 0,4-1 0,-7-2 0,-2 5 0,-3-2 0,-2-1-9,-2-2-124,-2 3-22,-1-1-113,-5-1-105,1 1-104,-4 1-180,-3 1-180,-2 1-834,-1-2-1339</inkml:trace>
  <inkml:trace contextRef="#ctx0" brushRef="#br1" timeOffset="131117.576">12411 6532 57,'7'-7'705,"-1"2"-159,2-3-67,-3-1-26,1 1-34,-1-1-45,1-3-18,-2-1-12,0 3-51,-3-2 16,2 1-60,-3-1-2,-3 0-47,-2 3 8,3-2-41,-7 5 7,0 0-37,-4 1 7,0 5-25,-2 0 7,-2 3-29,-3 4 9,2 0-37,-5 4 14,1 3-9,1 2-2,1 0-22,5 0 15,1 1-9,1-1-3,4 2-9,4-3 0,3-1-10,2-2-9,2 0-2,5 1-5,3-3-3,4 1-2,5-3 35,0-2-59,4-1-15,2-1-17,-3-3-10,3-1-13,0-2-13,-2-2-1,2 0 5,-4-2 7,2-2-11,-2 1 22,-2-3-13,-3-1 30,-3-1-15,1 2 30,-5-3-18,-3 1 25,0-1-15,-4 0 24,-2 13-16,-2-22 28,-3 14-23,0-2 21,-3 2-22,1 1 29,-5 3-22,3-2 20,-1 2-22,-2 1 26,12 3-25,-18-2 22,18 2-23,-18 1 23,18-1-17,-11 4 14,11-4-24,0 0 26,-4 8-23,4-8 0,8 6-39,-8-6-28,16 3-66,-4 0 0,1-3-55,3 0-31,-3 0 0,7-4 11,-2 1 12,5-2-6,2 0-23,0-2-6,3-1-36,0-2 39,-1-1-12,-8 1 31,0 0-13,-2-2 57,-1 0 15,-5-1 97,-1 0 49,-1-2 74,-1 3 3,-6-4 36,1 3 12,-3-3 17,0 3 9,-3 1 35,1-2 31,0 2 4,-2 1 9,0 0-4,1 2 14,-1 0 1,-2 1-31,6 8-2,-8-12-39,8 12 11,-7-7-10,7 7-14,0 0 0,0 0 2,-11 3-7,11-3-24,-5 15 26,5-15-13,3 24 41,-3-9-47,2 4 19,1 5-11,-1-1 4,2 2-14,0 2 7,-1 4 1,3 1 52,-2 2-35,2 0-16,1-1 8,-1 7-56,-2-5 19,1 1-44,2 6 7,-3-8 2,1 3-52,-1-2 40,-2 2-37,0-1 24,1 0-34,-1-2 30,2 2-37,-4-5 38,5 2-38,-5-7 33,1 0-39,3-1 37,-4-3-36,2-3 37,0 0-40,1-3 37,-1-1-40,2-3 32,0-2-45,-1 1 28,4-4-48,0-1 30,3-1-53,0-1 64,-10-4-90,22 2-5,-10-2 19,1-3-8,3-2 9,-1 0 13,1-2 9,-1 0 12,2-3 17,-4-2 1,3 0 6,-5 0 5,2-3 2,-4 2 3,-4-1 4,1-2 0,-3 0 33,-3 0-38,-3-2 27,1 0-36,-6 0 36,-2-1-39,-7-4-4,-2 3-8,-8-2-10,-2 0-8,-3 4-5,-4-2 15,1 4 9,-3 0 8,0 2 10,1 0 7,8 3 2,2 1 3,7 2 4,0 0-2,6 2 0,0 0 2,6-1 5,1 1-1,7 6-12,-2-13-67,2 13-68,9-16-118,4 7-136,3-1-91,5-1-148,5-2-628,11-4-880</inkml:trace>
  <inkml:trace contextRef="#ctx0" brushRef="#br1" timeOffset="131424.828">14104 6326 494,'-10'-8'797,"1"1"-117,1 0-32,2 2-37,-2-2-68,8 7-36,-11-9-94,11 9-30,-7-8-65,7 8-19,-7-8-44,7 8-51,0 0-36,-9-4 3,9 4 7,0 0 3,-2 9-21,2-9-22,-2 16-17,2-4-4,0 1-16,0 2-22,0 2-17,0 3-13,0-3-9,0 1-10,0 2-3,-2-1-7,0-1-18,2-1-51,-3 0-48,1 0-62,2-5-51,-2 2-85,0-3-38,2-11-75,0 16-154,0-16-80,0 0-162,0 13-541,0-13-946</inkml:trace>
  <inkml:trace contextRef="#ctx0" brushRef="#br1" timeOffset="131633.822">14012 6382 669,'0'-12'787,"0"12"-107,-2-17-63,2 17-94,2-12-35,-2 12-59,4-10-28,-4 10-50,9-4-6,-9 4-47,23 6-17,-10-1-47,7 3-4,-2 3-34,7 2-30,0 3-26,0-1-25,6 4-32,-6-2-6,6 3-24,0-3-10,-3 3-6,-1-4 23,0-2-90,-1-1-61,-1 1-73,0-4-29,-2 0-76,-4-3-36,-1-1-105,0-2-73,-2-2-53,-5 0-95,-11-2-128,24-2-313,-12-1-687</inkml:trace>
  <inkml:trace contextRef="#ctx0" brushRef="#br1" timeOffset="131852.472">14569 6331 488,'-6'-20'674,"-2"4"-104,2-1-20,1 2-19,1 1-42,0-1-35,-1 5-40,3 1-65,2 9-50,-6-17-46,6 17-31,-2-12-16,2 12 16,0 0-23,0 0-7,0 0-27,8 7-18,-8-7-8,7 18 0,-2-5-13,-2 3-19,4 3-19,-3 1-16,1 1-14,1 1-13,-1 0-6,1 0-9,-3-1-14,1 0-16,-1-4-49,1 3-69,-3-4-48,1 1-64,0-1-68,-2-2-123,2-2-129,0-3-86,-2-9-891,1 20-1160</inkml:trace>
  <inkml:trace contextRef="#ctx0" brushRef="#br1" timeOffset="132416.005">14978 6273 305,'5'-12'850,"-3"0"-130,0 3-51,-2 9-87,4-16-45,-4 16-92,1-14-54,-1 14-86,-3-11-16,3 11-27,-5-8-40,5 8-38,0 0 4,-16 2-21,8 4-13,0 0-25,-2 4 11,0 2-26,0 3 6,-2 1-25,2 1-5,1 3-2,-1-4-17,3 4-15,0-2-1,0 3-17,1 0 30,4-4 5,0 0-13,1 3-10,2-4-12,1 2-2,0-2-7,6 0-5,-2-3-4,3 0-2,1-1-8,3-2-1,0-4 7,3 2-4,1-6-13,1 3 2,1-4-1,-2-1-7,4-3-2,2 0-2,-2-4 15,2 0-19,1-1 3,-2-3-8,-1-2 6,1-4 0,1-2 0,-5-2 3,1 0 9,-3-2-2,-1-4-6,-3 1 20,-2-1-23,-3 0 40,-3 3-42,-2 0 38,-4 4-40,0-1 40,-2 2-47,-4 1 44,-3 1-36,-2 2 37,-2 3-41,-1 0 40,0 3-34,1 2 28,-2 4-36,0 0 23,3 3 5,-1 3 4,-1 2-41,3 2 52,1 1-41,-1 6 0,0 0 12,3 4 3,4-1 2,0 4-1,3 1 2,1-2 1,2 1 1,3 3 7,0 1 1,3 1-17,-1 1 7,3 0 2,0-2-1,0-2 32,-1-1-50,-1 0 31,2-1-51,-3-4-3,-1 0-23,1-2-9,-1-3-44,-2 0-24,0-4-42,1 2-52,-3-10-86,3 15-122,-3-15-103,0 0-128,-3 14-813,3-14-1113</inkml:trace>
  <inkml:trace contextRef="#ctx0" brushRef="#br1" timeOffset="132905.9">15441 6423 849,'0'0'817,"-3"-12"-108,3 12-99,-1-12-69,1 12-25,0 0-83,-3-15-48,3 15-88,0 0-28,0 0-27,0 0 7,0 0-36,0 0-10,0 0-33,0 0-14,9 10-20,-9-10-2,3 17-19,-1-8-19,-2-9-26,4 20 4,-1-9-25,0-1-11,0 1-4,1 0-4,1-3-8,-1 3-2,1-3 2,-5-8-4,13 13-20,-5-7-21,1-3-31,-9-3-31,21 2-37,-21-2-6,22-2-29,-10-1 7,0-2-31,2-2 18,-2-2-9,-1 1 35,0-6-2,1 2 38,-2-5 10,0 2 33,-3 1 1,1-1 34,-3 1 9,1 1 48,-4 2-2,2 1 39,0 0-20,-4 10 16,5-14-10,-5 14 34,0 0-17,6-8 47,-6 8-13,0 0 29,0 0 2,5 13-23,-5-13-4,3 17-12,0-6-15,-2 1-9,2 1-17,-2-1-18,2-1-9,-1 2-2,1-2-8,-1 0-6,2 2-9,-1-4-45,-2 1-68,7 1-31,-5-3-73,3-1-49,0 0-74,-6-7-137,14 10-82,-14-10-10,17 5-184,-17-5-492,23 3-848</inkml:trace>
  <inkml:trace contextRef="#ctx0" brushRef="#br1" timeOffset="133233.793">15964 6432 511,'0'0'759,"0"0"-136,0 0-51,6-10-79,-6 10-37,10-6-81,-10 6-30,15-5-59,-6 1-13,4 0-46,-3 0 4,2 1-54,3-2 1,-2-2-45,1 2 6,-4 1-41,0-1 10,0 1-32,-2 0 20,0-2-33,-8 6 6,10-7-33,-10 7 11,0 0-24,0 0 2,-4-11-18,4 11 15,-10 3-24,10-3 24,-18 5-16,8 1 26,0 2 1,-1-1 19,1 4 4,1 0 13,0-1 1,0 2 5,2-2-21,0 2-11,2-3-3,1 3-5,4-12-5,-3 18-8,3-18-2,1 18-2,4-8-7,-5-10-25,10 13-36,-2-6-38,1-2-66,0-1-24,2 1-62,0-3-39,2 1-71,2-2-24,2-1-41,2 0-57,2 0-154,2-4-602,1 0-837</inkml:trace>
  <inkml:trace contextRef="#ctx0" brushRef="#br1" timeOffset="133921.775">16391 6435 556,'-9'-6'743,"9"6"-134,0 0-55,0 0-88,0 0-57,0 0-40,4-9-67,-4 9-32,12-4-58,-12 4-18,17-7-48,-6 4 11,-1-3-31,5 2 2,-2-1-35,0 0 7,0 1-2,-2-1 16,-2-2-31,0 3 19,0-2-27,-9 6 19,13-11-34,-13 11 1,7-8-27,-7 8 11,0 0-16,-1-14-1,1 14-23,-8-6 20,8 6-28,-13-2 23,13 2-23,-17 3 23,5 1-12,2 3 25,-2 1-14,0 0 32,2 1 3,-1 3-14,1 0-21,1 1 22,3 1-24,-1 0 14,0 0-25,4 0 19,1-1-22,2-1 14,1 0-19,2 0-7,3-4-54,0 1-18,2-1-53,1-1-17,4 1-45,-1-4-5,2-2-44,1 1-24,0-3-17,1-3 10,1 3 11,0-4 4,-1-1 28,0 0 40,0-3 43,1-1 31,-1-1 54,-1-2 49,0-2 46,-2 1 34,-1-2 36,0 2 30,-2 0 32,0 1 27,-2 3 7,0 0-41,-2 0-12,2 2-32,-8 7-16,11-12-14,-11 12 11,11-4-19,-11 4 27,0 0-29,16 4 23,-16-4-23,9 8 7,-9-8-22,10 14 0,-6-7-2,-4-7 22,5 17-29,-5-17 14,7 15-31,-7-15 11,3 14-26,-3-14 19,3 12-22,-3-12 30,0 0 0,3 12 18,-3-12-28,0 0 10,0 0-29,0 0 21,0 0-34,0 0 25,-7-9-27,7 9 22,-2-15-25,2 15 18,-2-22-23,1 9 30,2-3-25,1-2 26,-1 0 20,3-1 12,0 4 4,3-5 0,0 4 19,2-1 52,2 3-52,0 2 42,2 2-33,3 1 43,-1 3-39,2 4 45,2 0-33,-1 2 17,2 4-46,2 2-5,0 0-3,-2 5-9,0 0-8,2 4-6,-1 1-6,-4 1-7,-2 0-7,-4 0 4,0-1-15,-3 1-27,-4-1-51,0-2-66,-3 3-90,-2-1-109,-3 0-89,-2-1-164,-3 4-188,-5-4-963,2 1-1422</inkml:trace>
  <inkml:trace contextRef="#ctx0" brushRef="#br1" timeOffset="134896.936">18328 6324 365,'0'0'803,"-5"-13"-131,5 13-44,-6-11-51,6 11-49,-4-11-31,4 11-96,0 0-53,-2-14-80,2 14-28,0 0-44,0 0 8,0 0 10,0 0-33,13 5-34,-6 4-27,-1 2-18,3 2-35,-1 1 2,2 3-25,-1 1 8,3-1-12,-5 0-9,2 0 0,-2-2-11,-1-1-3,0 1 7,-2-4-16,0 0-2,0-4 7,-4-7-2,4 17 4,-4-17 0,2 9-1,-2-9 1,0 0 3,0 0 2,0 0-4,0 0 2,0 0 3,2-10-2,1-1-8,0-1-2,1-3-8,1-2 3,0-2-2,3-5 0,2-1-8,-1-1 9,2 1 37,2 1-51,-1 3 29,3-1-66,-4 7-12,5-3-65,-2 2-34,1 2-51,-1 2-50,0 0-61,0 6-84,-1-1-76,-1 3-52,-1 3-164,2-1-523,-13 2-828</inkml:trace>
  <inkml:trace contextRef="#ctx0" brushRef="#br1" timeOffset="135640.376">18854 6345 637,'0'0'656,"0"0"-101,20-1-36,-10-2-72,1-2-39,3 0-57,-2-2-44,2 0-38,3-3-52,-2-1-9,1 0-37,0-1 5,-3 0-26,1 0 14,-4-1-7,1 1 2,-3 0-8,-1 2-17,-2-1-10,-1 3 3,-4 8-18,2-17-17,-2 17 3,-5-12-39,5 12-1,-13-12-4,13 12 23,-20-2-39,7 3-1,-1 3 0,-1 0-7,-2 3 6,-1 3 4,-1 1-3,0 3 3,0 1 2,1 3-8,0 0-8,5-1-1,0 2-17,3-2 9,3 1-3,2-3 0,1 1-30,2-2-36,5 0-60,1-2-28,1 0-68,4-1-15,4-2-54,-1-2-34,4-1 26,2 0 46,3-2 29,5-2 8,1-1-18,0-1-13,1-2 40,-3-1 38,1-2 31,-1-2 38,4-2 13,-1-4 35,-2 1 23,0-4 31,-3-1 31,0 0 20,-1-2 41,-2 1 42,-4-1 16,-3 2 26,-1 2 17,-4-2-5,-2 3 5,-1 2-23,-2 1-16,-3 11-7,-2-21-8,2 21-4,-8-11-15,8 11-15,-12-7 3,12 7-4,-19 3-13,9 2-13,-3 1-5,-2 4 2,0 1-7,0 2-13,2 2-14,-1-1-12,3 2-7,1 1-8,2-3-15,3 2 11,2-2-18,1-1 11,3 1-9,0-5-30,3 3-48,3-4-8,1 0-53,1-2 4,0 1-35,3-6-8,-1 2-6,-11-3 29,25-1-14,-14-2 40,4-2 9,-3-2 27,1-2 11,1 1 23,-4-2 2,4-6 26,-4 2 11,1-1 47,-1 0-6,-3 2 57,0 0 28,-1 1 7,2 2 1,-4 0-10,1 1-20,-1 1-16,-4 8-10,6-10-1,-6 10 24,0 0-1,0 0 49,15 5-17,-10 3-2,-1 1 1,-1 6-6,1 0 16,0 5 37,0 5 15,2 4 26,-2 3-66,1-1 6,-3 5-60,1 1 13,-1-1-44,-2 1 16,0 2-14,0-1-41,-1 0-16,0 0 0,0-1 0,-1-2-19,0 0-124,-1-3-97,1-5-48,0-2-65,0-2-52,0-5-86,2-1-59,-1-2-100,2-4-129,1 1-578,-2-12-958</inkml:trace>
  <inkml:trace contextRef="#ctx0" brushRef="#br1" timeOffset="136117.86">19885 6324 1223,'-8'-20'775,"-2"3"-112,4 1-36,-1 3-27,2 1-72,1 0-106,0 3-65,4 9-64,-6-15-59,6 15-32,-4-8-8,4 8-5,0 0-18,0 0 10,0 0 15,3 15-65,-1-4 13,3 0-61,-1 1 17,3 0-50,-1 3-8,2-1-1,2 1-9,0 0-9,3-1-6,0 0-6,1-2-5,2-2-42,0-3-41,0 0-42,1-2-39,0-1-54,2-4-40,-3 0-14,3-3-1,0-2-30,-2 0 10,2-3 35,-1-3 9,-1 0 32,-3-3 39,0 0 36,-2-1 23,-1 1 64,-3-2 54,-1 3 57,-2 1 41,1 2 32,-1 0 15,-2 1 12,-3 9-17,6-14-17,-6 14 15,0 0 26,0 0 6,0 0-4,0 0-7,3 11 3,-3-11-30,0 20-12,-1-8-15,1 1-19,0 2-19,1 2-13,-1-2-15,2 0-5,0 1-10,2 1-4,1-4-6,4 3-1,1-3-8,3-1-37,2 0-38,0-3-58,2-1-53,1-2-21,0-3-66,3 0-42,0-3-67,0 0-47,3-5-25,2-1-81,0-3-124,3-5-438,-3-1-705</inkml:trace>
  <inkml:trace contextRef="#ctx0" brushRef="#br1" timeOffset="136344.373">20745 6111 35,'0'0'703,"-8"-11"-154,8 11-66,-9-4-19,9 4-42,0 0-20,-16 4 5,16-4-32,-11 11-55,7-2-21,1 0-52,-1 2 6,2 1-64,0 2 2,1-1-54,1 2-5,1 2-43,3 0 3,0 1-38,-2-3 3,3-1-26,2 2 16,-1-1-29,3-3 15,0-1-42,0 1 1,1-4-60,0-1-21,-1-1-44,3-2-1,-2-3-50,-10-1-35,20 3-19,-20-3-29,21-3-31,-10-2-52,0 0-87,-1-3-86,1 0-439,-3-5-547</inkml:trace>
  <inkml:trace contextRef="#ctx0" brushRef="#br1" timeOffset="136645.379">20701 6002 655,'-19'5'713,"1"4"-83,3-1-42,1 1-79,0-1-58,4 3-62,1-1-46,1 1-91,3-2-16,5-9-19,-1 19-50,1-19-18,6 17-39,2-7 2,-1-4-30,5 0 8,2-1-23,0-1 28,2-2-11,1-1 4,0-1 7,0-1-10,0-3-3,0 2 0,-2-5-7,-2 1 29,1-1-40,-2-2 1,-2 1-7,-1-1-13,-3-1-10,-1 0 5,-2 1-9,-3 9-7,3-17 6,-3 17-18,-4-12-6,4 12-4,-9-13-14,9 13-26,-13-7-43,13 7-66,-17-3-43,17 3-71,-21 3-87,9-2-70,2 3-68,-4 3-32,5-2-219,-2 0-434,1 1-783</inkml:trace>
  <inkml:trace contextRef="#ctx0" brushRef="#br1" timeOffset="137005.305">20917 6223 645,'12'2'797,"-12"-2"-145,0 0-94,0 0-37,15 4-75,-15-4-53,13 11-57,-4-5-29,1 1-62,2 1-19,-1 2-60,1-1-19,-1 2-44,1 0-5,-3 1-30,2-2-2,-2 2-21,-1 0-9,-1-2-12,2 2 38,-4-3-27,0-1 12,1 1-30,-2-1 17,-4-8-24,8 12 12,-8-12 8,7 9 47,-7-9-1,5 10 23,-5-10-14,0 0-13,0 0-1,0 0-22,0 0 10,0 0 1,0 0-2,5-10 0,-5 10-4,-1-14-7,1 14-9,-3-19-6,3 19 3,0-20-8,0 20-10,1-22-2,2 13-3,0-4-10,0 3 10,5-2-92,0 1-51,2-1-57,3 1-51,-1 2-64,5-3-73,0 2-60,-2 3-50,-1-2-68,0 4-176,0 0-421,-3 0-765</inkml:trace>
  <inkml:trace contextRef="#ctx0" brushRef="#br1" timeOffset="137350.079">21391 6249 34,'0'0'766,"9"5"-155,-9-5-42,13 3-46,-13-3-64,19 1-50,-7-2-63,2-1-18,0 1-51,2-3-23,0 0-44,3 2-3,0-3-55,-2 0 2,1 0-29,-3-1 12,2 0-2,-5 0-10,2 0-8,-3 0-4,-4 1-15,2-1 0,-9 6-27,10-12-12,-10 12-17,3-10-10,-3 10-3,-5-9-6,5 9-2,-15-5-6,15 5-5,-22 0 2,8 2 1,-2 3 15,0 2 22,-2 1 30,-1 4 5,0 1 12,3 1 7,1 2 21,2 1 11,2 0-1,3 2-6,2 0 7,2-2-13,2 0 5,2 0 9,4-2-13,4 4-124,2-2 0,2-2 0,1 0 0,3-1 0,3-4 0,-1 2 0,3-3 0,-1-1 0,2-5 0,-2 1-69,-2-3-260,3-1-111,-1-1-90,-3-1-159,3-1-189,-2 1-784,0-8-1331</inkml:trace>
  <inkml:trace contextRef="#ctx0" brushRef="#br1" timeOffset="138217.88">23792 6374 80,'0'0'796,"0"0"-168,6-12-42,-6 12-36,7-10-33,-7 10-84,7-11-18,-7 11-65,8-10-32,-8 10-44,7-10-1,-7 10-45,6-12-10,-6 12-15,4-12-32,-4 12-34,0-13-16,0 13-20,-5-16-21,5 16-15,-12-11-23,4 4 2,-3 3-9,-2 2-8,-2 0-2,-4 4 3,1 0-10,-3 5 13,1 1 2,0 4-2,-2 3 3,3 1-7,0 4-14,2-1 9,4 0-16,3-3 10,1 2-3,3-3-3,5 2-1,-1-5 0,5 0-12,1 2 5,4-4-3,2 0-29,1-2-45,3-2-33,3-3-47,1 1-9,-2-3-33,5-1 2,-2-3-12,-1 0 22,3-4-6,0 1 31,-3-2 24,1-2 26,-4-1 19,1 0 22,-2-1 12,-2 0 27,-1 0 50,-1 2 22,0 1 31,-2-1 10,0 4 15,-1-2-20,-1 3-6,-6 5-15,12-8 31,-12 8-21,13-2 22,-13 2-24,14 3 0,-5 1-24,1 1 5,-1 1-21,3 0 11,-1 4-25,2-3 4,-2 3-80,3-3-33,0 1-83,0-1-105,1 0-70,-2 0-82,2 0-171,2-2-619,0 0-836</inkml:trace>
  <inkml:trace contextRef="#ctx0" brushRef="#br1" timeOffset="138524.245">25005 6140 616,'0'-15'826,"-1"3"-85,2-1-74,-2 3-21,1 10-85,-2-20-49,2 20-82,-1-17-20,1 17-40,0-14-42,0 14-55,0 0-53,0-15-24,0 15 32,0 0-19,0 0 24,0 0-47,-1 15 11,2-4-41,-1 2 6,1 6-138,-1-1-24,2 5 0,-1 3 0,3-1 0,-4 1 0,2 1 0,0-1 0,0 0 0,1-1 0,-1-1 0,2 0 0,-1-4-157,2-1-174,-1-3-60,0-1-69,1-2-109,1 1-126,1-3-61,1 0-776,2-3-1167</inkml:trace>
  <inkml:trace contextRef="#ctx0" brushRef="#br1" timeOffset="138856.853">25335 6316 341,'0'0'802,"-5"-9"-143,5 9-48,-9-3-62,9 3-98,-9 3-25,9-3-69,-12 12-41,8-5-41,2 3-35,-3-1-43,1 2-2,4 0-56,0-11-6,0 24-41,0-14-1,6 2-34,1 0-1,1-2-23,0 0 10,3-4-26,1 0 14,1 1-24,2-3 18,1-1-23,3-2 18,-6-1-21,3 0 19,2-2-25,0-2 14,-2-2-14,4-2 26,-4-2-24,0 0 24,-1-2-12,-3-2 27,-1-1-8,0-2 20,-5 3-24,-1-2 21,-1 1-25,-3 2 7,-2 1-1,-1-2-2,0 3-6,-3 0-3,-1 2-4,-3 0-6,0 5-15,0-2-38,-3 3-48,1 0-65,11 3-45,-25 2-105,14 1-79,0 0-60,0 1-54,2 1-198,1 1-430,8-6-749</inkml:trace>
  <inkml:trace contextRef="#ctx0" brushRef="#br1" timeOffset="139220.655">25728 6257 148,'0'0'920,"7"-7"-224,-7 7-85,0 0-75,0 0-80,0 0-46,0 0-69,0 0-34,0 0-60,0 0-4,-2 16-55,2-16-14,-4 16-45,4-16 0,-1 19-44,1-19 2,1 21-31,3-10 9,-2-1-24,2 0 6,3-1-22,0 1 18,4-3-26,-2 3 18,4-4-24,1-1 24,-3 1-20,7-4 16,-2 1-17,4-3 40,-1 0 4,0-3 37,-1 1-10,1-4 20,-2 2-7,1-1 32,-4-4-2,2 0-21,-3-1 1,-4 0 5,2 1-18,-4-1-14,-1-2-10,-4 3-9,1-2-15,-3 11-11,-2-19-4,-1 11 17,-3-1-31,1 1-6,-3 0 20,-4 2-39,1 1 26,-3 0-45,-1 3-1,1-1-94,-3 3-58,0 3-82,0 1-50,-2 0-75,4 2-110,-3-1-62,2 2-49,2 1-180,3-2-480,-2 1-876</inkml:trace>
  <inkml:trace contextRef="#ctx0" brushRef="#br1" timeOffset="139493.731">26247 6417 638,'5'-8'897,"-5"8"-133,8-15-50,-8 15-56,1-15-55,-1 15-122,4-13-48,-4 13-15,4-13-46,-4 13-41,2-9-48,-2 9-58,0 0-37,4-11-42,-4 11-26,0 0-6,0 0 5,6 8 6,-6-8-13,4 17-16,1-1-14,-1 1-15,0 5-11,2 2-13,0 3-7,1 4-6,-1 3-7,3 5-6,1 2-17,-2 0 0,1 3 0,-1-3 0,0 1 0,-3-2 0,1 0-95,1-7-88,-2 1-130,-3-5-109,2-1-109,-1-2-141,-1-2-157,2-8-800,-4 3-1287</inkml:trace>
  <inkml:trace contextRef="#ctx0" brushRef="#br1" timeOffset="139796.427">26447 6595 562,'-2'-29'866,"2"3"-190,2-1-63,4 2-43,0-3-64,4 3-41,4 3-102,2 0-26,4 5-33,4 1 1,3 4-31,3 4 3,-1 5-27,0 1-24,0 2-6,0 3-21,-1 2-22,-4 2 5,-4 1-15,-1 3-7,-3 0-7,-6 2-20,-3-4-13,-5 2-34,-2 1-86,-4 0 0,-3 0 0,-4 2 0,-5-1 0,-2 1 0,-2 1 0,-2-1 0,-3-2 0,0 3 0,3-4 0,1-1 0,-1 0 0,-1-2-236,4-1-148,-2 2-61,6-4-108,-4 0-96,6 0-83,-1-2-911,3-1-1305</inkml:trace>
  <inkml:trace contextRef="#ctx0" brushRef="#br1" timeOffset="140052.982">28042 6251 572,'24'-5'499,"-2"-4"-94,0 1-40,-6 1-32,-3 0-31,0-2-23,-1-1-25,-3 2-26,1-1-14,0 1-36,-4 0-29,2-1-38,-4 2-20,5 0-26,-4 0-43,-1-1-63,-4 8-75,9-9-74,-9 9-60,6-9-81,-6 9-64,0 0-470,5-11-413</inkml:trace>
  <inkml:trace contextRef="#ctx0" brushRef="#br1" timeOffset="140317.479">28150 5990 633,'-8'-12'608,"3"5"-63,5 7-36,-8-12-24,8 12-27,-8-13-31,8 13-17,-5-10-36,5 10-27,-4-8-48,4 8-17,0 0-57,-5-11 27,5 11-3,0 0-27,0 0 1,1 12-15,-1-12-14,4 17-33,-1-6-18,1 3 3,0 2-49,1 1 7,-1 0-40,1 5-17,0 0-11,-1-1-8,2 2 5,0 0-38,0-1-54,-1 1-32,1-1-79,-1-1-31,1 1-64,1-3-35,-1 2-68,1-3-92,-2-1-96,-1-3-111,2 0-814,-3-3-1104</inkml:trace>
  <inkml:trace contextRef="#ctx0" brushRef="#br1" timeOffset="140692.173">27939 6353 554,'-3'-9'689,"2"-1"-169,1 10-84,9-20-66,0 8-61,4 0-60,8 0-41,5-3-12,8 1 0,2 1-6,9 1 4,-3 3-5,-1 0-47,-4 5-8,-4-2-33,-2 4 2,-3-1-22,-6 3 9,-2 0-24,2 0 11,-6 3-28,0-1 21,-3 1-16,2 1-12,-5-1 0,1 2-2,2-1-12,-2 1 5,0-1-1,-1 1-5,2 0-12,-1-2 5,2 0-4,2 1-2,1-2-2,-1-2 1,0 0-5,3 0 28,-1 0 0,1-5 47,-4 1-5,4 1 40,-4-3 7,0 1 24,-4-2 3,-1-2-5,0 2-2,-4-2-24,-2 1-19,-3 8-4,0-20-19,0 20-17,-7-18-9,-3 7-11,1 0-9,-2 4-7,-2-2-7,-1 1-4,-4 1-3,4 1-6,-4 2-37,1 1-50,-2 1-77,1 0-45,1 2-87,0 0-62,0 4-108,-1-1-78,5 2-99,-2 2-822,3-2-1077</inkml:trace>
  <inkml:trace contextRef="#ctx0" brushRef="#br1" timeOffset="141392.488">29193 6134 530,'7'-11'867,"1"1"-156,3 1-75,1 0-72,3-2-47,4 4-67,1 0-74,1 4-25,1 3-55,5 3-15,1 1-43,2 4-17,0 2-36,-2 2-18,-1 1-38,-2 3-17,-3-2-29,-2 3-7,-4-3-24,-1 1 0,-3-1-21,-2-1 4,-4-1-7,-1-3-2,-2 0-13,-3-9 4,0 16-6,0-16 9,-1 12-3,1-12-5,-4 7-10,4-7 4,0 0-2,-8 5 3,8-5 20,0 0-24,0 0-6,-5-10 0,5 10-5,4-13 8,0 4-16,3-3 1,1-2-25,5-2 1,-2 0-2,4 1-17,0-1 21,0 1-9,-1 1 28,1 2-19,-1 0 25,-2 0-11,1 4 20,-3-1-19,-1 1 22,-2 3-18,1 1 18,-8 4-17,13-4 22,-13 4-17,13 4 17,-13-4-6,9 12 27,-9-12-9,7 17 18,-3-8-8,0 1 12,-2 2-16,2 3 11,1-3-28,-1 2 23,3 1-19,2-2 10,1 3-5,1-2 0,6 1-2,-2-2-1,4-2-4,1-1 0,-1 0-14,1-3-22,1-1-19,-3-3-10,1 0-1,-3-3 3,2-1-3,-1-1 4,-2-2 5,-1-1 5,0-2 8,-2-2 8,-1 0-2,0-2 10,-2-2 4,-1 1 3,-1-2 23,-1 0-15,-1-1 26,1 0-5,0 0 16,-4 3 23,1 0 21,-1 0-13,1 3 14,-3 9-17,4-20-4,-4 20-17,1-10 1,-1 10 28,0 0 0,0 0-5,0 0-24,0 0 4,0 0-7,0 0-3,-10 9-2,10-9-7,-3 13-1,3-13-9,0 17 2,0-17-10,2 17-38,0-7-41,-2-10-62,4 19-52,-4-19-42,6 15-41,-6-15-37,8 12-63,-8-12-44,15 9 23,-6-5-14,3-2-41,-1 0-126,-11-2-558,25-2-744</inkml:trace>
  <inkml:trace contextRef="#ctx0" brushRef="#br1" timeOffset="141753.266">30450 6150 638,'6'-10'519,"-1"2"-57,1 1-6,-6 7 3,8-14-47,-8 14-23,8-11-42,-8 11-67,6-8-31,-6 8-4,0 0-19,0 0-4,16 2-38,-16-2 20,9 10-34,-6-1 22,4-1-52,-4 3-24,1-1 3,-1 2-5,0 1-17,-1-1-16,-1 2 12,3 0-4,-1-1-9,-1-1-21,3 2-4,-2-5-18,-1 2-7,-2-11-5,4 16-1,-4-16 5,4 13-8,-4-13-1,0 0 22,4 9-33,-4-9-1,0 0 0,0 0-4,0 0-3,8-12 1,-8 12-3,5-14 12,-1 3 27,-1-1 12,3-2-10,0-2 7,2-1 21,2 0-8,-1 0 21,4 0 0,1 1 6,0 3 6,2 1 23,1 1 11,3 2 2,2 5 4,-3 2-59,3 2-74,4 4 0,-2 1 0,4 7 0,-3 0 0,0 5 0,-3 0 0,-2 5 0,-3 1 0,-3-1 0,-5 0 0,-3-2 0,-3-1 0,-5 0 0,0 1 0,-5 1 0,-3-1-218,-3-3-452,-3 5-169,-3-1-291,-2-4-556,2 0-1361</inkml:trace>
  <inkml:trace contextRef="#ctx0" brushRef="#br1" timeOffset="146041.823">2652 7922 196,'0'0'547,"0"0"-100,5-8-56,-5 8-34,0 0-18,3-11-32,-3 11-1,0 0-17,1-10 13,-1 10-31,0 0 7,3-14-44,-3 14 6,0 0-23,0-11-2,0 11 3,0 0-2,0-12-15,0 12-3,0 0-17,-3-12-16,3 12 0,0 0-12,-10-8-14,10 8-4,-10-4 8,10 4-17,-17 3-7,7-2-19,-2 5-13,-3 2-13,1 3 19,-2 3-1,0 1 0,-2 3-14,3 5-9,0-2 9,2 1 5,-1 4-20,3-3-6,2-1-10,2-1-6,0 1-8,2-2-24,3 0-9,2-2 0,1-1 0,3 1 0,1-2 0,5 0 0,0-1 0,5-3 0,2 0 0,2-3 0,1-1 0,3-3 0,1-2 0,-1 1 0,-1-7 0,5 2 0,-1-2 0,0-1 0,1-3 0,-3-2 0,2 0 0,-5-2 0,2-2 0,-5 0 0,-1 0 0,-3-3 0,-1-1 0,-4 1 0,-2-2 0,-2-3 0,-2 2 0,-3-1 0,-1 1 0,-4-3 0,0 1 0,-3 1 0,0 0 0,-3 2 0,0 1 0,-1 2 0,-2 2 0,2 4 0,-2 0 0,1 2 0,-2 3-26,2 0-50,2 4-51,-3 0-31,1 2-37,0 1-39,-1 1-37,1 4-28,2 2-22,0-3-47,3 3-23,0 0-44,3-1-40,2 1-73,1 0-208,2-10-342,0 17-714</inkml:trace>
  <inkml:trace contextRef="#ctx0" brushRef="#br1" timeOffset="146416.648">3413 7819 715,'7'-13'748,"-7"13"-124,7-9-35,-7 9-49,5-10-21,-5 10-13,4-9-87,-4 9-29,0 0-54,2-14-27,-2 14-56,0 0-14,-5-10-27,5 10-23,0 0-13,-15-2-26,15 2 14,-18 2-35,6 5-23,-2 1 6,-1 4 6,-3 2 5,-1 5 2,1 3 24,-2 6-14,4-3-21,-3 4-112,6-2-2,-1 0 0,4 1 0,-1 1 0,4 0 0,2 0 0,1-4 0,4 1 0,1-2 0,3 2 0,1-1 0,7 0 0,-1-2 0,6-1 0,0-2 0,3-3 0,3-5 0,-2 0 0,5-5-333,0 0-59,2-4-76,0 0-97,0-3-108,0-6-80,0 4-832,3-5-1236</inkml:trace>
  <inkml:trace contextRef="#ctx0" brushRef="#br1" timeOffset="146643.506">3823 8043 512,'0'-12'815,"0"12"-104,1-17-76,-1 17-66,0-12-35,0 12-56,0 0-65,-3-13-49,3 13-29,0 0-10,0 0-21,0 0-1,-5 6-67,5-6 12,0 15-48,0-15-29,0 19-35,2-6-20,-2-2-27,1 1-18,0 1-11,2-1-14,-2 1-9,2-1-6,-1-1-8,1 1-3,-1-2-18,1 1-52,-3-11-49,6 18-67,-6-18-68,4 13-23,-4-13-77,6 9-60,-6-9-100,6 8-73,-6-8-86,0 0-138,0 0-387,0 0-788</inkml:trace>
  <inkml:trace contextRef="#ctx0" brushRef="#br1" timeOffset="146852.543">3837 8093 452,'-3'-11'687,"1"2"-81,2 9-59,-3-19-46,3 19-25,0-14-56,0 14-45,4-11-31,-4 11-32,10-8-29,-10 8-17,14-1-17,-14 1 4,23 1-37,-9 3-2,3 2-31,-2 0-22,4 2-28,-1 0-25,0 3-32,0-2-6,0 0-14,0-1-11,-1 4-15,-1-2-4,2 0-6,-1 0-9,0-2-39,-2 0-64,1 0-31,-2-2-91,3 0-43,-2-4-83,0 1-108,0 0-61,0-2-91,-2-1-116,1 0-478,-3-2-804</inkml:trace>
  <inkml:trace contextRef="#ctx0" brushRef="#br1" timeOffset="147077.49">4353 7993 537,'-4'-13'732,"0"4"-107,2-1-5,-1 0-68,-1 2-18,4 8-66,-5-14-29,5 14-75,-2-10-27,2 10-70,-4-11-27,4 11-43,0 0 9,0 0 3,0 0-32,0 0-21,0 0-19,4 20-3,-4-20-10,4 20-10,-2-10-20,1 4-19,-1 0-12,1 2-15,-2 0 1,2 1-15,-1-3-12,0 3-5,0-1-14,2-1-44,-3 2-43,0-6-52,2 3-68,0 0-93,-2-2-47,1-1-89,1 0-62,0-1-61,-1 0-164,-2-10-634,7 14-955</inkml:trace>
  <inkml:trace contextRef="#ctx0" brushRef="#br1" timeOffset="147368.753">4575 7765 466,'-10'-20'847,"3"3"-120,0 1-64,1 4-89,2-2-29,-2 3-90,6 11-58,-7-18-87,7 18-32,-2-12-35,2 12 1,0 0 7,11-5-39,1 10-10,0 0 3,6 5-13,4 7 2,1 1-9,3 5 15,2 4 16,-3 3 2,1-1-17,-2 3-35,-2 3-166,-2-3 0,-2 2 0,-4 0 0,-2-5 0,-3-1 0,-2 0 0,-3-3 0,-1 1 0,-2-1 0,-2-1 0,-2-1 0,-2 1 0,-1-1 0,-3-4 0,1 0-371,-1 0-276,-1 1-184,-3-3-271,1-7-556,0 0-1323</inkml:trace>
  <inkml:trace contextRef="#ctx0" brushRef="#br1" timeOffset="147996.543">6919 7908 212,'-8'-9'840,"8"9"-172,-9-9-79,9 9-49,-6-12-32,6 12-57,-8-15-14,8 15-72,-7-17-9,7 17-14,-8-13-16,8 13-19,-4-9-31,4 9-31,-4-11-2,4 11-76,0 0 5,-4-10-66,4 10 35,0 0 7,0 0-6,2 21-11,-1-5 4,2 0-9,0 4-8,1 3-18,1 0-100,-1 3 0,1 4 0,2 0 0,-2-1 0,2 0 0,0 0 0,-1 0 0,1-6 0,-1 0 0,2-2 0,-2-1 0,-2-3 0,1 0-128,0-5-203,-2 2-45,-1-3-24,3-3-52,-5-8-113,2 13-69,-2-13-118,0 0-694,0 0-1060</inkml:trace>
  <inkml:trace contextRef="#ctx0" brushRef="#br1" timeOffset="148728.516">6626 8112 642,'0'0'620,"-20"0"-91,20 0-13,-22 2-26,22-2-18,-19 0-50,19 0-15,-14 1-56,14-1-13,-14 1-43,14-1 1,0 0-48,-15 0-13,15 0-48,0 0-2,0 0-7,0 0-32,0 0-16,9 3-16,-9-3-14,20 3-15,-7-1-17,6-1-9,-1 0-12,5 1-9,2-1-8,3 2-5,1-2-5,0-1-6,2 0-33,-2 0-37,3 3-30,0-3-75,5-3-32,0 3-83,3 0-19,-5-1-80,1 0-24,-5-1-22,-2 1 0,-2-1 15,0 1-21,-7 0 59,1-1 23,-3 0 110,-2 0 43,-2 1 105,-2 0 39,1-1 58,-4-2 53,-9 4 30,16-6 36,-16 6 43,12-7 14,-12 7 17,7-7 10,-7 7 13,6-7 18,-6 7-21,5-8-12,-5 8-38,0 0 6,5-10-32,-5 10 2,0 0-33,2-11-3,-2 11-39,0 0 13,0 0-37,3-9 10,-3 9-32,0 0 9,0 0-22,0 0 12,0 0-21,2-10 4,-2 10-33,0 0-25,0 0-48,0 0-20,0 0-64,0 0-56,0 0-42,0 0-40,0 0-26,0 0-84,0 0-111,0 0-435,0 0-566</inkml:trace>
  <inkml:trace contextRef="#ctx0" brushRef="#br1" timeOffset="149044.664">7449 8068 349,'0'0'997,"0"0"-195,0 0-120,0 0-15,0 0-67,0 0-63,0 0-61,-9-3-56,9 3-50,0 0-45,0 0-63,0 0-13,0 0-84,0 0 50,0 0-32,0 0-24,-2 13-17,2-13-13,1 17 12,-1-17-54,1 20 12,1-10-36,-1 1 6,0 1-66,0 1-3,1-1 0,-1 2 0,0-2 0,1 0 0,0-2 0,-1 2 0,2-2-87,-3-10-86,4 18-97,-4-18-55,6 14-55,-6-14-85,8 8-115,-8-8-77,10 3-139,-10-3-621,0 0-1023</inkml:trace>
  <inkml:trace contextRef="#ctx0" brushRef="#br1" timeOffset="149380.68">7391 7918 429,'-21'1'823,"21"-1"-115,-14 3-61,14-3-58,-8 9-72,8-9-33,-4 9-90,4-9-41,0 0-56,4 17-13,-4-17-56,11 9-6,-3-4-28,0-2-30,2 2-36,2-3-13,1-1-22,1 0-13,-2-1-12,1-1-1,1-1-18,0-1 9,-1-2 1,0 0-1,-2 0 6,-2 0-5,0-3-1,-1 1 30,-2-2-40,-1 1 19,-1-1-43,-4 9 32,3-19-47,-3 19 33,-4-18-45,0 10 33,-1 0-32,-1 1 24,-2 1-31,0-1 26,-3 4-36,1-1 32,10 4-49,-23 0-26,11 3-29,-1 0-16,-1 3-44,1-1-66,1 5-25,0-2-51,3 0-34,-1 3-79,2-1-62,3 4-53,1-4-149,4-10-622,-2 19-896</inkml:trace>
  <inkml:trace contextRef="#ctx0" brushRef="#br1" timeOffset="150001.433">7617 8088 497,'11'-2'797,"-11"2"-128,0 0-47,0 0-63,12-3-78,-12 3-40,0 0-89,0 0-41,0 0-39,11 4-5,-11-4-52,8 8 4,-1-1-29,-7-7-40,12 14-36,-6-6-8,0 0-19,1 0-17,-1 1-12,1 1 22,-2-1-23,0 0-8,0-1-14,-5-8-7,10 16-7,-10-16 0,7 10-2,-7-10 2,6 10 3,-6-10 14,0 0-1,7 10-4,-7-10-8,0 0-2,0 0-6,0 0-4,0 0-3,0 0-3,3-10 1,-3 10-4,-1-11 3,1 11-6,-2-16 5,2 4-9,2 0 4,-1 0 2,3-3-2,0 1 1,1 0-1,2-1 1,3 1-2,0-1-1,2 2 10,3 2-4,-2 3-5,3 1-7,0 0 8,0 5-1,1 1 2,-1 1-7,1 2 23,0 3 40,0 1-31,-1 2 3,-1-2 0,1 5-1,-2-3-5,-2 2-6,-1 0 0,-1-1-3,-1 1 39,-1-1-49,-2-1 42,0 0-41,-6-8 22,7 12-31,-7-12 39,3 13-45,-3-13 27,0 0-25,-1 11 39,1-11-45,0 0 42,0 0-48,-6 7 42,6-7-40,0 0 40,0 0-47,-9-10 9,9 10 1,0 0 0,-3-12 5,3 12-3,2-17 4,0 6 1,1 1-9,0-1 12,1 2-2,1-3 9,1 3 0,0-1-1,3-1 1,-3 3-5,3 1-3,-1 0 6,2 1-2,-1 3 0,0 1 6,-9 2 29,22-2 50,-22 2-30,20 3 32,-10 1-40,-1 2 33,2 0-46,-4 2 28,1-1-41,-2 2 26,2-1-41,-3 4 28,0-4-28,-1 3 22,0 1-16,0 0-49,1-3-83,-3 2-19,1 1-108,-1-3-88,-2-9-79,4 18-118,-4-18-91,3 18-116,-3-18-807,2 12-1185</inkml:trace>
  <inkml:trace contextRef="#ctx0" brushRef="#br1" timeOffset="150692.735">8411 8168 496,'8'-7'641,"1"2"-98,-1-3-32,1-1-41,2 2-43,1-1-38,-1-2-27,2-1-52,1-2-9,1 1-61,-1-2 0,2 1-30,-3-1-8,0-1-46,-2 1 18,-1 1-29,0 1 4,-2 1-39,-2 0 11,-1 1-14,-1 1-20,-4 9 0,7-14-28,-7 14-14,-3-13-10,3 13-6,-6-7-9,6 7 0,0 0-7,-18 3-5,8 0-3,-1 2 0,1 4-10,-4-1 25,1 4-13,-1 1 6,0 0-8,2 3 4,0 0 2,2-1 0,0 1-2,1 0 5,0-1 0,2 2-4,1-4 2,1 3 38,2-2-51,1-3 43,0 3-54,2-14 50,2 23-50,0-14 45,3 1-50,0-1 46,3-2-49,0 1 43,3-1-49,2-1 32,1-2-49,3 2 36,-2-3-38,4-1 2,1-2 1,1 0 5,1-2-5,2-1 15,3-3 5,-3 1 9,7-2-7,-2-3-5,1-1 9,-1-2 4,4-2 0,0-2 1,-1-2 13,-5-1-3,1-2 1,-2 0-1,-4 4 1,-2-4 3,-2 0 3,-2-1 11,-1 0 6,-1 1 4,-5 2 7,-2 1 14,-2 3-6,0 0 36,-2 0-56,-2 4 40,-1-1-49,-1 4 44,-2-2-53,-2 1 43,-1 2-56,0 3 50,-2-2-54,-2 2 6,10 5-3,-20-4 3,20 4 1,-21 1-6,21-1 9,-22 6-2,14-2 1,2 3 2,1 0-2,5-7 0,-3 18 11,5-7-26,0 1-16,5 1-24,0 2-18,3-1-35,2 3 8,1-2-30,-1-1 26,3 1 7,-1-1 35,-3 0-5,3-3 37,-4 1-12,1-3 30,0 3 6,-2-3 2,0 2 5,-2-4 20,0 0 10,-1 1-12,-6-8 43,9 12 24,-9-12 13,6 12-6,-6-12-7,2 9-12,-2-9-14,-4 10-10,4-10-12,-9 7-6,9-7-4,-13 8-2,3-5-5,10-3-31,-19 4-51,6-2-71,1-2-83,12 0-67,-26-2-112,11 0-105,-1-1-157,1 0-766,0-1-1033</inkml:trace>
  <inkml:trace contextRef="#ctx0" brushRef="#br1" timeOffset="150960.383">9590 7958 1251,'9'6'958,"-9"-6"-154,15 6-51,-15-6-10,11 4-59,-11-4-61,11 5-40,-11-5-36,10 4-13,-10-4-78,9 6-201,-9-6-255,9 4 0,-9-4 0,9 5 0,-9-5 0,0 0 0,11 5 0,-11-5 0,0 0 0,8 7 0,-8-7 0,0 0 0,0 0 0,10 5 0,-10-5 0,0 0 0,0 0 0,0 0 0,0 0 0,9 5 0,-9-5-490,0 0-383,0 0-296,0 0-618,0 0-1484</inkml:trace>
  <inkml:trace contextRef="#ctx0" brushRef="#br1" timeOffset="155166.085">765 10169 578,'0'0'989,"0"0"-144,-14-3-117,14 3-32,0 0-29,0 0-92,0 0-52,-14-1-71,14 1-69,0 0-31,0 0-9,0 0-25,0 0-20,10-4-48,-10 4-56,13 0-194,-13 0 0,23-2 0,-10 0 0,3 1 0,1-1 0,2 0 0,1-1 0,0 1 0,-1-1 0,1 2 0,-3 0 0,1-1 0,-4 1-57,0-1-436,-1 0-81,-13 2-186,21 0-181,-21 0-755,14 2-1373</inkml:trace>
  <inkml:trace contextRef="#ctx0" brushRef="#br1" timeOffset="174347.082">2050 9932 428,'0'-15'798,"0"2"-140,0-1-55,2 2-36,-2-2-36,1 1 6,-1 0-41,1 1-24,0 1-20,-1 11-27,2-19-54,-2 19-59,2-15-37,-2 15-59,2-12-37,-2 12-9,0 0 46,0 0-18,10 3-10,-10-3-89,10 17-99,-6-6 0,1 0 0,0 5 0,0 0 0,-1 1 0,0 1 0,1-2 0,-1 2 0,-2 1 0,2-2 0,-2-1 0,0 1 0,-1-1 0,1-2 0,-2-1 0,1-1-149,-1-12-207,-1 21-56,1-21-34,-2 18-60,2-18-71,-3 14-38,3-14-44,-7 10-85,7-10-428,0 0-782</inkml:trace>
  <inkml:trace contextRef="#ctx0" brushRef="#br1" timeOffset="174549.082">2016 9941 497,'-3'-17'655,"1"1"-95,1 1-78,1-4-76,2 1-40,1 1 1,2 0-49,1 1-10,1 1-27,0 0-9,3 3-42,3-2 4,1 2-47,2 2-22,-1 1-18,4 1 4,-1 2-25,-1 0-14,0 1-19,1 3-18,0-1-17,0 2-11,-4 1-10,3 0-11,-3 1-23,-1 2-34,1-1-71,-4 1-44,4 1-56,-4 1-101,-2 0-85,-1 3-80,-3 1-126,-1 0-659,-3-9-862</inkml:trace>
  <inkml:trace contextRef="#ctx0" brushRef="#br1" timeOffset="174740.596">2123 9988 104,'0'0'842,"0"0"-189,0 0-20,0 0-99,0 0-41,0 0-63,5 6-64,-5-6-49,0 0-57,21 0-39,-10-2-37,1 0-25,1 0-37,4-1-25,0 0 2,0 1-43,-3-1 10,4 1-50,-3-2-36,-1 1-75,-1 2-50,1-1-86,-3 0-43,-11 2-76,22-2-90,-22 2-97,17 2-577,-17-2-731</inkml:trace>
  <inkml:trace contextRef="#ctx0" brushRef="#br1" timeOffset="174932.455">2114 10154 127,'-11'7'770,"3"0"-143,8-7-62,-11 10-40,11-10-10,-8 9-68,8-9-11,0 0-66,0 12-59,0-12-58,8 6-30,-8-6-41,11 5-26,-11-5-32,23 2-16,-10 0-31,3-1-6,3-1-22,0 0-18,2 0-62,0-1-67,1-1-59,0 2-86,5-1-91,0 0-64,-1-1-53,2 0-136,-1 1-564,2-1-765</inkml:trace>
  <inkml:trace contextRef="#ctx0" brushRef="#br1" timeOffset="175339.918">2935 10092 116,'11'-8'727,"0"0"-129,-1 1-66,-4-2-27,-1 2-36,0-2-46,-5 9-27,3-13-64,-3 13-14,-4-12-56,4 12-4,-12-9-44,3 5 9,9 4-41,-23-2 13,8 3-40,-2 1 6,0 2-22,-5 3 15,1 3-24,0-1-5,-2 4-21,1 2-9,3-4-18,1 4-17,3-2-12,-1 1-3,5-1-13,1-1-10,1-1 6,2 0-14,3 0-4,4-11-1,-3 17-9,3-17-25,6 11 8,-6-11-55,14 8-27,-14-8-24,21 4-10,-21-4-12,26-1-7,-9-3-11,0 0 24,0-1 16,0 0 25,1-2 10,-3-1 18,3 0 10,-5-2 7,2 2 14,-3-4 12,0 3 20,0 0 24,-3 0 44,1 0-2,-3 2 51,-1 0-18,1 2 24,0-1-29,-7 6 17,8-9-40,-8 9 11,0 0-25,13-5 22,-13 5-28,0 0 16,11 6-25,-11-6 8,8 9-13,-8-9-15,6 12-2,-1-4-5,1 2 0,0-2-25,1 2-78,1 1-70,0 0-68,3-4-46,1 2-95,2-1-60,0-1-72,4-2-157,0-1-574,1-1-847</inkml:trace>
  <inkml:trace contextRef="#ctx0" brushRef="#br1" timeOffset="175596.182">3530 10040 606,'4'-12'638,"-3"0"-90,-1 12-29,0-17-61,0 17-58,-3-17-11,3 17-51,-10-12-10,10 12-51,-14-9-16,14 9-37,-15-2 13,15 2-36,-22 4 17,11 1-34,-1 2 13,-2 0-20,1 4 7,0 1-18,1 2-24,-1 0-22,3 1-23,1 2-18,1-3-12,2 1-12,1 0-17,1-1-3,3 0-10,1-2-6,1 0-24,3 0-55,2-2-37,3 0-71,1-3-53,2 0-35,2-2-27,3-2-24,0-1-57,4-2-22,-1-2-30,6-2-35,-2-2-15,6-2-57,-4-2 2,2-1-331,-1-4-398</inkml:trace>
  <inkml:trace contextRef="#ctx0" brushRef="#br1" timeOffset="175983.525">3809 9954 554,'3'-20'512,"0"1"-45,0-1-52,-2 3-13,0-1 6,-1 2-49,1 4 12,-1 0-38,0 12-53,2-20-54,-2 20-54,0-14-27,0 14-18,0 0 15,0 0 25,9 3-28,-9-3 12,9 17-40,-4-5 47,-1 2-3,1 3-46,0 4 36,0 2 12,1-2-6,-2 1-33,1 0 7,0 1-18,-1 0-3,-1-1-27,1-1-17,-2-3-9,2-1-14,-2-1 13,0-3-25,0-1-8,0 0-1,-2-12 3,2 17 6,-2-17 16,3 12-15,-3-12 1,0 0-4,0 0-3,0 0-3,0 0 8,0 0-15,0 0 1,0 0 6,0 0-10,-2-20-1,4 11-2,0-4-6,2-3 3,3 2-10,0 0 49,3-3-52,1 3 48,4 0-51,-2 1 43,6 4-50,-2 0 38,0 4-35,1 2 44,2 2-38,-1 1 50,-1 4-34,3 0 78,1 4-36,-2-1-11,0 3-4,-1 2-5,-2 0-1,-1 0-6,-2 1-9,-1 1 0,-4-2-19,0 1-66,-3 0-77,-2-1-104,-3 0-70,-1 1-111,-2-1-177,-1-1-138,-3 1-880,1 1-1294</inkml:trace>
  <inkml:trace contextRef="#ctx0" brushRef="#br1" timeOffset="176540.563">5967 9878 553,'-8'-8'1027,"8"8"-215,-9-10-146,9 10-105,-6-6-50,6 6-39,0 0-58,-11 3-35,11-3 4,-4 14-60,2-3 10,1 1-81,1 1-11,1 2-74,2 0 0,0 1-65,0-1 11,0 2-47,1-3 12,1 1-46,-1-1 25,1-2-70,-1 0-1,2-3-94,0 1-50,1-3-58,0 1-75,-7-8-37,16 7-125,-16-7-95,15 3-102,-15-3-108,15-4-565,-15 4-925</inkml:trace>
  <inkml:trace contextRef="#ctx0" brushRef="#br1" timeOffset="176879.153">5806 9809 479,'-12'2'787,"2"2"-114,10-4-48,-15 5-96,15-5-25,-10 6-42,10-6-61,-8 6-34,8-6-21,0 0-41,0 0-38,8 12-5,-8-12-82,15 3 20,-15-3-91,26 0-21,-9-3-7,1-2-14,5-2-12,0 1-8,-1-2 37,1 0-60,-3-1 1,1-1 8,-4 0 10,0-2 14,-2 0 1,-3-2-4,-3 2-5,-2-3-2,-2 1-2,-1 1-9,-3 1-3,-1 0-6,-1 1-3,-3 1-10,-1 2-5,-2 3-1,-2-2-3,-2 5-2,11 2-4,-23-1 0,11 4-3,-1 2 13,0 2-15,1-1 1,-2 5-3,4-1-6,-1 0-47,1 4-32,3-2-24,0 0-42,3 3-39,3-3-41,1 2-42,3-2-103,3 0-60,2 1-96,3-1-74,5-2-770,1 1-983</inkml:trace>
  <inkml:trace contextRef="#ctx0" brushRef="#br1" timeOffset="177107.978">6349 9737 636,'0'-11'823,"0"11"-98,0-19-75,0 19-87,0-13-38,0 13-94,0 0-70,0-12-36,0 12 11,0 0-27,0 0-15,1 15-22,1-3-26,0 2 25,1 1-67,2 4-11,-1 1-64,-1 4 9,3 1-43,-3 0 27,1 2-56,0-1 22,1-1-41,0 4 8,0-5-33,-1 3-23,0-4-65,1-1-21,0-1-104,-1-4-71,-1 0-94,-1-4-54,-1 0-108,1-4-107,-2-9-64,-3 17-808,3-17-1126</inkml:trace>
  <inkml:trace contextRef="#ctx0" brushRef="#br1" timeOffset="177265.88">6192 10072 590,'-7'-5'729,"7"5"-154,-11-10-104,11 10-70,0 0-54,-1-13-49,1 13-44,7-9-34,-7 9-60,17-9-13,-4 3-51,2 0-2,4 3-26,-1-1-16,5-1-45,1 0-79,2 0-82,-2 1-133,3-2-92,1 4-167,0-2-415,0 1-548</inkml:trace>
  <inkml:trace contextRef="#ctx0" brushRef="#br1" timeOffset="178460.085">6752 10052 460,'0'0'600,"0"0"-102,17 0-61,-17 0-30,17-5-68,-17 5-36,18-7-26,-8 3-14,2-1-22,-2-2-27,3 1-4,-3-1-29,-1-2-1,1 1-5,-4-1-4,0 1-8,-3-1-6,-3 9-14,4-14-23,-4 14-13,-2-12-18,2 12-7,-9-9-4,9 9 1,-16-4-4,16 4 17,-18 2-19,6 1 42,2 2-38,-2 2 44,1 1-30,0 2 33,1-1-35,0 3 43,2 0-72,2 1 35,-1-2-58,2 1 13,3 0-26,-1-1-11,3-11-1,2 22-7,0-13-7,2 2-35,2-3-47,1 0-52,0 0-50,4 1-61,1-3 31,2 0-44,2-2-17,0-2-60,3 0-36,-1-1 0,0-1 27,0-3 20,0 1 23,-1-3 33,-2 0 49,0-2 50,-2-2 48,0 1 48,-3-2 68,-1-2 49,0 2 47,-3-2 55,1-1 56,-2 4 21,-1-1 19,1 1 8,0-1-12,-1 2-26,-4 8-23,7-16-14,-7 16-11,12-7 3,-12 7-18,13-2-4,-13 2-14,15 3-17,-5 2-14,-1-1-12,2 4-10,-1 1 14,0 1 10,0 1-18,0 1-14,-1 1-14,0-1-11,0 2-2,-3 0-13,1-1-7,-2-1-1,-1 1-4,1-2-7,-3-1 7,-2-10 3,3 17 11,-3-17 8,1 12 16,-1-12 17,0 0-6,-2 12-4,2-12 4,0 0-3,0 0 1,0 0-12,0 0-5,0 0-12,-6-10-5,6 10-9,3-14 40,-2 3-69,2 1 34,1-2-90,1-1 8,1 0-95,2-3-38,2 1-52,3 1-20,1-1-7,3 2-18,2 1-56,5 0-17,3 3 20,1-1 21,5 1 35,-1-1 11,3 4 74,1 0 30,-1 1 67,1 0 43,0-1 70,1 2 33,-4 0 37,-6 0 27,-3 1 57,-4 0 65,-1 1 36,-4-1-14,-1 1-38,-14 2-6,17-4-20,-17 4-15,0 0 4,0 0-8,0 0 20,0 0-37,0 0 45,-20 0-44,6 7 44,2-2-58,-7 4 43,2 1-51,-4 1 35,1 0-54,2 1 15,-1 2-57,1-2 18,1 3-50,1-2 24,2 0-43,0-1 27,2 1-50,3-4 39,0 3-43,4-4 38,1 1-44,4-9 26,-1 12-60,1-12 6,5 11-77,-5-11-30,14 6-17,-14-6-17,21 0-10,-9-2-19,3-1 36,2-1-7,-1-1 26,4-3 24,-1-1-37,-2-1 71,1-2 16,-1 0 22,-2-1 13,-1-1 2,0 0 25,-4-1 31,1 3 18,-3 1 36,0 0 22,-3 2 19,2 1 5,-1-1-18,-6 9-18,8-9-13,-8 9 22,0 0 55,0 0-25,0 0 33,9 6-50,-9-6 34,1 15-72,-1-15 35,2 17-58,1-7-10,-2 1-4,2-1-4,2 0 35,-1 1-39,1-2-13,2 2-42,4-1-39,-1-2-61,0-1-29,4 0-65,0-2-29,3-1-27,0-3-48,2 1-15,-1-4-22,2-1-1,2-2 12,-1-2 26,0-2 17,-1 0 4,-2-4 56,4-3 58,-3-1 24,-2-4 77,1 2 32,-1-5 107,-4-1 37,0-1 57,-2-1 51,0-2 45,-3 3 28,-1 4 50,-2 0 25,0 2-25,-1 3 5,-1 3-31,1 0 4,-3 2-57,-1 12-12,1-17-22,-1 17 26,0 0-9,0 0-2,0 0-24,0 0-14,0 0 15,-5 14-69,4-1 43,-1-1-59,1 4 14,0 1-53,1 0 23,1 3-16,-2-3-16,2 3-37,-1-2 31,1 2-44,1-3 34,-1 1-40,0 0-8,2-2-96,-1 1-28,2-3-89,-1-2-71,-1 0-59,-2-12-119,4 19-66,-4-19-59,3 16-115,-3-16-585,2 10-905</inkml:trace>
  <inkml:trace contextRef="#ctx0" brushRef="#br1" timeOffset="178735.922">8091 9946 568,'-13'-7'744,"3"2"-120,10 5-68,-14-10-90,14 10-72,-5-8-56,5 8-29,5-8-37,5 5-52,0-2-41,7 3-38,6-2-23,2 0-23,5 2-18,6 0 5,3 1 18,1 1 5,2 0-6,1 0-28,-2 2 11,-2 1-1,-3 2 10,-1 0 3,-4 2-13,-8 1 14,0-1-7,-3 4 10,-2-1 2,-3 1-10,-2 3-10,-3-2-10,-1 0 2,-2 1-5,-1 0-11,2 0-18,-3 0 5,-1-1-19,0-1-14,-1-2-43,1 1-55,-4-10-57,7 15-78,-7-15-42,5 13-100,-5-13-148,0 0-95,9 6-210,-9-6-399,0 0-825</inkml:trace>
  <inkml:trace contextRef="#ctx0" brushRef="#br1" timeOffset="178885.058">8822 9806 238,'-2'-17'859,"-1"5"-164,1 2-36,0 0-63,2 10-77,-3-20-38,3 20-90,-4-13-64,4 13-88,-2-13-27,2 13-63,0 0-20,-2-12-88,2 12-68,0 0-119,0 0-154,0 0-96,0 0-124,2 12-794,-2-12-917</inkml:trace>
  <inkml:trace contextRef="#ctx0" brushRef="#br1" timeOffset="179236.363">9108 9887 248,'0'0'745,"0"0"-126,2 12-42,-2-12-22,-5 12-45,1-4-48,1 0-39,-4 2-45,1 3-42,0-3-38,-1 2-58,1 1-15,-2-1-32,4 1-21,0-3-35,1 2-21,1-1-19,1 0-15,1-11-16,3 18-4,-1-7-4,5-3-18,0-1-7,2-2-8,3 0-14,0-2 5,4 0-1,3-2-6,-1-2 1,4 0-2,-2-2-1,4-1 0,-2-2-3,1-2 39,-1 0-48,-2-2 40,-2-2-45,0-1 41,-4 0-21,-2-2 55,-1 0-38,-5 1 71,0 0-53,-5 0 34,0 1-56,-3 1 43,-2 0-64,-2 2 71,-1 0-82,-3 0 43,-2 3-47,-1-1 38,-1 2-41,0 3 35,-1 0-71,2 2-17,-2 1-103,1 1-56,0 0-48,2 2-39,2-1-77,0 3-40,10-5-55,-13 6-10,13-6-73,0 0-102,-1 11-341,1-11-617</inkml:trace>
  <inkml:trace contextRef="#ctx0" brushRef="#br1" timeOffset="179580.333">9404 9902 440,'13'-2'689,"0"1"-110,-13 1-14,19 0-43,-6 1-35,-2 1-39,0 0-33,1 1-39,1 4-50,1-2 6,-2 2-48,-1 1 8,1-1-69,-3 1 10,-2-3-66,2 2 32,-1 0-63,-2 0 15,1-1-62,-7-6 33,11 12-40,-11-12 36,9 8-52,-9-8 32,7 8-13,-7-8 37,6 5-19,-6-5 38,0 0-51,0 0 7,9 5-43,-9-5 6,0 0-60,0 0 0,0 0 0,2-15 0,-2 15 0,3-16 0,-3 16 0,5-23 0,0 8 0,4-3 0,-1-2 0,2 1 0,4-4 0,1 2 0,2 2 0,1 0 0,4 2 0,2 5 0,-4 2 0,5 3 0,0 3 0,3 1 0,-1 6 0,0 1 0,5 2 0,-5 4 0,1 0 0,-4 3 0,0 1 0,-2 3 0,-3 2 0,-3 0 0,-5 1 0,-2-2 0,-4 2 0,-4-1 0,-3 2-375,-5 1-247,-5 3-346,-4 0-994,-5 3-1701</inkml:trace>
  <inkml:trace contextRef="#ctx0" brushRef="#br1" timeOffset="180960.717">11564 9714 462,'0'0'773,"2"-10"-129,-2 10-45,0 0-27,2-15-80,-2 15 0,-3-9-57,3 9-62,-9-9-42,9 9-27,-19-4-34,7 5-31,-1 1-27,-2 1-34,-6 6 19,1 1-73,0 2 30,-2 2-69,2 1 40,2 2-24,1-1-18,5 0-14,-1 1-7,5-2-10,0-1-6,5 0-6,1-2-9,4-2-8,3 0-5,4-2 0,2 0-19,4-1 4,1-2-17,4-4-21,1 0-24,2-2-14,2-2-12,0-2-36,0 0 44,0 0-24,-3-4 44,-1 1-24,3-1 46,-6-3-26,-2 0 36,0-2-23,-3 1 36,-3-3-28,-4 3 16,-2-1 5,-1 2 4,-3-1 4,-1 4 3,-2-3-1,-2 3 5,-3 1-2,2 0 2,-5 4-2,0-1 4,-2 2 0,2 3 2,11 0-4,-24 0-13,12 3 17,12-3-2,-19 4-3,19-4-4,-10 8-7,10-8-9,0 0-31,-3 10-35,3-10-37,13 4-37,-2-1-39,3-2-64,-1 0-36,6-1 37,4-2 36,3-1 7,8-2-9,0-2-34,0 0-19,1-3 1,-2 1 10,-1-1 40,-1 0 41,-3-2 39,-3-2 44,-2 2 45,-6-1 57,-1-2 56,-3 1 35,-1-2 48,-6 2 13,-1-2 17,-1 0 6,-4 1 16,0 2-23,-4-3 32,2 2 0,-3 1-15,-2 1 0,2 3-1,-3 1-14,3 0-8,-1 2-7,6 6-8,-13-7-3,13 7-10,-10-2-5,10 2 15,-11 5-3,4 1 16,4 4 3,-3 1 2,2 4 4,1 2 5,1 0 34,0 5-52,2 2 36,-2 4-53,4 5 59,0 1 8,-2 2-9,3 7-25,-1 1-30,1 4-17,0-2-28,-1 3-38,0-3-37,0 4-10,-1 1 0,3-2 0,-1-1 0,0 1 0,0-1 0,2-2 0,-3-2 0,1-1 0,1-7 0,0-2 0,1-3 0,1-2 0,-1-5 0,4-2 0,-2-2 0,4-3 0,2-2 0,-1-1-73,1-7-18,0 3 14,4-5 0,-2-1 36,-1-2-18,-1 0 36,1-2-9,-4-3-4,2 1 8,-3-4 5,-2 2 4,-1-4 1,-3 1 6,-3 7 4,0-22-15,-3 6-54,-4-2 42,-3-2-60,-7-6 44,-3-3-53,-2-2 38,-5 1-34,-2-1 44,-1 0-23,0 3 43,-2 0-26,-1 2 22,-1 2-28,2 0 23,-3 4-25,2 1 26,4 4-5,5 1 8,-1 1 0,5 3 17,4-1-8,0 4 3,5-3-27,2 4 2,4-2-6,5 8 7,0-13-19,4 5-36,7-1-29,2 0-109,9-1 2,7-2-35,11-1-21,8 0 20,15-3-58,8 3 18,4 0-71,5 0-74,3-1-446,3 0-481</inkml:trace>
  <inkml:trace contextRef="#ctx0" brushRef="#br1" timeOffset="181219.619">13278 9556 889,'-6'-12'771,"2"3"-38,-1 0-103,-1 1-18,6 8-92,-8-15-54,8 15-74,-9-10-53,9 10-27,-10-4-13,10 4-29,0 0-12,-9 12 4,9-12-48,-5 20 11,5-4-58,-2 2-3,1 3-36,1 2 19,-2 3-53,2 0 4,-2 1-22,2 1-13,-2-1-8,2 1-48,0 0-7,0-3 0,0 0-70,0-4-45,0 0-89,2-4-29,-2 0-59,2-5-46,-2 2-42,0-2-112,0-12-67,0 18-138,0-18-162,0 0-388,0 14-857</inkml:trace>
  <inkml:trace contextRef="#ctx0" brushRef="#br1" timeOffset="181928.472">12951 9851 621,'-14'-7'763,"3"3"-117,-1 1-59,12 3-37,-17-7-52,17 7-65,-14-7-65,14 7-77,-7-5-44,7 5-46,0 0-44,5-8-24,-5 8-29,20-4-19,-3 1-16,4 1-18,6-1-7,3-1-9,7 2-8,5-1-6,7 0-9,5-2-5,-2-2-9,2 2-36,-1-3-24,-3 1-2,0-2-27,-4 0 31,-2-1-9,-5-2 31,-9 3-10,-3-2 27,-4-1-4,-6 3 22,-1-1-5,-5 1 48,0 1-10,-3 1 38,-2 2-9,-6 5 30,6-9-17,-6 9 31,0 0 7,0 0 17,0 0 1,-12 11-5,6-3-8,2 4-24,-3 2 54,1 3-37,-1 1 28,0 1-20,2 0-22,1-1-11,2 0-33,0 2 11,2-4-43,0 1 23,2-2-14,0-1-8,2 1 0,1-4-7,4-1-8,0 0-7,0-5-24,5-1-63,-3-1 40,5 0-62,-3-4 30,5-1-43,-2-1 28,2-2-11,-1-2 21,2-2-7,-1 0 14,-1-1 12,-2-2 14,0-1 8,-1 4 9,-4-1 16,-1 0 21,-2 3 25,3 0 9,-10 7 1,10-9-7,-10 9-1,9-5 24,-9 5 6,0 0 8,8 6 37,-8-6-58,4 8 44,-4-8-66,4 12 43,-4-12-63,5 15 50,-5-15-63,8 14 51,-2-6-52,-6-8 52,11 13-72,-3-7 28,1-1-68,3-1 5,1-1-62,-1-1-23,3 1-25,1-3-36,2-3-5,2 0-20,3-1-28,2-3 23,-3 0 32,0-2 8,-1-2 21,2-3 12,-6 2 33,1 0 28,-2-1 41,-2-1 46,-1 1 66,-5 2 42,2 1 36,-4 0 18,-1 3-24,-5 7 14,10-10-25,-10 10 32,0 0-13,5-8 22,-5 8 1,0 0-10,0 0-13,0 11-8,0-11-12,3 12-22,-3-12-13,3 15-13,-3-15 6,4 16-27,-4-16 10,6 17-24,-1-10 13,1 1-27,0-1 11,-6-7-33,11 10-7,-3-5-47,-8-5-35,16 8-30,-16-8-45,19 1-47,-7-1-90,1-2-88,1-1-61,0-3-115,-1 0-637,7-3-827</inkml:trace>
  <inkml:trace contextRef="#ctx0" brushRef="#br1" timeOffset="182221.637">14384 9539 450,'-22'5'877,"7"0"-199,1 1-75,1 0-81,3-1-51,5 2-69,5-7-36,-6 12-74,6-12-25,2 10-44,-2-10-33,14 8-19,-14-8-15,18 4-15,-18-4 7,25 0-5,-12-2-4,1 0 3,-2-1 8,2 0-1,-4-1 6,0-2 14,0 0 33,-2-1-50,-3-2-17,3 1-6,-4 0-7,-2-2-14,-2 10-21,0-21-18,0 21 24,-5-17-46,3 7-4,-5 3-43,1-1 0,-3 3 0,-1-1 0,1 2 0,-2 0-6,-1 4-162,12 0-13,-25 0-101,13 4-66,-1 1-84,-1 1-88,3 1-104,1 3-136,3-2-784,-1 3-1181</inkml:trace>
  <inkml:trace contextRef="#ctx0" brushRef="#br1" timeOffset="182604.865">14979 9793 539,'8'-7'824,"-8"7"-141,9-14-55,-9 14-88,4-18-27,-4 18-92,-2-22-29,0 11-73,-2 0-3,-1-2-54,-4 3-9,1-1-38,-2 2-31,-2-2-32,-3 4-33,1-1-25,-2 3-19,-1 0-18,-1 1-12,2 2-13,3 1-4,-1 2-5,2 1-14,2 3-9,0-1-11,5 3 0,5-7-3,-4 17-15,5-6-4,5 0-15,3 1-3,3 4-8,2-2-4,3 0-7,5 3 5,0 0 14,1 0 11,2 0 10,-2-2 6,2-1-11,-4 0 37,-2-2 7,-4-2 55,-1 0 1,-3-3 74,0 0-31,-4 0 71,-7-7-4,11 9 3,-11-9-12,0 0-18,-4 13-18,4-13-23,-18 7-19,5-4-17,0-1-17,-4-1-21,-3 1-36,0-2-61,-1 0-139,-1-2-97,-4 1-113,0-3-200,1-1-250,-1 2-827,5-2-1365</inkml:trace>
  <inkml:trace contextRef="#ctx0" brushRef="#br1" timeOffset="183187.656">16720 9499 712,'-3'-13'957,"2"-1"-140,-2 6-117,3 8-16,-5-17-68,5 17-93,-2-12-82,2 12-30,-4-9-125,4 9 82,0 0-76,0 0 34,-8 10-46,5 1 11,2 4-56,0 4-2,0 1-214,1 1-19,0 4 0,1 1 0,0-1 0,0-1 0,1 4 0,-1-3 0,2-1 0,-1 3 0,2-4 0,0 0 0,2-3 0,-1-1-87,0-3-313,2-3-45,1-1-30,2-3-118,-1 0-79,1-3-74,1-4-768,-11-2-1144</inkml:trace>
  <inkml:trace contextRef="#ctx0" brushRef="#br1" timeOffset="183781.643">16973 9731 657,'0'-15'686,"0"15"-105,0 0-60,-7-7-54,7 7-23,0 0-76,-9 5-7,9-5-43,-7 12-31,7-12-20,-4 14-45,4-14-29,-1 17-27,3-8-21,1 0-16,2 2-28,1-4-4,3 3-44,1-3 17,4 1-31,1-3 9,2 2-24,6-5 8,0 3-18,3-3 9,-3-2-18,0 0 1,0-2-3,-4 0-12,1-2 16,-3 0-2,0-2 1,-6 0 1,1-3 5,-5 1-6,-1-3 0,-4 0-7,-3 1 1,-3-2 8,-4 1-3,-3-1-1,-3-1-2,-3 2-1,-2 1 0,-2 2 1,0 0 0,-1 2-2,0 1 3,3 2-6,0 0 4,1-1-6,5 3-23,1-2-30,12 3-25,-17-2-10,17 2 17,0 0-23,0 0 18,0 0-30,17-1 0,-2 1-17,5 0 29,9 0-17,1-2 19,8 2 1,1-1 13,-1 1 29,-1 0 13,1 0-18,-2 3 40,-5-2 17,-4 1 33,-1 2 13,-2 1 28,-3 1-2,-4-1 46,-2 1-3,-1 2 7,-3-1 5,-4 1-11,1-2 0,-2 3-4,-1-1-17,-5-8-23,8 15-16,-8-15-8,7 14-9,-7-14-4,5 12-4,-5-12-6,8 8-7,-8-8-9,9 9 3,-9-9-4,17 6-1,-17-6-7,19 1-5,-19-1-2,21-2 2,-10 0-1,2-1-1,-3 1 8,0-1 9,2-3 17,-4 2 17,-1-2 21,0-2 14,-7 8 2,7-14 1,-7 14-3,0-15-13,-2 5-3,-5 2-13,1-1-10,-4 1-8,-2 0-6,1 1-4,-2 0-4,-1 3-4,0-2-9,0 4-5,1-1-52,0 1-60,0 1-85,13 1-104,-24 1-145,14 1-130,0 2-166,10-4-714,-16 7-1076</inkml:trace>
  <inkml:trace contextRef="#ctx0" brushRef="#br1" timeOffset="184032.43">17946 9705 893,'0'0'863,"14"-6"-93,-14 6-110,9-5-32,-9 5-75,0 0-104,9-4-68,-9 4-10,0 0-8,10 7 16,-10-7-79,8 14-5,-3-2-77,-1 1 1,1 4-22,0 4 4,2 3-21,-1 4-32,-1 3-56,-1 0-61,1 3-31,-2 0 0,2 3 0,-5-2 0,1-1 0,0 0 0,-1-4 0,-1 3 0,0-6 0,-1 1 0,0-3-169,1 1-94,-2-2-86,1-2-69,0-2-114,1-1-123,0-2-157,1-5-769,0 0-1230</inkml:trace>
  <inkml:trace contextRef="#ctx0" brushRef="#br1" timeOffset="184287.268">18156 9861 566,'8'-26'820,"-1"2"-183,2 4-85,5-2-45,3 3-76,3 2-29,2 4-61,1 4-9,3 3-42,0 3 10,5 2-40,-2 4 3,5 2-16,-2 1-8,-3 2 42,-5 0-80,-3 1 30,-3 0-47,-4-1 22,-3 2-31,-3-1 15,-4 1-15,-4-10-22,-3 18-25,-5-7-48,-3 0-80,-3 1 0,-4-1 0,-2 0 0,-2-2 0,0 0 0,0-1-208,-1-1-171,0-3-152,1 2-183,1-2-259,2-1-730,1-1-1379</inkml:trace>
  <inkml:trace contextRef="#ctx0" brushRef="#br1" timeOffset="184911.435">20094 9757 1085,'0'0'927,"0"0"-200,0 0-103,0 0-45,0 0-59,0 0-78,0 0-16,4 12-102,-4-12-8,2 15-105,-2-15 4,1 17-92,-1-17 11,-3 19-64,2-8 29,0 0-35,-2-1-108,3-10-76,-5 21-99,5-21-159,-5 20-69,0-11-110,5-9-204,-7 17-625,7-17-987</inkml:trace>
  <inkml:trace contextRef="#ctx0" brushRef="#br1" timeOffset="185196.192">20892 9539 1230,'6'-13'947,"0"2"-171,-2 2-47,0 0-70,-4 9-118,5-13-97,-5 13-82,7-8-17,-7 8 44,0 0-50,11 8-28,-11-8-68,8 19-4,-2-7-71,-1 4-4,1 0-55,0 3 3,0 1-52,1 1-36,-2-2-24,1 4 0,0-4 0,0 3 0,-1-2 0,0 1 0,-1-7-128,2 3-103,-1-3-104,-2 1-87,-1-3-61,1-1-140,-1 0-99,-2-11-217,2 14-430,-2-14-969</inkml:trace>
  <inkml:trace contextRef="#ctx0" brushRef="#br1" timeOffset="185724.725">20653 9772 909,'-13'-5'816,"1"0"-145,2 0-138,3 1-29,7 4-111,-9-10-58,9 10-54,2-11-92,5 5-5,3-2-52,9 0-9,4-1-42,8-2 3,7-1-33,2 1 10,3-3-36,1 0 12,0 0-35,0 1 5,-1 0-41,-1-3 12,-2 1-22,-3-1 18,-1-1-8,-11 4 25,0 1-16,-6 2 24,-4-1-3,-1 3 33,-5-1-10,-1 4 24,-1-1-9,-7 6 14,0 0-10,8-6 35,-8 6-10,0 0 31,0 0 2,-4 17-8,3-5 4,-2 0-20,1 3 16,-1 2-14,1-1-7,1 4-10,-1 1 7,2-1 36,0 1-43,2 1 22,-1-3-51,0 1 26,4-2-40,-1-2 38,2 0-29,1-1 4,2-3-39,2-2 13,1-1-50,0-3-7,1-1-24,0-1-4,2-3-11,0-1 11,1-5-12,2 2 4,-1-4 5,0-2 14,0-1-4,1-2 30,-3-3-2,1 0 28,-4 1-1,2-2 35,-2 0 11,2 3 49,-6 2-4,-1 0 25,0 5 1,-2-3-24,-5 9 4,11-5 20,-11 5 8,9 3 37,-9-3 5,7 12 19,-3-3-53,-1 1 37,0 1-55,-1 0 13,1 1-47,-2 2 18,2 0-45,1 0 22,-2-1-9,2 2-7,0-3-3,2 2-14,1-4-16,-1 0-28,3-1-38,0-3-57,2 3-91,1-4-53,3-1-64,1 0-133,1-3-72,1-1-84,0-1-176,3-3-595,0-3-986</inkml:trace>
  <inkml:trace contextRef="#ctx0" brushRef="#br1" timeOffset="186071.305">21937 9680 338,'0'0'739,"0"0"-136,0 0-43,0 0-51,0 0-56,0 0-82,0 0-34,13 5-32,-13-5-22,24 0-24,-11-3-18,5 1-16,-2-1-21,2-1-19,0-1-15,-1 1-31,-1-2-21,-2 1-16,0-2-14,-2 0-4,0 1-13,-4-2-9,0 2-6,-3-1-17,-5 7-6,7-12-5,-7 12-15,0 0-1,-5-10 1,5 10-5,0 0-2,-17 0 2,17 0-3,-19 8 0,8 1 8,-1 0 6,0 1 7,-2 5 20,3 0 63,-1 1-53,1 0 22,2 0-44,1-2 24,3 0-55,-1 1 45,4-4-55,1 0 35,1-11-33,3 20-75,0-10-2,5-3-68,-2 1-24,5-2-32,1 0-8,2-2 8,4 1-82,2-2-98,0-1-41,2 0-68,-2-4-53,2 0-88,1-1-389,-2-4-635</inkml:trace>
  <inkml:trace contextRef="#ctx0" brushRef="#br1" timeOffset="186353.332">22392 9682 612,'5'-7'623,"-5"7"-119,8-11-69,-8 11-54,7-8-18,-7 8-23,12-5-23,-12 5-36,14-1-43,-14 1-26,18 3-50,-18-3-17,18 5-49,-7 0 7,-2 0-34,0 0 22,4 3-19,-3-1 21,-1-1-25,0-1 18,-3 2-4,1-2-2,-1 2 9,-6-7-7,10 13-6,-10-13 1,5 9 9,-5-9 2,0 0 3,0 0-5,-2 13 9,2-13 1,0 0 11,0 0-9,-13 4-6,13-4-8,0 0-6,-8-8-22,8 8-1,-3-11-2,3 11-10,0-14-11,0 14-10,5-20-2,-1 6-23,1 2-29,4-1-39,-2-1-51,5-1-42,-1 1-51,1-1-43,3 1-82,0 2-87,1-1-52,-1 2-43,-1 1-102,-2 3-573,-2 2-807</inkml:trace>
  <inkml:trace contextRef="#ctx0" brushRef="#br1" timeOffset="186687.779">22853 9590 384,'0'0'589,"9"4"-99,-9-4-55,15 1-41,-15-1-45,17 0-21,-4-1-33,-13 1-23,22-4-27,-10 2-49,-1-1 19,0-1-37,1-1-12,-2 0-40,-1 0 17,1 0-30,-2-1 15,-3-2-27,-5 8 11,10-12-40,-10 12 0,2-12-27,-2 12 9,0 0-26,-3-13 12,3 13-31,-12-4 21,12 4-15,-14 0 31,14 0 29,-22 7 13,11-2 10,-3 4 14,4 1-8,-3 0 18,3 2-17,1 0-6,-3 3-1,5-1 6,0 1 24,3-1-70,0 0 35,2-1-63,2-1 43,0 2-58,2-3 42,1 0-53,2-1 41,3 0-61,-2-2 48,6 0-48,-2-1 23,2 0-83,0-3-16,1-1-68,1 1-66,0-3-62,3-1-139,-2 0-109,4-2-171,0-1-776,-1-1-1106</inkml:trace>
  <inkml:trace contextRef="#ctx0" brushRef="#br1" timeOffset="187355.846">24735 9543 323,'-2'-11'929,"2"11"-169,-4-15-80,4 15-93,-3-13-19,3 13-60,0 0-61,-7-10-31,7 10-42,0 0 30,0 0-83,-7 10 8,7-10-59,-5 17 5,4-6-74,1 1-11,-1 4-66,1-3 4,-2 1-51,2-1 6,0 2-36,2-3 9,-1 0-38,0 2-19,2-3-84,-1 0-29,-2-11-75,6 17-16,-6-17-63,8 12-53,-8-12-60,9 6-116,-9-6-81,13-3-102,-13 3-176,14-8-387,-7 1-853</inkml:trace>
  <inkml:trace contextRef="#ctx0" brushRef="#br1" timeOffset="187652.908">24571 9356 542,'0'0'734,"-16"5"-135,16-5-61,-14 6-54,14-6-32,-7 4-55,7-4-34,0 0-33,0 0-40,0 0-30,5 7-8,-5-7-17,16-2-26,-7-1-19,3 0-21,-2-2 22,3-1-67,-1 0 23,1 0-57,-1-2 33,1 1-58,-2-1 39,-1 0-60,-1-1 40,0 0-48,-1 1 39,-2-1-49,-1 2 43,-5 7-20,7-14-51,-7 14 41,0 0-11,-2-16-7,2 16-18,-6-5-75,6 5 27,0 0-77,-20 1-5,9 3-48,-1 1-50,0 2-34,1 1-60,-3 2-77,1 2-82,-2 2-47,3 1-150,3-3-569,-2 4-853</inkml:trace>
  <inkml:trace contextRef="#ctx0" brushRef="#br1" timeOffset="188051.238">25097 9578 249,'19'-8'731,"-3"2"-145,-1-4-33,-1 0-55,-2 1-41,-1-3-28,-2 3-66,-3-2-32,1 1-58,-5 3-25,2-4-41,-4 11-14,4-13-24,-4 13-24,-6-12-19,6 12-10,-11-7-16,11 7-10,-15-5-9,15 5-7,-23 0-13,10 2-4,2 1-7,-2 2-11,-1 1-6,3 0-1,-1 1-4,3 1-8,2 1-6,4-1-3,1 3 3,2-11-8,4 22 2,4-10-14,4 0-7,1 3-21,5-3-17,0 0 4,1 0 3,6 2 7,-2-2 10,0 1-3,-3-2 13,0-2 7,-3 0 1,-3-1 15,-1-2 26,-3 1 17,0-2 6,-2 0-6,-8-5 8,9 11-8,-9-11-3,0 0-5,-4 11-6,4-11 1,-16 10-17,5-8-3,0 2-1,-7-1-3,1 0-3,-2-2-6,1 2-45,0-2-37,-1-1-61,1 1-70,3-1-99,-3 0-116,2 0-144,0-1-188,-1-2-530,-1 1-890</inkml:trace>
  <inkml:trace contextRef="#ctx0" brushRef="#br1" timeOffset="201983.049">27175 9385 610,'0'0'733,"4"-15"-108,-4 15-34,6-16-46,-6 16-79,2-15-8,-2 15-36,2-15-65,-2 15-37,-4-14-20,4 14-9,-8-13-63,8 13 26,-15-9-59,15 9 12,-19-5-67,19 5 29,-25 4-56,10 2 19,-1-1-45,-1 5 48,-2 3-55,-3 2-16,4 3-10,0 1-11,1 2-6,0-1-11,4 2-2,3-3-3,2 1-7,3-2-8,1-1 8,4 0-10,4-1 24,1 0-69,3-2-5,4-1-79,2-1-40,6-2-10,1-1-13,4-4-11,3-1-28,10-1 9,0-3-1,3-2 22,9-3-9,0-1 18,0-3-11,0-1 19,-3-4 28,1 0 17,-4-1 25,2-2 19,-6-2 10,-5 1 22,-3-1 18,-3-1 18,-7 4 25,-1-1 43,-8 3 22,-4 2 14,-2 0 5,-3 3 16,-4 9-13,0-17 23,0 17-8,-13-11 16,13 11-6,-20-6 21,6 6-25,1 3 23,-5 0-25,3 3 15,-4 3-29,-2 1 7,2 1-25,1 2-2,3-1-29,-2 0 9,6 2-33,1-2 19,2-2-26,4 0 15,1 0-23,3-10 17,3 15-25,-3-15 7,14 12-49,-4-8-7,2-2-44,-1 0 5,5-2-31,-1-2 16,-1 0-22,4-2 40,-2-2-3,0 0 25,-2-2-6,0 0 34,-2-2-10,0 0 31,0 1-20,-3 0 37,0-2 4,-1 5 42,-2-1-6,0-1 13,-6 8-26,9-8 13,-9 8-12,0 0 39,0 0-23,0 0 24,12 6-28,-12-6 15,2 9-17,-2-9 13,5 15-29,-5-15 16,4 17-26,-2-7 14,1-1-21,1 1 26,1 0-31,3-2 21,1 1-29,1-1 8,1-1-33,2-2-16,1 0-65,3-4-27,1 2-42,1-3-9,-1 0-45,2-4-10,2-1-2,-4-1-10,5-3 12,-5 1-2,2-6-3,-2 1 33,-3-2 36,4-3 42,-4-1 28,-1-3 40,-3 0 21,0 1 32,-3 1 63,-3-3 9,2 4 41,-3 3 49,-3-1 30,3 2 23,-1 3 11,-1 1-14,-2 11-7,0-18-32,0 18 11,-5-9-7,5 9 5,0 0-6,-8 4-6,8-4-19,-7 12 29,4-2-29,-1 4 22,-2 0-35,2 2 5,0 1-33,0 1 3,2 0-36,0-1 2,0 2-25,0-1 13,2 0-32,0-1 15,0 0-22,3-2 14,-2-1-45,3 0-4,0-2-62,1-3-34,0 0-72,4-2-19,-1-1-58,1-2-32,3-1-13,-1-2-24,3-1-26,-1-2 9,3-3-36,0-1 5,3-3 3,-5-2-3,4-3-389,-3 0-294</inkml:trace>
  <inkml:trace contextRef="#ctx0" brushRef="#br1" timeOffset="202182.922">28442 9322 1248,'5'-20'379,"0"-1"-20,-2 4-14,-2 0 24,1 2 0,-2 1 4,0 2-41,0 12-14,0-22-45,0 22-20,-3-17-32,3 17 0,-4-9-35,4 9 28,0 0-11,0 0-3,-9 11 4,7-1-13,0 0-17,0 4-22,0 1-13,0 4-17,1-1-4,-3 0-28,1 2 12,1 2-37,0-3-12,0 3-23,-1-2-7,2-2-2,0 2-8,-1-3-62,2 0-74,-2-3-49,4 0-92,-2-1-49,2-1-89,-1-2-99,0 1-83,3-2-150,1-2-604,3-1-941</inkml:trace>
  <inkml:trace contextRef="#ctx0" brushRef="#br1" timeOffset="202452.548">29173 9238 705,'4'-15'889,"-1"2"-129,-1 2-89,-2 11-63,4-20-39,0 10-120,-4 10-62,2-12-85,-2 12-35,4-10-51,-4 10 15,0 0 3,0 0-35,4 10-17,-4-10-26,5 18-6,-2-2-29,-1 1-42,-1 1 13,3 3-16,1 2-26,-3 1-5,0 1-9,1-2-4,-2 3-13,0-2-1,2-1-2,-2 2-73,-1-1-44,0-5-85,1 1-39,-1-3-81,0 0-54,0-2-111,-1 1-93,0-3-115,-2-1-784,1-1-1083</inkml:trace>
  <inkml:trace contextRef="#ctx0" brushRef="#br1" timeOffset="202807.785">29006 9542 968,'-7'-7'690,"7"7"-121,-6-15-76,6 15-87,5-16-57,4 9-71,1-1-53,7-2-41,5 2-35,5-2-18,4 3-4,3 1-13,0 1-10,-1 2-17,-2 0-13,-3 3-3,2 1-20,-2 1-5,-2 1-4,0-1 8,1 3-9,-3-1 1,-2 0-3,-1 2-5,-1-1 9,-2-2-8,-2 0-6,0 1-8,0-1 16,1-1 8,-3-2 1,0 2-9,1-2 12,-1-2 1,4 0 16,-4-1 8,3-1-1,-3 0 4,0-1 16,-1-1 23,-3 1-24,-1-1 19,-1 0-12,-3-4-13,-5 10-24,2-13 2,-2 13-16,-6-15-2,-2 9-14,-2-1 3,-4 0-17,-2 4 7,-1 1-15,-2 0 8,0 2-18,-1 2-17,0 0-89,-3 4-69,-2 0-115,2 3-94,0-1-117,2 7-77,0-5-161,3 1-597,3 0-938</inkml:trace>
  <inkml:trace contextRef="#ctx0" brushRef="#br1" timeOffset="203156.373">30516 9493 760,'-8'-10'861,"2"-1"-80,1 4-74,-3-1-55,3 0-80,5 8-107,-9-12-82,9 12-69,-9-6-35,9 6 23,0 0-17,-11 6 1,11-6-17,-4 20-5,1-2 4,2 6-11,-2 2-21,2 3-24,1 5-174,-1 2-38,0 3 0,-2 5 0,3-4 0,-1 4 0,-1 2 0,0-2 0,0-6 0,0-1 0,0-1 0,-2-2 0,1-2 0,1-1 0,-1-3 0,2-5 0,-2-3-149,2-4-250,0 1-50,-1-6-76,2-11-164,3 17-171,-3-17-761,10 4-1277</inkml:trace>
  <inkml:trace contextRef="#ctx0" brushRef="#br1" timeOffset="203424.205">30494 9610 897,'-5'-32'731,"1"6"-104,2 2-51,1 0-52,1 4-59,2 1-75,1 1-75,3 2-48,0-1-59,5 2 5,-1 4-43,5 1 10,-1 4-41,4 2 3,-1 4-10,-1 4-9,6 1-7,-3 3 0,-1 4-5,0 1-2,-3 1-4,-1 2-1,-2-1-17,-3 2-14,-4-3-5,0 3-11,-4-5-6,-2 3-5,-3-1-11,-1-1-4,-1-1-6,-2 0-7,-2 0 8,0-2-15,-2-1-49,1-2-72,-2 0-33,1 0-85,1-4-68,1 0-70,10-3-117,-18 3-116,18-3-143,-10-3-618,10 3-962</inkml:trace>
  <inkml:trace contextRef="#ctx0" brushRef="#br1" timeOffset="203688.045">30920 9252 543,'5'-10'915,"-1"-1"-127,-4 11-78,6-16-25,-2 7-81,-4 9-74,5-12-84,-5 12-51,5-10-65,-5 10-60,0 0 5,8-7-9,-8 7-22,6 9-19,-6-9-33,9 17-15,-5-7-31,1 4-18,-2 2-23,-1 1-19,1 1-21,-1 2-11,0 4-42,-2 0-12,1 0 0,-1 0 0,1 0 0,-1-4 0,0 0-93,0 1-94,2-3-85,-1 0-36,1-2-66,2-3-53,2 2-65,0-4-64,-1 0-14,4-4-35,1 0-148,0-2-359,0 0-729</inkml:trace>
  <inkml:trace contextRef="#ctx0" brushRef="#br1" timeOffset="204066.803">31292 9549 734,'14'-14'580,"1"0"-59,-2-1-19,0 0-11,-2-1-49,-1 2 7,-2 0-36,-2 0-35,-3 4-48,-2-2-35,-1 12-19,-2-19-20,-3 9-10,-3 5-16,-1 1-8,-1 1-12,10 3-3,-25 1-24,9 1-17,1 3-14,-3 4-19,0-2-11,-1 4-16,2-1-23,-1 1-18,4 1-17,-1 0 3,3-1-20,1 0-1,3-1-9,2 0-10,2 1 1,4-11 0,-3 15-10,3-15-30,7 14-34,-7-14-36,14 11-22,-14-11-31,19 6-17,-19-6-6,23 0-2,-12-2 21,2-1 9,1-2 22,0-2 10,-1 1 30,1-3 4,0 0 29,-2 0-2,0-1 36,-1 0 16,-1 2 37,-1 1 16,-3 0 3,1 2-4,-7 5-11,11-9-5,-11 9-3,0 0 41,0 0-2,14 1 2,-14-1-3,3 11 15,-3-11-16,1 16-12,-1-16-11,0 20-7,0-20 2,1 23-10,-1-23-11,0 21-28,2-9-65,-2-12-65,2 19-70,-2-19-75,5 19-40,-5-19-106,10 15-56,-3-8-75,2 0-183,2-4-498,2-1-851</inkml:trace>
  <inkml:trace contextRef="#ctx0" brushRef="#br1" timeOffset="204332.643">31845 9445 235,'3'-10'834,"-1"-1"-152,-2 11-55,0-17-62,0 17-70,-4-17-50,4 17-55,-7-14-32,7 14-29,-13-12-40,13 12-22,-17-6-19,17 6 12,-21-2-8,8 4-14,0 1-15,-1 3-20,-3 0-22,2 2-8,-2 1-14,1 3 7,-2 1 1,2 0-26,1 2-28,2-1-26,-1 1-23,3 1-64,2-3 0,0 1 0,4-1 0,0 2 0,2-2 0,2 0 0,2-1 0,2 0 0,2-2 0,3 1-23,3-3-188,1 2-59,1-3-47,4 0-43,1-3-71,1-1-115,3 0-86,1-3-95,2 0-756,2-3-1107</inkml:trace>
  <inkml:trace contextRef="#ctx0" brushRef="#br1" timeOffset="204679.446">31996 9484 303,'-9'-8'818,"9"8"-175,0 0-55,0 0-91,0 0-68,10-7-35,-10 7-72,17-7-32,-7 5-28,2-1-44,0-1-18,1-1-16,2 0-18,-2-1-10,0 0-9,-2-1-11,1-2-11,1 3 1,-4-4-13,0 3-13,-2-3-10,0 4-19,-2-2-5,-5 8-14,6-12-11,-6 12-13,0 0-1,-1-14-7,1 14-2,0 0-1,-13-3 5,13 3 12,-14 3 30,14-3-6,-15 11 54,6-5-17,0 3 16,0 1-1,1 2-7,-2 0-8,1 1 16,1 3-22,1-4-21,0 2-13,2 1-12,0-1-5,1-1-9,2-2-3,0 1-4,2-12-5,3 22-5,-3-22-26,6 17-46,1-8-97,-1-1-72,3-3-87,1 0-87,1-3-72,2 2-136,0-4-71,3 3-906,-2-5-1237</inkml:trace>
  <inkml:trace contextRef="#ctx0" brushRef="#br1" timeOffset="204976.495">32594 9308 747,'0'0'790,"4"-14"-82,-4 14-95,2-12-62,-2 12-48,0 0-46,-2-14-66,2 14-37,-7-7-30,7 7-35,0 0 7,-14-4-23,14 4-10,-13 3-26,13-3-23,-17 5-18,8 1-12,-2 1 4,0 2-11,1 3 18,-4 0-26,3 3-97,0 1-72,-1 0 0,2 2 0,1 0 0,0-1 0,2 4 0,1-1 0,1 0 0,3-3 0,0 2 0,2 0 0,3-2 0,1 3 0,2-2 0,2-1 0,2 0 0,2-2 0,2-3-138,4-1-251,1-1-67,1-2-30,5 1-87,-1-2-108,0-1-139,2-6-655,-6 3-1097</inkml:trace>
  <inkml:trace contextRef="#ctx0" brushRef="#br1" timeOffset="205228.919">32863 9266 970,'-2'-10'806,"2"10"-96,-3-17-78,3 17-86,0 0-39,4-14-50,-4 14-41,10-3 10,-10 3-35,18 9-21,-4-1-42,1 4-7,4 5 11,1 2-8,2 6-1,1 2-21,-2 2-272,-2 0-30,0 0 0,-6-3 0,-1-1 0,-2 2 0,-3-3 0,-4 2 0,-1-2 0,-4-2 0,0 0 0,-6 2 0,2-2 0,-1-2 0,-3-1 0,-1 2 0,-1-4 0,1 0 0,-2 0 0,0 0-467,-1-2-419,1 4-237,-1-6-682,2 3-1504</inkml:trace>
  <inkml:trace contextRef="#ctx0" brushRef="#br1" timeOffset="206936.146">2326 11433 541,'0'0'822,"-7"-11"-165,7 11-32,-5-10-60,5 10-43,-4-8-55,4 8-69,0 0-59,-4-10-48,4 10-46,0 0-46,0 0-39,-4-8-26,4 8 16,0 0-20,3 10-16,-3-10-10,5 14-29,-5-14 6,5 17-28,-2-7 2,-1 1-13,2 0-7,-2-2 3,1 1-16,-3-10-2,2 19-3,-2-19 7,3 13 0,-3-13 4,4 13 13,-4-13-1,0 0-3,0 13-12,0-13 0,0 0-4,0 0-7,-10 4-2,10-4-2,0 0 1,-13-10-7,13 10 0,-5-13 5,1 3-5,3 0 2,-2-4 1,2 2-8,1-5 3,1-1-2,2 3-5,-1-2 8,3 1 3,2 1-8,2 3-1,0-2 3,1 5 7,4-1-9,0 3 1,1 3 12,1 1 3,0 2 26,-2 2-8,4 2-10,-2 1 9,3 1-18,-3 1 4,0 1-8,-1 1 4,-1 1 11,-2 0-14,0 2 9,-1-4-11,-4 3 2,1-2-1,-3 1 1,-1-2 3,-4-7-11,2 12 3,-2-12-4,-1 10 1,1-10 1,-4 9 5,4-9-7,0 0 6,-9 6-11,9-6 2,0 0-1,-10-6 1,10 6-3,-5-11 2,5 11 6,-4-18-7,4 18 5,1-23-7,1 10 9,0-1-10,3 0 8,-1 1-8,4-1 9,-2 1-11,3 2 7,0 1-2,3 2 7,-1 1-7,1 3 21,0 1-2,1 0 13,1 3 11,-1 2 8,4-1-7,-3 5 17,1 0-6,-1 2-12,1-2-8,-2 2-3,2 4-7,-2 0 4,1 1-8,-3-1-6,-2 1 0,1 0-3,-3 0-41,0 0-42,-1 1-81,-1 0-100,0-1-83,0 0-115,-1-1-116,-2 0-136,2 0-208,-2-2-521,2-2-1047</inkml:trace>
  <inkml:trace contextRef="#ctx0" brushRef="#br1" timeOffset="207494.813">3080 11454 678,'0'0'802,"11"-7"-99,-11 7-72,14-8-42,-3 3-95,-1 0-40,2 1-84,2-3-18,0 0-67,1 1-6,-2-1-74,2-1-19,-2 0-45,1 2-4,-1-3-31,-1 1-9,-1-1-39,-1-1 15,-1 2-16,-1 1 13,-2-1-20,-6 8 3,8-16-25,-8 16 9,1-14-18,-1 14 6,-6-9-14,6 9 6,-13-6-13,13 6 8,-18-3-13,18 3 8,-23 6-8,10-2 15,1 3 20,-1 1 20,1 3 36,1 2 8,1 1-1,1 2 14,0 0 4,4 0-13,-1 0-3,3 0-2,-1 2 2,2-1-19,1 1-17,2-1-53,2-1-10,1 0 0,1-1 0,3-1 0,3-3 0,1 0 0,4-4 0,2-2-69,5 0-107,1-3-37,4-1-4,1-3-25,4-2-7,0-3-27,-1 0 23,0-3-8,3-5 22,-5 4 17,-4-4 23,4-5 36,-3-1 20,-5 2 26,-2-3 23,-2 0 16,-2-2 14,-2-1-1,-5-1 49,-2 2 18,-1 2 77,0 2 33,-4 2 41,1 3 31,-2-1 4,0 5 0,1-1-12,-1 0-24,-1 12-20,1-13 34,-1 13 4,0 0 22,0 0-26,0 0 19,0 0-20,-1 17-8,1-5-22,0 1 20,1 4-28,-1 1-22,2 0-20,0 2-17,-1-1-8,1 5-12,0 0-42,1-2-6,0 1 0,0 0 0,1-2 0,-1-1 0,2-1-135,0-1-91,-1-3-45,1 0-79,1-1-55,1-3-83,-4 1-123,3-4-101,-3 1-869,-3-9-1230</inkml:trace>
  <inkml:trace contextRef="#ctx0" brushRef="#br1" timeOffset="208356.161">3482 11497 180,'-18'-5'809,"4"0"-169,1 1-59,3 1-67,-1-1-64,11 4-84,-14-8-54,14 8-73,-5-8-25,5 8-56,5-6-26,4 0-40,3 1-6,2-1-37,6 1 8,5-2-27,4-2 12,4 0-35,11-2-21,2 0-32,-2-2-36,2 1-13,-2-1 4,-3 1 1,0-1 8,-6 1 9,-5 2 17,-5-1 10,-5 4 38,-4 0 6,-3-2 46,-2 3 22,-4 0 23,-7 6 29,6-11 7,-6 11 13,0 0-1,0 0-3,0 0-2,0 0 3,-5-7-9,5 7 7,-6 11 14,6-11-11,-7 19 5,5-6-35,-2 1 9,1 2-17,2 2-7,0-1-13,1 3 32,0 1-4,1-2-11,0 2-16,1-2-15,0 5-14,2-7-10,0 3-11,0-3-3,1-1-4,0-1 8,0-3-15,3 1-6,-2-4-5,2 0 2,-1-4 1,4 0-20,-1-2-19,-10-3-24,20 1-8,-9-3-43,-1-2 24,4 0-37,-3-4 11,3-1-35,-2-2 23,-1-1-18,2-2 49,-3 1-4,-2 2 41,2-1-1,-3 2 28,-1 2-13,1-1 26,-7 9-10,10-10 49,-10 10 7,0 0 42,0 0 18,12 3 8,-12-3-9,6 14-2,-4-4 15,1 1-27,-1 1 0,2 2-26,-2 2 3,1-2 15,1 1-41,0-1-17,1-1 12,0-1-16,4-1 9,-1-1-17,1-2 5,2-1-39,1-2-15,-1-3-48,3-1-2,-1-2-36,3-1-4,1-1-41,0-4 12,3-1-25,-2-1 1,1-4-27,-2 1 21,-1-2 0,0 0 33,-2-1 28,-3-1 30,-1 3 28,-2 1 35,0 0 39,-3 3 26,0 1 27,-5 8 25,6-12 23,-6 12-4,0 0 30,6-8-22,-6 8 24,0 0-11,0 0 19,2 11-18,-2-11 15,1 13-34,-1-13 7,3 14-38,-3-14 12,5 18-40,-1-8 25,0-3-32,2 1 23,1-1-23,-1-1 18,3-2-32,1 1 22,0-2-31,2-1 27,2-2-27,-1 0 24,1-1-28,-1-3 21,2 1-22,-2-2 22,1-2-5,-3 0 5,1-2 0,-2 0-3,-1-2 5,-3-1-1,-1 0 6,-1-1-8,0 1 0,-3 0 14,-2 0-40,0 2 20,-4 1-22,0 1 20,-2 1-24,-1 2 22,-2 0-1,-1 3-5,-1 2-23,-2 0 22,-1 1-9,-3 4-32,1 0-57,-2 1-45,0 2-71,1 1-34,0 1-52,4-3-53,0 3-28,5-1-16,1 0 50,5-1-1,3-8-65,1 17-20,5-10-67,5 1-306,5-2-327</inkml:trace>
  <inkml:trace contextRef="#ctx0" brushRef="#br1" timeOffset="208816.67">5168 11526 560,'31'-7'573,"-7"2"-46,-2-3-31,-3-1-59,-2 1-28,-4 1-21,-1-2-36,-1 1-7,-5-1-55,-6 9-15,7-14-51,-7 14-1,-2-10-41,2 10 10,-9-10-41,9 10 6,-14-5-32,14 5 11,-20-1-11,8 3-15,-1 2 3,1 2-12,-1 2-8,0 0-6,3 3-13,-2 2-7,3-1-6,2 1-10,0 1-9,0 1 2,3-1-19,1 0-5,2-2-2,2 1-9,2-3 4,2-1-8,1 1 33,2-4-71,1 1-9,0-3-39,4-2 7,-2 0-40,4-2 5,2-3-41,1-1-11,4-3-43,-3 0 17,6-5-20,0-2 1,-1-3 6,-2-1 20,1-2 1,0-5-1,-2-1 36,-5 1 30,-1-1 22,-5-2 24,-2-4 30,-2 1 66,-1-2 35,-3 0 30,-2-2 12,-2 0 14,-1 4 39,-1 1 28,0 4 13,1 4 26,0 1-33,0 4 19,-1 0-36,3 5 1,-2-1-62,3 13 19,-2-13 17,2 13 31,0 0-3,0 0-7,0 0-13,0 12-11,1-1-12,2 4-23,-1 3 3,1 4-22,1 2-11,-1 3-21,1 2-11,0 1-44,2 1-6,-1-2 0,1 3 0,-1-3 0,0 2-39,1-2-125,-1-4-111,-2-1-96,-2 0-63,2-2-137,-3 0-189,-2 2-1001,2-5-1454</inkml:trace>
  <inkml:trace contextRef="#ctx0" brushRef="#br1" timeOffset="209992.58">7218 11463 47,'0'0'828,"6"-9"-205,-6 9-83,8-12-19,-8 12-32,9-14-82,-9 14-15,6-13-45,-6 13-9,4-14-49,-4 14-1,0-11-69,0 11-13,-5-11-39,5 11 5,-11-9-22,11 9 1,-18-3-13,5 4-5,-1 1-36,-1 4-6,-2-1-7,-1 7 30,0-1-57,-2 6 30,2-1-49,2 1-5,3 0-11,1 1-1,2-1-3,0 0 2,4 0-13,3-2 12,1-2-13,5-1 5,1 0-5,2 0 1,3-3-5,2-1-14,5-4-25,-1 1-28,2-5-18,-2 0-25,5-2-10,-1-3-13,2 0-4,1-3 14,1-1 15,-5 0 21,1-3 8,-2 0 15,-1-1 13,-3 1 10,0-3 9,-4 1 9,-3 1 10,2-1 11,-3 2 21,-1 1 14,-2 1 22,2 0 8,-4 10-4,3-14-15,-3 14 13,0 0 0,0 0 16,0 0-14,0 0 31,0 0-42,0 0 44,0 18-48,1-7-5,0 1-8,2-3-6,-1 4-6,1-1-7,2 1 4,0 0-1,1 0-5,2-2 1,2 1-4,-1-4-1,2 1-6,1-1-21,1-4-9,1-2-27,-1 0-28,0-2-24,1-2-10,1-2-3,0 2 7,-2-5 6,1 0 4,-2-2 11,-1 1 9,1-2 10,-3-1 12,-2-1 12,2-1 12,-2 0 10,-2 0 9,-1 2-8,0 1 46,-1 0 35,-3 10 3,8-16-7,-8 16-7,4-10 10,-4 10 16,0 0 7,0 0 13,0 0-10,0 0 22,0 0-40,9 7 22,-9-7-41,4 12-7,-4-12-7,2 13-5,-2-13-4,8 16-4,-8-16-2,7 14-2,-1-7 0,1-1-2,3-2-2,1 0-8,0 0-8,2-2-16,0-2-14,2-2-9,0 0-8,2-1-13,0-2 9,-1-2-3,-2 2 10,2-4 1,-2 1 10,0-1 2,-4-3 17,2 3-5,-2 1 15,-1-2 14,-3 3 19,2 0-8,-8 7 22,10-11-8,-10 11-4,9-4 24,-9 4 21,0 0-7,11 2-5,-11-2 14,5 10 32,-5-10-61,6 12 31,-6-12-52,6 15-4,-2-6-2,-2 0 1,4-1-10,-2 1-29,3 1-39,-2-3-58,3 1-49,1 0-62,0-3-51,0 1-67,2-1-57,1-2-37,2-1-53,1-2-104,-1 1-525,5-3-742</inkml:trace>
  <inkml:trace contextRef="#ctx0" brushRef="#br1" timeOffset="210485.72">8460 11364 603,'8'-12'636,"-3"2"-112,-1 0-42,-4 10-34,2-17-37,-2 17-43,-4-14-21,4 14-53,-10-12-1,1 9-58,9 3 6,-22-2-45,10 3 24,-1 3-5,-1 0-14,-3 4-13,-1 0-10,0 4-15,1-1 17,0 4-68,-2 2 23,3-3-63,1 1 24,4 2-52,-2 0 31,4 0-57,1 0-8,1-2-3,4 1-4,2-4 1,1-1-5,1 0-1,4 0-25,1-4-22,1 0-31,1 0-28,3-3-10,-1-1-13,4-2-7,2-1-22,3-2-2,-1-2-13,3-3-10,4 0-21,-3-3-1,3-3-6,-1-1 11,1-2-26,-1-2 9,0-6-12,-1 0 18,0-3 29,-3-1 14,-1-4 36,-3 0 25,-3-1 40,0-4 36,-6 5 41,0-2 70,-5 1 35,0-1 39,-4 5 44,1 1 38,-3 3 4,0 1 18,0 1-34,-2 2 13,0 5-10,1 3-14,-2 1-27,-1 0-11,1 7 2,7 5 14,-13-4-14,13 4-7,-12 6-6,6 5 20,0 3 40,2 2-55,-1 5 1,0 4-1,1 6-10,-1 0-3,1 3 13,1 1-39,2 1-88,-1-1-40,0 0 0,1 2 0,1-3 0,0 0 0,1-1 0,1-4 0,-1-3 0,1 0 0,0 0 0,0-4 0,1-2 0,2-4-65,-3 1-254,1-2-75,1-1-56,-2-2-129,2-3-124,1 2-137,1-5-695,1 2-1170</inkml:trace>
  <inkml:trace contextRef="#ctx0" brushRef="#br1" timeOffset="212340.252">10186 11229 688,'0'0'611,"-12"-3"-86,12 3 2,0 0-32,-13-4-30,13 4-19,0 0-23,-10-7-43,10 7-40,0 0-19,-4-9-31,4 9-3,5-8 33,-5 8-58,15-8 5,-3 5-57,2 1 8,2 0-39,5 2 15,0 2-55,4 0 15,-1 1-56,2 4 9,-2 0-47,0 0 14,-3 4-42,4-1 23,-4 2-37,-2-1-12,-3 3-6,1 0 0,-4-1 0,-3-1 0,-1 1 0,-3-2 0,-3 0 0,0-2 0,-3-9 0,-3 21 0,3-21 0,-7 17 0,2-10 0,5-7 0,-12 13 0,12-13 0,-11 4 0,11-4 0,-12 2 0,12-2 0,-9-4 0,9 4 0,-7-11 0,7 11 0,-2-16-21,3 4 17,2 0-27,0-1 27,3 0-41,2-4 23,1 3-52,3-3-4,1 1-32,0 0-1,2 4-86,0-3-39,2 1-34,1 2-36,1 2-42,1-2-60,-1 4-62,2 1-39,0 0-56,-4 2-150,1 2-436,-2 0-764</inkml:trace>
  <inkml:trace contextRef="#ctx0" brushRef="#br1" timeOffset="212679.579">10902 11315 750,'0'0'624,"6"8"-95,-6-8-60,13 2-49,-13-2-28,17-4-60,-4 1-21,-3-1-31,5-2-27,-2-1-35,1 2-26,1-2-16,-2 0-9,1 0-9,-2-2 1,-1 0-7,-2 1-7,-1-1 0,-2 2-3,0 0-9,-6 7-17,7-15-28,-7 15-16,-2-13-9,2 13-5,-6-8-10,6 8-8,-13-2-2,13 2 2,-19 1 42,9 3-49,-1 1 54,-3 3-37,2 1 48,0 2-37,1 0 54,2 1-3,2 1-1,-1 1-15,3 2-4,-1-3-18,4 0-14,1-1-11,1 1 10,2 1-29,1-1-9,1 2-8,2-3-23,3 1-63,2-5-33,1 2-102,7-2-47,2-1-57,0 0-83,7-3 32,7 0-78,1-3-54,2-1-107,0-1-62,11-3-610,-4-3-880</inkml:trace>
  <inkml:trace contextRef="#ctx0" brushRef="#br1" timeOffset="213232.38">11772 11257 707,'8'-11'680,"-3"1"-113,-5 10-39,3-14-28,-3 14-50,-4-11-29,4 11-32,-12-2-30,12 2-25,-17 2-13,6 1-10,-3 3 28,1 3-62,-3 2 19,0-1-64,1 4-1,1 0-46,1 0-18,0 0-28,4-2-29,2 3-16,-1-1-19,4-2-14,2-2-13,2-10-8,2 21-10,2-13-19,4-1-10,3 0-40,2-2-29,3-3-25,-1 1-24,6-3-20,-3 0-61,2-1 17,2-3-9,1-1 0,0-2 7,-1 0 21,1-3 4,-1 1 8,-2-3 15,-2 0 21,1-1 19,-4-1 20,1 3 0,-7-1 38,0 1 7,1 2 41,-5 2 9,-5 7 22,9-11 21,-9 11 15,0 0 14,0 0 5,0 0 6,0 0-3,9 8 2,-9-8 18,0 12-42,0-12 20,3 18-48,0-8 25,0 1-53,2-2 35,-1 0-52,3 1 37,0-3-46,5 1 46,-1-1-64,3-1 24,0-1-67,1-2-15,2 0-33,2-3-17,-2 0-13,3-3-8,-1-1-10,2-1 6,2-3 20,-4 0-16,0-1-47,1-3-1,-3 1 25,0-1 38,-3-5 17,-1 2 37,-2 1 34,-1 3 52,-2-2 49,1 2 29,-5 2 43,2 1-19,-1 0 22,-5 8-28,8-10 23,-8 10 1,0 0 49,7-7-13,-7 7-4,0 0-4,6 12-24,-6-12-24,5 13-24,-5-13-12,3 17 17,-3-17-47,6 15 13,-4-4-35,2-2 26,-4-9-39,7 14-11,-7-14-64,10 15-51,-10-15-27,13 13-63,-5-9-63,4 1-102,-3-1-81,4-2-118,3 1-171,-3-3-382,3 0-745</inkml:trace>
  <inkml:trace contextRef="#ctx0" brushRef="#br1" timeOffset="213535.987">12658 11187 591,'0'0'794,"-4"-14"-147,4 14-99,-4-9-90,4 9-44,0 0-42,5-9-71,-5 9-10,0 0-81,17 3-19,-7 2-41,0 0 0,1 3-41,1 1 5,1 0-9,1 4-9,-1 0-12,-1 0-10,-3 0-13,-1 1 0,1-2-6,-3 0-5,-2-2 1,0 1-8,-2-1 4,-2-10-11,0 17 32,0-17-20,-2 12 34,2-12-26,-4 11 25,4-11-41,0 0 30,-14 4-42,14-4 47,0 0-52,-9-5 45,9 5-53,-6-10 46,6 10-59,-3-14 0,3 14 0,0-19-9,2 9-6,1 1-21,1-2-37,2-2-37,1 2-33,3 1-63,3-1-16,1 1-48,3 2 16,4-1 8,4 2-74,8-1-89,3 3-102,-2-1-72,6 3-496,-3-1-692</inkml:trace>
  <inkml:trace contextRef="#ctx0" brushRef="#br1" timeOffset="213822.812">13292 11161 1104,'21'-1'418,"-3"-1"11,-2 0 16,-5 0-13,-11 2-31,20-3-1,-20 3-58,0 0 5,0 0-62,0 0 5,0 0-44,0 0 1,-12-5-19,12 5-14,-19 4-13,7-1-15,-3 2-13,0 0-31,0 3-21,1-3-23,-1 4-25,1-1-10,5 0-12,-2 2 0,0 1 9,6-1-44,-1 1 34,4-1-46,2-10 41,0 19-59,4-7 41,2-2-55,2 2 50,1-1-51,1-1 36,4 0-49,-3 0 55,0-1-49,3-1 59,-3 1-53,1-1 50,-3-1-47,-3-1 51,1 0-50,0-1 65,-7-5-55,7 11 50,-7-11-56,0 0 56,-7 13-56,7-13 56,-14 7-59,14-7 53,-18 6-53,7-4 43,11-2-83,-21 4-11,10-2-66,11-2-53,-22 1-51,22-1-101,-18 0-133,18 0-81,-16 0-137,16 0-679,-13-1-978</inkml:trace>
  <inkml:trace contextRef="#ctx0" brushRef="#br1" timeOffset="214064.58">13661 11244 230,'11'-8'972,"0"2"-234,-4-1-116,-7 7-81,13-5-65,-13 5-28,0 0-50,0 0-20,0 0-35,2 13-26,-2-13-41,-4 18-54,2-7-31,-1 1 10,1 1-87,-2 2 26,2-2-75,0 0 32,2 0-60,0-1 39,2 1-61,0-1 45,2-1-58,-1-1 45,3-2-65,0 1 17,2-4-88,1 1-47,3-3-59,1-1-43,0 0-67,1-5-98,3 1-63,2-3-113,1-2-114,0-3-532,0-2-832</inkml:trace>
  <inkml:trace contextRef="#ctx0" brushRef="#br1" timeOffset="214371.852">13623 11102 628,'-21'8'914,"1"-1"-181,7-2-153,2 4-49,1-3-88,4 1-31,1 2-70,5-9-41,3 14-44,-3-14-39,16 11-26,-6-6-24,4-1-25,4-1 1,3-1-5,-2-1-16,4-1-7,-3-1-1,-2-1 5,0 0-2,0-1 18,-2-2-4,-3 1 32,-3-1-53,-2-2-17,-1 1-17,-7 6-10,6-14-11,-6 14-11,-4-11-7,4 11-11,-13-11-6,6 6-5,-4 2 27,0-1-41,-3 1 26,3 1-63,-2 2 7,-1 2-87,3 1-42,-3-3-39,3 2-42,0 2-60,11-4-63,-16 9-75,11-3-59,5-6-52,-8 11-78,8-11-150,0 12-315,0-12-707</inkml:trace>
  <inkml:trace contextRef="#ctx0" brushRef="#br1" timeOffset="214656.158">13805 11222 896,'13'0'709,"-13"0"-91,14 1-56,-14-1-65,15 0-34,-15 0-53,14 5-24,-5-1-61,0 2-21,3 2-41,-1 1-46,1 2-31,2 2-31,-3 1-23,3 1-25,-3-1 17,0 2-61,3 0 29,-5-1-52,3-1 29,-2 0-56,-1-1 43,-2-4-48,2 1 44,-4-2-17,3-1 73,-3 0-25,3 0 48,-8-7-51,8 6 30,-8-6-7,0 0-12,17-1-11,-17 1-11,13-8-10,-7 1-41,2-2 27,-1 0-40,3-2 31,1-4-37,-2-1 30,4 0-37,-4-2 28,5 1-35,-5-2 14,4 2-76,-1 0-13,0 0-106,1 1-47,-2 1-78,2-1-81,0 3-126,-2 3-77,1 0-100,-3 3-773,2-2-1100</inkml:trace>
  <inkml:trace contextRef="#ctx0" brushRef="#br1" timeOffset="-214508.631">14499 11317 429,'0'0'654,"11"4"-102,-11-4-63,14 0-75,-14 0-51,17-3-27,-17 3-35,19-7-29,-8 2-72,0 0-10,0-2-40,0-1-17,-1 1-40,-1-3 8,-2 1-39,-1 0 28,0 1-6,-3-3 17,-3 11-45,3-15 11,-3 15-31,-3-13 15,3 13-17,-7-10 26,7 10-10,-15-2 33,15 2 1,-19 2 35,8 2-2,0 4 41,-2 0 21,4 4 4,-2-1 10,2 1 38,0 1-38,1 1 6,2-1-61,2 2 8,1-1-6,1 0-25,4-2-20,1 0-16,1 0-9,3 0-41,2-2 17,4-2-34,1-1 21,1 0-31,2-2 20,4 0-41,-2-2-29,2-3-49,0 0-102,2 0-18,-1-3-85,-1 0-60,0 0-140,-2-2-175,1-2-241,0-1-571,-1-1-1114</inkml:trace>
  <inkml:trace contextRef="#ctx0" brushRef="#br1" timeOffset="-213304.572">16739 11368 919,'3'-13'767,"0"0"-74,-2 1-114,1 0-26,-2 12-63,0-22-23,-3 11-88,-2 1-1,-1 1-23,-3 0-27,-2 1-13,-2 2-3,-3 3-65,-3-1 23,1 4-59,-1 2 23,-4 3-58,0 3 16,-3 3-45,2 2 5,0 4-125,2-1-27,0 1 0,4 1 0,3-1 0,2-1 0,4 1 0,2-3 0,3 1 0,4-2 0,4 2 0,3-2 0,6-1 0,5 0 0,1-2-128,9-2-49,3-2-57,2 0 15,5-4-27,2 0 8,4-4 13,7-2 4,0-1 21,0-3-2,0-1 25,-2-4 15,-3 0 21,-2-3 19,-3 0 29,-5-2 12,-4 0 24,-6 2 11,-4 1 54,-7 2 11,-1 0 40,-5 3-2,-4 1 51,-5 9-16,1-13 26,-1 13-17,-8-9 21,8 9-14,-17-3 11,17 3-8,-25 3-2,9 0 0,-1 2 39,2 1-60,-2 1 31,0 1-64,3 2 28,2-2-56,0 1 40,2 1-20,2-4-2,3 3-8,1-1-11,4-8-6,-1 13-15,1-13-59,9 7 6,-9-7-60,18 4-2,-18-4-27,24-3-17,-9-1 4,1-2 5,0 1 7,-2-4 23,3 0 16,-2-2 12,1-1 15,-3-1 5,-1-1 32,-3 3-5,-1-2 34,-1 2 23,-1 2 55,-3 0-3,-3 9 4,8-14-18,-8 14 11,7-8-28,-7 8 38,0 0-8,0 0 2,0 0-6,10 7-9,-10-7-12,5 11-8,-5-11-1,8 16-7,-3-6-5,0-1 26,4 3-39,0-3 13,0 2-36,3-2 9,0 0-50,3-1-33,-1 0-47,4-2-67,-1-2-11,2-1-78,1-2-35,0-1-6,-1-1-21,-1-2 12,1 0-41,1-4 40,-1-1-10,-1-2 63,-2-1 26,0-2 41,-2-3 69,-1 0 48,-1-1 101,0-3 51,-3-1 69,-2 1 45,-1-2 58,0 2 31,-2 3 42,-3 0 12,2 1 8,-3 3 23,1 1-43,1 2 4,-2 10-22,0-20-33,0 20-27,1-13-3,-1 13-11,0 0 6,0 0-2,0 0-39,0 0-21,0 0 9,0 20 14,0-20-38,0 25 13,1-9-63,-1 2 20,1-1-48,-1 3 19,2 1-42,-1-3 23,0 3-8,1-2-15,0 1-10,1-3-55,2 1-72,-3-1-100,3-2-54,2-1-59,-1-2-110,1-1-57,3-2-56,-2-3-86,1 0-105,-9-6-503,19 5-849</inkml:trace>
  <inkml:trace contextRef="#ctx0" brushRef="#br1" timeOffset="-213072.868">17939 11146 566,'1'-21'865,"2"0"-95,-3 2-116,1 1-23,-1 2-34,1 2-64,0 2-75,-1 12-61,0-20-37,0 20 32,3-9 5,-3 9-51,0 0 26,0 0-41,7 14 16,-3-3-172,0 5-175,1 4 0,2 1 0,-2 4 0,4 3 0,-2 0 0,0 1 0,-1 0 0,-1-3 0,0-1 0,-1 0 0,-1 0 0,-1-1 0,1-5 0,-2 1 0,1-2 0,0-2 0,-1-3 0,1-2 0,0 0 0,-2-11-66,3 15-767,-3-15-215,6 7-919,-6-7-1709</inkml:trace>
  <inkml:trace contextRef="#ctx0" brushRef="#br1" timeOffset="-212156.986">19324 11284 999,'0'0'862,"-6"-15"-151,6 15-59,-4-9-81,4 9-35,0 0-85,-7-11-51,7 11-40,0 0-26,-10 2 23,10-2-87,-8 10-4,8-10-56,-6 17 17,3-8-67,2 2-2,1 1-61,0-12 13,1 23-26,2-12-14,1 4-10,2-4-11,2 0-12,1 1-5,1-5-32,4 3-31,0-6-47,5-1-44,2-1-51,-1-2-62,5-2-7,1-1-25,0-1-6,-2-5 34,-1 1 14,0-2 14,-2 0 16,-3-2 25,1-1 15,-4 0 34,-2-4 21,-2 3 26,-2 2 0,-1-1 44,-3 1 19,0 0 36,-1 5-1,-4 7 20,5-13-12,-5 13 21,0 0-19,0 0 34,0 0-23,0 0 31,0 0-1,-5 8-2,5-8-2,1 17-10,2-6-7,0-1-1,3 1-6,0 1-11,2-2-4,3 1 0,5-1 1,3-1-3,1-1 2,5 0-13,3-4-2,1 0 4,0-2-8,3-2 1,4-2 9,0-2-4,-4 0 36,0-2-20,-4-4 23,-5 3 5,-3-4 48,1 0-31,-6-3 57,0 2-63,-3-5 60,-3 2-42,-2 1 29,-3-3-54,-2 2 24,-2 1-30,-3 0-2,-2 2-36,-3-3 17,1 2-36,-2 3 39,-3 2-45,1-1 36,-1 3-47,-1 1 36,1 4-76,-1 0-46,0 2-27,-2 0-52,1 4-49,-1 0-73,3 1-45,2 1-102,0 0-66,3 1-73,2 0-168,5-8-494,-3 16-858</inkml:trace>
  <inkml:trace contextRef="#ctx0" brushRef="#br1" timeOffset="-211932.425">20319 11155 524,'0'0'876,"0"0"-128,7-8-108,-7 8-92,0 0-35,0 0-65,0 0-68,0 0-34,0 0-35,-4 11-52,4-11-43,-3 13-35,3-13-33,2 14-34,-2-14 7,3 20-52,0-11 22,1 0-49,0 0 23,1-1-48,0 1 13,1-3-45,3 3-33,-1-5-48,1 0-47,1-1-45,-10-3-25,21 4-90,-9-5-68,-12 1-81,23-6-49,-9 1-154,-1-2-507,0 0-777</inkml:trace>
  <inkml:trace contextRef="#ctx0" brushRef="#br1" timeOffset="-211609.471">20333 10887 526,'-16'2'780,"3"2"-106,-1 2-51,2 0-53,1 0-91,-1 2-37,5-1-91,2 2-24,5-9-44,-6 15-33,6-15-32,3 15-32,-3-15-26,10 13-29,-1-8-12,4-1-7,0-2-7,3 1 10,-1-3 10,4 0 2,-3-3 12,2 0 33,-1 0-31,-2-4 35,0 2-40,-2-2 25,-1-2-42,-2 0 21,-2-1-42,-2 0 19,-2 1-44,-2-1-57,-2 10-16,-1-18 0,1 18 0,-5-17 0,5 17 0,-12-12 0,12 12 0,-16-7 0,16 7 0,-18-2 0,7 5 0,0 1 0,1-1-106,-3 4-72,3 1-78,-1 1-46,3 0-37,0 2-46,4-2-61,2 1-82,-1-1-50,6 1-66,-1 0-764,3-3-1012</inkml:trace>
  <inkml:trace contextRef="#ctx0" brushRef="#br1" timeOffset="-211372.703">20752 10936 670,'7'-12'828,"-2"2"-75,0 1-84,-2-2-38,1 4-50,-4 7-73,6-15-72,-6 15-48,4-12-14,-4 12-97,0 0 40,6-6-61,-6 6 44,5 7-66,-2 3 3,-1 1-39,2 4-36,0 2-32,0 5-19,0 2-29,-1 0-33,1 1-49,0 5 0,-1-2 0,1 2 0,-2-2 0,2-2 0,0-1 0,0-1 0,-1-1-116,3-3-150,-3-2-46,1-3-63,1 1-49,-1-3-108,1 0-102,0-5-153,-5-8-718,8 12-1134</inkml:trace>
  <inkml:trace contextRef="#ctx0" brushRef="#br1" timeOffset="-210861.013">20599 11125 796,'-13'-6'804,"3"4"-116,1-1-111,9 3-110,-13-4-71,13 4-71,0 0-38,-7-6-65,7 6-24,0 0-53,16 0-13,-2-1-44,4 1 0,4-1-37,5-1 9,1 0-28,8-2 9,0 0-26,2 0 11,-1-2-24,4-2 15,0-3-24,-8 4 22,0-4-18,-2 0 17,-3 0-29,-1-1 22,-8 0-12,0 1 23,-2 0-14,-3 2 60,-4 0 22,0 1 11,-2 2-7,-2 0 5,-6 6-1,0 0 16,0 0 2,0 0 3,0 0 4,0 0 3,-5 12-1,1-1-16,-1 1-20,1 5 7,1-2-16,0 2 20,2 0-52,-2 1 12,3 0-22,0-2 18,1-1-45,1 2 41,0-3-47,1-2 40,1-1-49,2 1 41,0-5-43,2 0 37,0 0-54,2-5 32,-1 2-49,-9-4 33,22 3-34,-22-3-25,20-4 4,-8 1 8,-2-2 5,1-1 5,1-2 3,-2-2 6,0-1 7,-1-1 7,-1 2 4,0-1 15,-1 1 20,-3 2 18,1 1 11,-5 7 3,9-14 5,-9 14-21,7-8 3,-7 8 29,0 0 19,0 0 30,15 4-34,-15-4 17,10 9-47,-5-2 23,4 1-37,-3 0-6,3-1 17,1 2-36,0-1 20,0 0-61,0 0-4,0-4-109,1 1-76,1-1-91,-2-2-104,2 0-183,2-2-208,-2-3-855,4 0-1332</inkml:trace>
  <inkml:trace contextRef="#ctx0" brushRef="#br1" timeOffset="-210037.473">22975 11175 45,'9'-7'845,"-2"0"-202,1 1-78,0 1-34,-2-2-21,-6 7-52,9-10-11,-9 10-88,6-11-44,-6 11-64,-5-10-7,5 10-43,-11-7-10,11 7-17,-22-5-20,9 4-22,-2 1-14,-1 0-21,-1 4-21,-1-3-10,0 2-18,2 1-7,0 1-11,0 1-5,3 1-7,1 0-6,1 1 1,3 2-6,4-1 0,1 0-1,3-9-2,4 21 0,3-9 1,3-2-5,3 3-5,4-1-6,1-2-5,3 0-10,2-1 8,3 3 13,-2-6-2,0 1 2,0 0 5,0 0-5,-3-1 5,-4-2 7,-2 0 28,-2 0 29,-4 0-25,-9-4 5,10 5 27,-10-5-46,0 0 39,-9 3-52,9-3 44,-26 1-49,11 0 45,-5-2-56,-2 1 46,-1-1-50,-3 0 43,-1-1-45,1 2-3,0-2 0,3 1-14,3-1-29,-1-1-40,2 1-64,2-1-61,0 2-74,2-3-80,3 0-74,3 0-73,9 4-131,-8-8-677,8 8-934</inkml:trace>
  <inkml:trace contextRef="#ctx0" brushRef="#br1" timeOffset="-209441.618">23281 11104 953,'8'-5'803,"0"0"-90,-8 5-108,10-7-57,-10 7-108,8-5-56,-8 5-68,0 0 12,11 5-29,-11-5-21,9 11-12,-4-4-38,1 3-37,2 0-28,1 2-26,-1 1-12,1 0-32,-2 0-23,4 1 26,-4 0-57,0-1 27,0-1-49,1-1 33,-3 0-48,-1-2 46,1-1-52,-1 0 37,-4-8-39,7 11 45,-7-11-56,0 0 55,0 0-61,0 0 33,0 0-54,0 0-1,0 0 0,0 0 1,0 0 14,-3-16 3,3 16 4,-1-20 4,1 20 5,1-20 0,2 9 3,0 1 4,0-2 12,2 3-10,2 0 0,1 0-5,4-1 3,-2 3 4,0 3 1,3 0 1,0 2 14,1 1 7,-2 4 0,6 1 4,-2 0 3,0 3-4,1 3 0,-2-3-10,1 3 37,-2-1-50,-4 3 47,1-3-53,-2 2 43,-4-3-48,1 1 37,-1-1-39,0 0 46,-5-8-51,3 14 51,-3-14-49,2 11 35,-2-11-39,0 0 38,-3 13-49,3-13 39,0 0-61,0 0 36,-10 4-49,10-4-1,0 0 6,-5-10-6,5 10 6,0-11 1,3 0 3,-1 3 8,2-6 2,3 0 14,0-2 6,2 0 4,4-1 1,-2 1 8,3-2 1,4 4-18,2-3 27,-1 6-18,2 2 19,1 0-13,2 3 20,-1 1-11,-1 4 39,0 1-11,-2 1 26,-2 3-20,-3 0 25,1 3-32,-5 1 14,-2 1-8,-3-1-8,-2 2-6,0 0 4,-3 1-7,-2 0-11,1-11-31,-1 21-66,0-12-69,-3 2-99,1-2-111,-1 0-101,2 1-59,2-10-131,-3 16-650,3-16-922</inkml:trace>
  <inkml:trace contextRef="#ctx0" brushRef="#br1" timeOffset="-208536.914">24534 11129 419,'2'-14'847,"-2"2"-149,0-1-43,-1 3-103,-2 0-26,-2 1-78,-1-1-38,-2 2-78,-1 2-8,-1 1-47,0 1-7,-3 2-22,0 2-23,0 2-37,-1 2-13,-1 2-24,1 3-16,-1 1-13,3 1-20,-1 2 21,1 0-67,3 0 27,1 1-42,2-1 19,2 1-43,1-2 29,3 0-44,1-1 31,3 0-6,3-1-17,0 0-59,2-2 16,5-1-71,-1-1-11,-1-3-14,3 2-12,-1-5-6,1 0-1,-1 0-1,4-3 12,-2 0-25,0-3 29,-2 1-11,2-3 38,-4 0 3,1-4 39,-3 2-7,-1-3 34,0-1-8,-4 3 37,1-2 4,-3 2 47,0 2 2,0-1 32,-3 10-21,3-14 5,-3 14-10,0 0 40,3-12-28,-3 12 25,0 0 5,-8 6-10,8-6-11,-1 12-19,1-12-5,-5 17-4,5-17-9,-1 20-5,1-20-16,1 20 3,0-8-1,3-2-3,0 0-10,2-1-9,2 1-30,2-2-38,0 0-19,4-2-26,2-2-52,0 0-15,2-1-20,0-5-47,1 1-18,0-1-29,5-3 5,-3-2 2,1-1 0,-2-1 8,-1-3 43,3-4 25,-4-2 49,2 0 50,-7-5 38,3 2 29,-5-3 61,1 0 54,-6 2 41,-1-1 42,-1 2 53,-3 2 48,1 1 5,-2-1-1,0 2-7,-3 0 27,3 3-20,-4 2-20,1 0-12,1 4-8,-1-3-37,3 11-3,-7-9-7,7 9 5,0 0-3,-12 1-21,12-1 18,-6 13-25,3-4-10,-1 5-14,0 3 4,1 0-21,0 3-16,1 1-21,0 3-10,0-2-8,2 0-7,0-2-10,1 0 30,2 0-32,-1-1 3,2-1-73,2-1-5,0-2-83,0-1-28,2 0-27,3-2-46,-2-2-48,-1 0 5,4-5-34,0 0-54,0-2-9,0-2-2,-12-1 11,23-1-4,-10-3 16,0-1-12,-1-3 45,1-2 13,-1-1 85,-1-3 34,2-2 85,-1-4 43,-2 2 82,-1-4 58,3-3 53,-6 3 41,3-2 42,-3 2 16,0 0 32,-2 2 14,1 1 28,-1 2-24,0 3 28,0 2-20,0 0-21,-2 2-31,-2 10-33,4-13 21,-4 13 6,0 0-4,0 0-24,0 0-6,0 0 33,9 10-43,-8 1-20,-1 3-15,0 0-19,0 4-17,0 1-21,-1 0-17,1 1-14,-2 2-15,0-1-9,0-1-8,0-1-9,1 0-9,1-1-34,-1-1-83,1 0-43,0-3-130,1-1-72,-1 0-83,3-3-65,-1 1-93,2-3-89,1 2-177,4-2-452,0 0-909</inkml:trace>
  <inkml:trace contextRef="#ctx0" brushRef="#br1" timeOffset="-208184.633">25482 11171 220,'0'0'979,"0"0"-228,1-15-121,-1 15-68,9-8-91,-4 2-48,-5 6-71,15-11-47,-3 2-67,-1 3-5,3-5-49,-1 4-6,3-5-34,-1 2 14,-1-2-32,-1-2 8,-2 3 2,-1 0 10,-1 1-10,-1 1-21,-3 1-7,0-1-24,-5 9-22,4-11-6,-4 11-10,-5-9 2,5 9-15,0 0 0,-18 0 14,9 6 26,0 0-8,-2 2 16,2 1 18,-3 4-11,1 1 15,1 2-7,-2 1-20,3 0-12,0-1 17,0 1-45,4-2 19,1 1-35,2-2 20,0 1-31,2-4 20,0 0-43,2 0-5,2-1-70,-1-2-22,5 0-92,-2-2-38,3-2-23,3 0-52,0-1-13,1-3-60,1 0-69,1-4-22,2 1-5,0-4-15,2 0-30,-2-4-54,1 1-398,-1-2-576</inkml:trace>
  <inkml:trace contextRef="#ctx0" brushRef="#br1" timeOffset="-207910.099">25896 10989 1860,'0'0'264,"1"-14"12,-1 14 4,0 0 41,0 0-4,6-11-15,-6 11-33,0 0-22,8-7-3,-8 7-53,0 0 8,17 3-38,-17-3 2,18 7-38,-7-2 12,3 6-38,-3-1 30,0 5-20,3 2 37,-5 1-14,1 0 30,-2 2 1,-2 1-2,-1-1 10,-5 0-16,0-3 47,0 1-26,-5-2 42,1 0-36,-5-2 34,2 0-38,0-2 16,-3-1-152,2-2-42,1-2 0,-1 0 0,8-7 0,-14 6 0,14-6 0,0 0 0,-13-4 0,13 4 0,-2-13 0,4 5 0,4-6 0,1-1 0,3-3 0,5-5 0,1 0 0,1 0 0,2 0 0,1 2 0,0 2 0,2 1 0,-1 1 0,-2 2 0,0 2-211,-2 1-279,2 2-68,-5 2-159,1 0-191,-2 0-770,3 1-1350</inkml:trace>
  <inkml:trace contextRef="#ctx0" brushRef="#br1" timeOffset="-207060.536">27779 11279 104,'9'-8'757,"1"1"-175,-1-3-74,0 2-36,2-3-32,-4-1-33,3 3-26,-2-4-25,-2 0-39,-3 0-21,-1 1-40,-2 0 27,-2 0-51,-2-2 3,-6 3-35,-1 0-4,-3 1-20,-6 2 4,0 1-17,-3 3 2,-3 2-24,3 2-34,-4 1-14,2 2-11,0 1-5,2 3-24,-1 0-9,0 3-7,3 0-14,3-2-1,1 3 0,4-2-5,1 0-2,3 1-5,5 0-6,4-10 1,-1 16 0,1-16-6,9 14-32,0-8-15,3-2-27,3 0-15,3-1 1,-1-2-26,2-1 12,1-1-26,-2-3 24,1 1-1,3-3 28,-3-1-5,0-1 26,0 1-1,-5 0 34,1-1-16,-3 1 29,0 1-11,-2 2 42,-2-1-7,1 1 18,-9 4-17,14-7 25,-14 7-18,13-1 32,-13 1-27,14 2 18,-14-2-27,15 7 18,-15-7-28,14 10 20,-14-10-27,16 12 14,-10-6-14,4 1 15,-4 0-38,3-2-44,-1 2-84,2 0-47,-2-1-88,2-2-109,-1 1-49,4 2-68,2-4-186,3-1-498,-3 0-805</inkml:trace>
  <inkml:trace contextRef="#ctx0" brushRef="#br1" timeOffset="-205772.964">28193 11059 115,'-4'-12'912,"4"12"-228,0-15-85,0 15-90,0-14-56,0 14-51,9-9-24,-9 9-43,12-5-41,-12 5-27,21 0-13,-8 4-25,2 1-11,1 0 8,4 5-41,1 1 20,-2 1-24,3 2-2,2 1-3,-8-2-16,2 1-13,0 1-24,-5-1-20,-1 0-12,-2-3-6,-4 1-1,2 0-4,-5-3-10,-1 3-4,-2-12 1,4 17-9,-4-17-5,-7 14-4,7-14-9,-10 12-2,10-12-3,-16 6-7,16-6-15,-16 5-13,16-5 0,-16-3 0,16 3 0,-17-6 0,17 6 0,-14-11 0,9 4 0,1-3 0,0 1 0,4-5 0,4-1 0,0 1 0,6-6 0,-1 2 0,2 1 0,5 0-66,0-1-71,4 1-47,1 1-4,-2 5-47,2 0-11,1 2-35,-2 0-18,4 2-18,-1 2-18,3 1-27,1 1-26,1 0-1,0 2 23,4 1 23,-3 0 66,4 0 41,-2 0 56,1-1 33,-1 1 53,1 0 55,-3-1 56,2 0 47,-2-2 31,-2 2 39,-6-2 20,-1 0 40,0 2 2,-3-4 41,-2 1-7,-3 2-6,-2-4-7,-10 6-27,11-8-10,-11 8 3,0 0-3,-2-11-7,2 11 10,-14-4-20,14 4 13,-23-1-22,9 3-9,-4 1-7,0 1-11,-4 3-6,1-1-9,0 2-21,-2 0-16,3 2-13,2-1-12,0 3-1,2-2-19,3-1-5,4 1-7,1 0-5,0-1-1,8-9 1,-2 17 12,2-17-60,5 14-14,-5-14-10,14 12-11,-6-8 17,2 0-17,1-2 15,1 1-10,-12-3 22,25 0-9,-9-1 6,-2-1 7,3-1 7,0-1 2,1-2 15,-2 0 0,1 1 3,1-4 7,0-1 7,1 1-7,-2 1 6,-2 0 16,-1 2 11,2-2 10,-5 3 1,-1 0 4,2 1-8,-2 1 26,-10 3-7,20 0 26,-9 2 0,-3 3-16,2 2 10,-3 3-7,1 3 0,0 5 71,0 2-16,0 6-23,1 3-17,-1 1-17,-2 3-9,1 1-11,-2 6 7,1 3-52,2 1 0,-2 0 0,2 1 0,0 3 0,-1-3 0,0 2 0,0-3 0,1 1 0,-2-2 0,2-3 0,-4-6 0,0-1 0,-4-7 0,1-3 0,-4-3 0,-1 2 0,-2-4 0,-5-2 0,-1 0 0,-4-4 0,-1-1 0,-4-2 0,-1-4 0,-2-1 0,-2-1 0,-3-3 0,0-5 0,-3-2 0,0-3 0,-6-5 0,2-5 0,3-1 0,-2-4 0,6-2 0,0-3 0,3-3 0,5 0 0,4-2 0,4-2 0,3 0-2,6 3-62,4-1 3,6-5-53,4-1-27,3 1-41,6 1-11,3 0-46,9-2-24,4 0-16,3 2 4,1 3 8,6 2 2,-4 0 29,-4 8-5,0 1 52,-1 1 18,-2 0 44,-3 3 13,-2 0 41,-6 4 7,-1 1 44,-4 4 51,-4 1 77,0 0 39,-4 4 4,-1 2-21,-1-2-12,-8 7 3,10-9-4,-10 9 3,0 0-4,0 0 9,0 0 4,0 0 1,-4 17 2,0-9-3,2 4-1,-3-1 1,2-2-29,-1 4-11,2-1-18,2 1-5,-1 0-15,2-1 0,3 2-12,1 1-8,4-3-10,0 2-1,2-1-6,4-2-3,1 0-23,-1-2-16,1-4-18,1 0 3,2-1-27,-2-1 14,2-3-28,-1-2 2,0 0 10,-1-2 13,-1-1 12,3-6 5,-2 2 9,-2-3 7,0-1 6,0-2 9,-4-2 19,0 1 5,-1-1 42,-1 0 23,-4 3 15,1-1 12,2 4 10,-3-2 20,-1 4 0,0 0-30,-4 9-17,5-12-12,-5 12-16,0 0 5,0 0 9,0 0-16,0 0-4,2 11-14,-2-11-3,-1 16-7,1-16-4,-2 19-11,0-7 4,1-1-58,1 1-68,0-12-47,0 23-111,0-23-69,0 20-51,1-8-124,-1-12-90,7 17-37,-1-10-165,2-2-461,1 1-871</inkml:trace>
  <inkml:trace contextRef="#ctx0" brushRef="#br1" timeOffset="-205160.352">30089 11028 666,'2'-14'764,"-2"14"-95,0 0-121,0-15-50,0 15-84,0 0-42,0 0-27,0 0-37,0 0-36,0 0-9,0 0-35,10 7-19,-10-7-25,5 16-19,-5-16-10,5 18-16,-5-18-32,5 19-26,-5-19-15,5 17-13,-5-17-8,4 14-8,-4-14-10,5 14-8,-5-14 1,3 11-2,-3-11 1,2 10-2,-2-10-3,0 0-8,0 0 2,0 0 1,0 0 0,0 0-6,0 0-2,0 0 3,0 0-3,5-9 2,-5 9 9,2-14-10,-2 14-4,4-20-4,-1 10 6,3-3 2,0-2-14,0 3 18,2 1-5,1 0 1,1 0 0,0 1-1,2 2 3,-1-1 0,0 4-1,0 2-3,2 0 7,-13 3 5,23 0 0,-12 3 0,0 0 12,1 2 1,0 1-4,-1 0-2,-1 2-4,1-1 4,-1-1-10,-2 0 5,-1 1-12,0 0 1,0-2-11,-7-5 14,11 10-1,-11-10 1,6 8 10,-6-8-5,6 8-5,-6-8 4,0 0-6,0 0-4,0 0-10,0 0 14,0 0 0,0 0-3,0 0 2,0 0 0,0 0-3,-2-9 9,2 9-11,-3-15 5,3 15 1,2-17-8,0 6-1,1 0 0,1-3 2,3 1 8,1-1-10,2-2 10,3 2-15,1-1 15,4 1-12,0 1 11,2 4-5,2-2 5,1 4-13,-1 2 4,1 1-5,-2 3 12,0 2 1,2 4 4,-2 0 10,1 2 10,-4 3 31,0 1-7,-3 1 19,-1 0-15,-5 0-16,-2 1 2,-2-1-12,0 0-5,-4 0-21,-1 2 14,-1-2-10,-4 3-31,1-1-62,-1 1-48,-2-1-64,2-1-81,0 1-57,-2-2-114,0 0-123,2-3-110,-1 2-808,-1-2-1117</inkml:trace>
  <inkml:trace contextRef="#ctx0" brushRef="#br1" timeOffset="-204385.057">30878 11047 688,'0'0'843,"5"-9"-158,-5 9-71,13-8-68,-4 4-37,1 0-67,5 0-55,1 1-51,0-1-33,1-1-48,-1 2-35,1-1-22,0-2-19,-2 0-20,-1 1-29,1-2-12,-3-2 4,1 0-17,-3 1-18,-1-2-7,-3 3-11,2-2-9,-5 0-15,1 0-6,-4 9-3,0-15-13,0 15-5,-2-13-7,2 13-5,-9-9 9,9 9-12,-13-5 3,13 5-3,-15 4 4,6 0-1,0 2-1,-1 4 7,-2 0-8,2 3-2,1-1 2,0 2-5,1-1 13,1 2-13,3 0 2,-1 0-10,4-1-38,2 0-35,2 1-46,1-1-44,1-1-16,5 1-46,-1-2-19,6 1-80,-1-2-27,2-3-51,-1 2-18,1-3-6,2-3-33,-1-1 8,-1-1 49,0-2-38,-3 0 61,0-2 5,-1-1 181,2-1 188,-1-2 169,-1-2 32,-1 0 26,-1-4 6,0 3 30,-1-5 24,-1 2-1,2 1 11,-4-1 37,2 0-34,0 2 4,-2 2-47,0 0-27,0 0-49,-6 8-15,10-9-24,-10 9-2,11-7-26,-11 7-1,12 1-2,-12-1-2,10 6-17,-10-6 4,10 11-21,-10-11-2,9 15-12,-9-15 2,8 14-11,-8-14 10,6 18-15,-6-18-1,7 15 1,-7-15 10,3 13 2,-3-13 0,2 10 15,-2-10-4,0 0 1,1 11-7,-1-11 0,0 0-7,0 0-1,0 0-12,-8 5 6,8-5-15,0 0 8,-8-7-6,8 7-3,-4-10-12,4 10 8,0-15-15,1 4 14,2-2-10,0 0 0,5-1-5,0-6 0,2 2 2,1-1-6,1-1 26,-1 2-7,3 1-1,-2 1-10,3 3 4,1 1 1,1 2-3,-2 3-1,1 4 0,0-2-7,-3 5 23,0 1-10,3 4 21,-4-1-12,2 2 15,-2 3-20,-2 1 20,0 1-20,-1 2 18,-1 0-29,-3 0 19,1 2-15,-2-1 11,-1 1-26,-1-2-8,0-1-67,-1 0-53,0 0-52,-1-1-65,0-11-30,0 22-88,0-22-75,-1 16-63,1-16-81,0 13-171,0-13-397,3 11-773</inkml:trace>
  <inkml:trace contextRef="#ctx0" brushRef="#br1" timeOffset="-204021.776">31996 10711 631,'2'-18'761,"1"3"-81,1 2-84,-2 1-19,2 2-62,-1-2-41,-1 3-66,-2 9-49,5-15-43,-5 15-37,3-13-39,-3 13-19,0 0 4,2-9-18,-2 9 15,0 0-32,0 0-23,0 0 5,0 19-21,-2-9-24,2 4-5,-3 2-11,2 2-3,-2 4-18,1 2-20,-1 0-9,0 0-20,1 1-1,0-1-11,1 3-28,-2-3-1,2 2 0,1-3 0,0-2 0,0 0 0,1-2 0,2 0 0,0-1 0,2 0 0,2-4 0,0 1 0,3-1 0,0-2 0,0-2-15,0-2-59,4 1-19,-2-2-11,3-2-29,-1-2-28,0 0-18,0-3-20,3 0-14,-2-3-32,4-1-26,-2-3-36,3-1-7,1-1-18,-2-3-27,0 2-25,-2-2-42,1-1-19,-4 0-161,-3 4-432,-3-3-654</inkml:trace>
  <inkml:trace contextRef="#ctx0" brushRef="#br1" timeOffset="-203833.031">31782 10873 450,'-21'0'961,"3"-1"-210,4 1-89,14 0-86,-23-1-91,23 1-98,-12-3-79,12 3-72,0 0-39,0 0-47,18-4-21,-5 4-36,7 0-11,3 0-77,3-1-50,3 1-95,2-2-82,6 1-105,0 0-103,0 0-194,3-4-532,1 2-771</inkml:trace>
  <inkml:trace contextRef="#ctx0" brushRef="#br1" timeOffset="-203621.736">32654 10871 384,'0'0'929,"13"0"-150,-13 0-74,0 0-54,14-3-57,-14 3-67,0 0-55,9-3-33,-9 3-30,0 0-52,0 0-39,9-4-38,-9 4-36,0 0-29,0 0-34,0 0-31,10-3-31,-10 3-17,0 0-29,0 0-4,0 0-29,0 0 3,0 0-15,0 0-27,9-4-29,-9 4-47,0 0-37,0 0-87,0 0-57,0 0-58,0 0-74,0 0-86,0 0-137,0 0-147,0 0-793,0 0-1191</inkml:trace>
  <inkml:trace contextRef="#ctx0" brushRef="#br3" timeOffset="-177153.019">3227 12622 1227,'0'0'991,"10"-6"-148,-10 6-27,9-5-37,-9 5-77,11-3-63,-11 3-54,11-4-37,-11 4-23,0 0-48,12-5-418,-12 5-59,0 0 0,10-3 0,-10 3 0,0 0 0,0 0 0,10-3 0,-10 3 0,0 0 0,0 0 0,0 0 0,0 0 0,0 0 0,9-4 0,-9 4 0,0 0 0,0 0 0,0 0 0,0 0 0,0 0 0,0 0 0,0 0 0,0 0 0,0 0 0,0 0 0,-14 0 0,14 0-849,-11 5-211,11-5-919,-15 7-1723</inkml:trace>
  <inkml:trace contextRef="#ctx0" brushRef="#br3" timeOffset="-176885.942">2938 12973 1098,'0'0'1051,"0"0"-177,-5 10-42,5-10-71,0 0-108,0 0-69,0 0-64,-5 9-55,5-9-32,0 0-34,0 0-40,0 0-197,0 0-162,0 0 0,0 0 0,0 0 0,0 0 0,-2 9 0,2-9 0,0 0 0,0 0 0,0 0 0,0 0 0,0 0 0,0 0 0,0 0 0,0 0 0,0 0 0,0 0-329,0 0-242,0 0-120,0 0-119,-3 11-203,3-11-503,0 0-1144</inkml:trace>
  <inkml:trace contextRef="#ctx0" brushRef="#br3" timeOffset="-176642.399">3673 13121 1084,'12'1'961,"-1"2"-127,-11-3-70,16 2-53,-16-2-106,14 3-75,-14-3-50,11 0-43,-11 0-45,13 3-28,-13-3-35,0 0-32,17 0-28,-17 0-135,13-3-134,-13 3 0,13-2 0,-13 2 0,0 0 0,16-2 0,-16 2 0,11-3 0,-11 3 0,0 0-85,13-2-405,-13 2-106,0 0-163,11-5-170,-11 5-757,0 0-1359</inkml:trace>
  <inkml:trace contextRef="#ctx0" brushRef="#br3" timeOffset="-176041.188">6155 12683 544,'-2'-15'948,"2"2"-160,2 1-82,-2 1-50,0-1-17,0 0-89,1 0-45,-1 0-14,0 12-58,1-18-28,-1 18-32,2-14-26,-2 14-55,1-13-31,-1 13-31,0 0-207,1-13-23,-1 13 0,0 0 0,0 0 0,0 0 0,0 0 0,12 4 0,-12-4 0,6 14 0,-3-4 0,0 0 0,0 2 0,1 2 0,-2 0 0,1 2 0,1-2 0,-2 3 0,1 0 0,1 0 0,-3 2 0,2-2 0,-2-2 0,0 2 0,2 0 0,-3-3 0,1 2 0,0-3 0,1 0 0,-2 0 0,1 0 0,-1 0 0,1 0 0,-1-1 0,0-12 0,1 20-62,-1-20-474,2 15-61,-2-15-103,-3 14-94,3-14-160,-6 15-491,6-15-1057</inkml:trace>
  <inkml:trace contextRef="#ctx0" brushRef="#br3" timeOffset="-175693.676">5738 12690 370,'-9'-5'946,"9"5"-190,-12-7-115,12 7-86,-7-7-47,7 7-63,-5-8-40,5 8-65,0 0-11,4-13-49,-4 13 4,11-11-12,0 5-25,1 0-12,4 0-28,3-2-4,5 0-8,4-1-27,4 2-15,3-2-21,7 0-1,0-2-1,4 1-10,-3 0-15,2 3-71,0-4-34,0 5 0,-8-2 0,-2 4 0,0-1 0,-7 1 0,0 0 0,-2 2 0,-4 0 0,-1 2 0,0 0 0,-6 0 0,0 0 0,-1 0 0,2 2 0,-5 0-87,1-1-173,-1 2-61,-2 2-40,-9-5-64,15 8-106,-15-8-115,8 10-110,-8-10-768,5 12-1155</inkml:trace>
  <inkml:trace contextRef="#ctx0" brushRef="#br3" timeOffset="-175318.157">7106 12639 1082,'3'-10'850,"-3"10"-91,2-11-76,-2 11-31,0 0-102,-2-14-66,2 14-66,0 0-19,-5-11-26,5 11-39,-7-9-13,7 9-21,-12-3-25,12 3-17,-13 0-26,13 0-11,-17 5-221,6 0 0,1 0 0,-3 4 0,0 4 0,1 1 0,-1 0 0,1 1 0,1 2 0,2 2 0,0-2 0,-1 1 0,3 1 0,2-2 0,0-1 0,1 1 0,0 0 0,2-2 0,1 0 0,1-1 0,3 0 0,0 0 0,1-4 0,1 2 0,3-2 0,2 1 0,0-3 0,2 0 0,2-3 0,1 0 0,1-1 0,0-1 0,3-3-273,-3 0-288,3-2-66,-2 1-46,0-2-3,2 1-33,-2-2-99,-1 0-410,0-3-827</inkml:trace>
  <inkml:trace contextRef="#ctx0" brushRef="#br3" timeOffset="-174848.695">7314 12719 563,'2'-14'773,"-2"2"-94,3 2-69,-3 10-54,1-19-63,-1 19-23,3-15-77,-3 15-33,1-12-74,-1 12-24,3-10-56,-3 10 17,0 0-20,7-6 9,-7 6-18,0 0 17,8 6-26,-8-6-1,8 12-14,-5-2-15,0 0-17,3 2-25,-2 1-10,0 1-8,0 2-16,0-2-13,-2 1-15,1-3 27,-1 4-46,1-3 16,-2-1-48,3 0 0,-3-2 0,0 2 0,-1-12 0,3 18 0,-3-18 0,1 16 0,-1-16 0,2 14 0,-2-14 0,0 0 0,1 15 0,-1-15 0,0 0 0,0 0 0,-3 11 0,3-11 0,0 0 0,0 0 0,0 0 0,-8-6 0,8 6 0,-3-11-34,3 11-13,-4-16 1,3 4 3,1-2 4,0 2 5,0-3 6,1-2 4,0 3 6,1-1 2,-1 3 7,0 0-2,1 0 1,-2 12 6,3-20-5,-3 20 0,3-15 2,-3 15 1,1-12-3,-1 12 3,1-11 0,-1 11 0,3-10 2,-3 10 2,0 0 1,4-10 1,-4 10 0,0 0-4,4-8-2,-4 8-41,0 0-35,0 0-28,5-8-25,-5 8-35,0 0-4,0 0-36,0 0-11,0 0-30,0 0-11,0 0-32,0 0-35,0 0-22,0 0-18,0 0-22,0 0-20,0 0-89,0 0-103,0 0-291,0 0-454</inkml:trace>
  <inkml:trace contextRef="#ctx0" brushRef="#br3" timeOffset="-174553.541">7387 12628 739,'0'0'693,"0"0"-76,0 0-38,-9-6-62,9 6-10,0 0-62,0 0-19,-5-6-65,5 6-9,0 0-56,0 0-17,0 0-31,0 0-14,0 0 20,0 0 9,0 0-7,0 0-22,16 4-10,-6 1-18,-1-1 16,3 1-25,2 3-155,0 1-42,3 0 0,-1 2 0,3-2 0,0 3 0,0 0 0,6 1 0,-1 1 0,2 1 0,-3-2 0,-4-1 0,1 0 0,-2 0 0,2-2 0,-3 1 0,-1 1 0,0-2 0,-3-1 0,0-1 0,-3-1 0,-1-2 0,-1 2 0,1-2 0,-9-5 0,12 8-324,-12-8-72,10 6-38,-10-6-49,0 0-53,10 3-53,-10-3-67,0 0-124,0 0-481,0 0-870</inkml:trace>
  <inkml:trace contextRef="#ctx0" brushRef="#br3" timeOffset="-174245.144">7881 12615 6,'0'0'928,"-3"-19"-164,3 19-58,-2-16-71,2 16-79,-2-16-23,2 16-71,-3-14-29,3 14-39,-1-12-14,1 12-31,-2-11-30,2 11-11,0 0-35,0-11-19,0 11-3,0 0 13,0 0-34,7-8-84,-7 8-146,0 0 0,11 5 0,-11-5 0,8 10 0,-3 0 0,0-1 0,0 1 0,0 2 0,0 3 0,1 0 0,-3 1 0,0-1 0,1 2 0,0-1 0,-2 1 0,1 0 0,-2 0 0,0 0 0,-1-2 0,2-1 0,-4 1 0,2-1 0,0 1 0,-1-3 0,0 0 0,-1 0-377,0 0-128,2-12-78,-4 20-90,4-20-62,-4 22-123,4-22-559,-2 14-1025</inkml:trace>
  <inkml:trace contextRef="#ctx0" brushRef="#br3" timeOffset="-173888.786">8153 12411 519,'-6'-10'757,"6"10"-110,-6-12-37,6 12-59,-4-9-77,4 9-33,-4-9-60,4 9-60,0 0-41,0 0 31,0 0-13,4-10-17,-4 10-12,9 5 2,0 0-6,0-1-8,1 4-6,4 2 2,-1 2-14,2 2-9,0 3-24,3 2-127,-1 1-79,-1 1 0,-1 1 0,0 3 0,-4-1 0,3 3 0,-3-1 0,-1 1 0,0-1 0,-4-2 0,0 1 0,-3-1 0,0 0 0,-3-1 0,-1 0 0,-3 1 0,0 0 0,-4-4 0,-1 1 0,-2 3 0,1-4 0,-3-3 0,1 1-482,-2-1-350,2-2-182,-1 0-836,-3 0-1562</inkml:trace>
  <inkml:trace contextRef="#ctx0" brushRef="#br3" timeOffset="-173222.131">9680 12680 67,'0'0'1027,"-15"0"-226,15 0-116,0 0-99,-13 0 1,13 0-59,0 0-37,0 0-48,0 0-12,0 0-28,0 0-31,0 0-44,17-2-19,-17 2-52,22-1-33,-8 1-34,0 0-34,2 0-29,0 0-22,1-1-31,2 1-74,0 0 0,0 0 0,-1-1 0,-1 1 0,0-2 0,1 1-69,0 0-83,-1-2-106,-1 1-53,-2 2-73,1-2-34,-3-1-97,1 2-75,-13 1-50,19-1-167,-19 1-473,15-1-886</inkml:trace>
  <inkml:trace contextRef="#ctx0" brushRef="#br3" timeOffset="-172997.763">9768 12796 2,'-11'5'1003,"11"-5"-221,-14 7-84,14-7-109,-10 5-28,10-5-76,-9 5-39,9-5-99,0 0-25,-7 8-47,7-8-7,0 0-31,0 0-49,6 12-40,-6-12-28,13 5-22,-2-3-20,0 0-16,3-2-14,1 1-7,4-1-32,1-1-62,-1 1-58,3 0-48,0-2-66,3 0-40,-2-1-109,0 2-94,1-3-102,-2 3-193,-1 0-440,0-2-812</inkml:trace>
  <inkml:trace contextRef="#ctx0" brushRef="#br3" timeOffset="-172184.521">11862 12525 934,'0'0'765,"1"-19"-80,-1 19-79,1-14-47,-1 14-14,-1-14-51,1 14-71,-2-11-37,2 11-34,0 0-37,-12-7-31,12 7 5,-12 0-57,12 0 15,-19 6-51,8 0-9,-2 4-18,-1 0-12,1 3 0,-5 3 6,4 0-117,-1 4-46,-1 1 0,2 1 0,3 3 0,-2-1 0,4-2 0,4 0 0,-3-1 0,4 1 0,2 0 0,0-3 0,4 0 0,0-1 0,5 1 0,1-1 0,2-2 0,4 0 0,-1-3 0,4 0 0,2-2 0,2-3 0,1-2 0,5-1 0,-3-1 0,1-2 0,2-1 0,0-2 0,-1-1 0,0-2 0,0 2 0,-1-3 0,-2-2 0,2-1 0,-6 0 0,0-2 0,0 1 0,-3-5 0,-1 2 0,-3-4 0,-1 1 0,-1-2 0,-3 0 0,-3 0 0,-2-2 0,1 0 0,-6 1 0,3-6 0,-4 2 0,-3-2 0,-1 2 0,-4-1 0,1 1 0,-4-1 0,-3 4 0,1 0 0,-3 4 0,2 2 0,-1 0 0,0 3 0,-2 1 0,2 2 0,0 1 0,1 2 0,1 2 0,-1 1 0,3 2-124,1 0-134,0 3-28,0 0-45,1 1-10,3 3-35,0-1-83,3 2-62,-1 0-69,5 0-94,3-9-655,-2 20-942</inkml:trace>
  <inkml:trace contextRef="#ctx0" brushRef="#br3" timeOffset="-171786.194">12780 12489 482,'7'-6'934,"-7"6"-144,9-13-130,-9 13-34,3-10-69,-3 10-43,4-12-56,-4 12-33,0 0-51,-5-12-29,5 12 5,-9-6-66,9 6-19,-13-4-9,13 4-26,-19 2-11,8 1-6,-2 0-4,0 4-209,-1 1 0,-2 4 0,1 2 0,-1 0 0,-1 1 0,2 6 0,-3 1 0,5-2 0,-3 4 0,2 0 0,1 0 0,1 0 0,2 0 0,0-2 0,4-1 0,1 2 0,1-1 0,0 3 0,2-3 0,2 0 0,0-2 0,4 2 0,0 1 0,1-4 0,6 0 0,-2 0 0,2-2 0,3-3 0,1 0 0,1-3 0,0-2 0,4 0 0,-5-3-272,4-3-320,1-1-113,-4 1-66,4-3-10,-2 0-122,2-3-418,-2 0-924</inkml:trace>
  <inkml:trace contextRef="#ctx0" brushRef="#br3" timeOffset="-171509.877">13050 12726 616,'-2'-12'841,"-1"2"-95,1 0-75,-2 1-70,4 9-7,-7-14-81,7 14-47,-3-12-65,3 12-35,-2-9-48,2 9-55,0 0-9,0 0-39,0 0 12,0 0-7,0 0-27,0 0-15,0 16 4,0-6-19,4 2-20,-4 1-123,1 2-20,0 1 0,2 1 0,-3 0 0,0 0 0,3 0 0,-1-1 0,-2 1 0,0 0 0,0-2 0,0 2 0,0-3 0,0 1 0,0-4 0,0 4-234,0-15-113,0 21-58,0-21-9,0 17-78,0-17-78,0 12-37,0-12-51,0 0-154,4 10-334,-4-10-759</inkml:trace>
  <inkml:trace contextRef="#ctx0" brushRef="#br3" timeOffset="-171249.2">13065 12743 260,'0'-13'833,"-2"2"-161,2 11-36,0-15-77,0 15-44,0-14-70,0 14-39,2-10-77,-2 10 8,0 0-23,8-8 1,-8 8-24,11 3-8,-11-3-17,18 8-3,-7-2-9,0 2-20,3 1-20,3 2-37,-1 1-22,1 0-20,2 0-19,-1 0-19,-3-2-12,4 2-85,-2 0 0,2-3 0,-4 1 0,1-1 0,-3-1 0,1 1 0,-3-2 0,3-1 0,-1 1-59,3-2-137,-3 2 14,1-4-96,-1 1-33,0 2-42,1-2-30,-1-3-79,-1 1-42,-1 1-18,-11-3-19,23 1-64,-23-1-590,19-1-804</inkml:trace>
  <inkml:trace contextRef="#ctx0" brushRef="#br3" timeOffset="-170943.073">13630 12723 724,'-1'-16'639,"-1"2"-64,2 1-42,-2-1-29,2-1-30,0 1-60,-2-1-18,0 4-65,2-2-12,0 13-42,0-22 13,0 22-37,0-19-4,0 19-39,0-14-19,0 14-33,0 0-23,0-16 1,0 16 1,0 0-11,0 0 20,0 0 4,11 6-2,-11-6-4,4 15 18,-2-3-3,-2 1-6,2 3-95,-2 0-58,0 4 0,-2-2 0,2 3 0,0-1 0,0 0 0,-2 0 0,0-1 0,0 1 0,1-1 0,-1-1 0,0 0 0,0-1 0,0 0 0,0-2 0,0 1 0,1-3 0,-1-1 0,2 0 0,0-12 0,-3 19 0,3-19 0,0 15-294,0-15-107,-2 12-55,2-12-65,0 0-120,0 12-65,0-12-227,0 0-412,0 0-948</inkml:trace>
  <inkml:trace contextRef="#ctx0" brushRef="#br3" timeOffset="-170533.358">13902 12501 854,'0'0'722,"-3"-14"-74,3 14-88,2-12-64,-2 12-72,2-13-23,-2 13-59,5-9-27,-5 9-39,9-7-24,-9 7-47,13-3-7,-13 3-48,14 0 4,-14 0-34,16 5 11,-7 0-30,-9-5 20,13 12-5,-10-5-3,-3-7 0,8 17-1,-8-17 19,1 20-12,-1-20 3,-3 19-2,1-9-4,-2-1-7,4-9-16,-3 19-18,-2-9-3,5-10-8,-6 14-13,6-14-9,-2 11-9,2-11-6,-3 11-2,3-11-4,0 0 6,0 15-7,0-15-20,5 7 0,-5-7 0,12 3 0,-12-3 0,15 2 0,-15-2 0,22 0 0,-11-2 0,1 2-124,-1-3-46,2 1-47,1-2-67,-1 1-42,3-2-62,-3 0-71,1 0-68,-1-1-37,0 0-76,-2 1-154,1-4-367,-2 1-775</inkml:trace>
  <inkml:trace contextRef="#ctx0" brushRef="#br3" timeOffset="-170206.951">14326 12204 89,'0'0'925,"-8"-7"-176,8 7-47,-8-8-85,8 8-47,0 0-64,-7-7-75,7 7-75,0 0-44,0 0-13,0 0 55,0 0-64,0 0 25,0 0-15,17 10-27,-7-1 23,4 4-11,1 1 20,4 5-88,1 3-217,2 5 0,1-1 0,-3 3 0,3 3 0,-1-1 0,-1 1 0,-1 1 0,-2 2 0,-3-2 0,1 2 0,-5-5 0,-3 0 0,-2 1 0,-1 0 0,-4-4 0,-5 1 0,0 2 0,-4 2 0,-4 3 0,-7-1 0,1-2 0,-4 0 0,-3-2 0,-5 0 0,-1-1 0,-2-2 0,-9 4-600,-2 1-642,6-10-756,-4 1-1752</inkml:trace>
  <inkml:trace contextRef="#ctx0" brushRef="#br3" timeOffset="-168609.753">15808 12818 46,'0'0'750,"0"0"-155,-11-7-51,11 7-50,0 0-46,-9-6-45,9 6-15,0 0-47,-11-4 10,11 4-39,0 0 27,-11-6-4,11 6-8,0 0-8,0 0 1,-9-6 27,9 6-35,0 0-1,0 0-4,0 0 17,0 0-46,0 0-278,0 0 0,0 0 0,0 0 0,0 0 0,0 0 0,7-5 0,-7 5 0,19 0 0,-6 0 0,2 0 0,-1 0 0,7 0 0,-1 0 0,1 0 0,2 0 0,1 0 0,3-1 0,-3 1 0,2 0 0,-2-1 0,-1 1 0,-2 0 0,0 0 0,-1 0 0,1 0 0,-5 0 0,1 0 0,-2 1 0,-1-1 0,-1 0 0,-13 0 0,24 0 0,-12 1 0,-12-1 0,18 0 0,-18 0 0,14 0 0,-14 0 0,0 0 0,18 0 0,-18 0 0,0 0 0,13-1-278,-13 1-402,0 0-70,0 0-90,0 0-146,5-8-492,-5 8-1100</inkml:trace>
  <inkml:trace contextRef="#ctx0" brushRef="#br3" timeOffset="-168216.736">16059 12655 91,'-10'-12'1030,"10"12"-209,-9-9-113,9 9-49,-8-9-61,8 9-37,-6-10-67,6 10-44,-5-10-26,5 10 4,0 0-71,-7-9-34,7 9-26,0 0-28,-5-9-32,5 9-34,0 0-28,0 0-109,0 0-66,0 0 0,0 0 0,0 0 0,3 13 0,0-3 0,0 2 0,0 3 0,-1 2 0,2 5 0,0 0 0,-2 2 0,2 0 0,0 0 0,1-1 0,-1 2 0,-1 1 0,0-1 0,1-1 0,0 0 0,0-2 0,-1 2 0,1-4 0,-1-3 0,0 0 0,-1 0 0,1 0 0,-1-2 0,1-2 0,0-1 0,-1-2 0,-2-10 0,4 20 0,-4-20 0,3 14 0,-3-14 0,3 12 0,-3-12 0,3 10 0,-3-10 0,0 0 0,5 7-104,-5-7-640,0 0-115,0 0-162,0 0-706,8-8-1408</inkml:trace>
  <inkml:trace contextRef="#ctx0" brushRef="#br3" timeOffset="-166265.663">17494 12579 482,'0'0'768,"0"0"-109,1-15-46,-1 15-53,3-12-54,-3 12-6,0 0-51,1-15-9,-1 15-32,0 0-18,4-12-9,-4 12-45,0 0-31,0 0-33,2-12-35,-2 12-41,0 0-19,0 0 30,0 0 8,0 0-125,9 10-90,-9-10 0,6 17 0,-3-6 0,0 2 0,1 1 0,-1 1 0,0 1 0,-2 0 0,2 0 0,0 1 0,-2 0 0,0 0 0,0-2 0,1 2 0,-1-4 0,0 1 0,-1 0 0,0-1 0,2-2 0,-2-11 0,0 21 0,0-21 0,0 18 0,0-18 0,1 15 0,-1-15 0,0 12 0,0-12-217,0 0-163,0 12-35,0-12-30,0 0-44,0 0-34,0 0-30,0 0-38,0 0-79,0 0-562,0 0-843</inkml:trace>
  <inkml:trace contextRef="#ctx0" brushRef="#br3" timeOffset="-165983.837">17509 12548 775,'0'0'671,"2"-18"-105,-2 18-63,3-14-49,-3 14-16,9-12-64,-9 12-20,13-11-52,-13 11 11,18-6-42,-5 6-2,1 0-34,1 0-1,3 2-3,1 4-6,4-1-19,-2 1-31,2 2-29,-2 0 8,2 3-24,-2-2-17,-1 0-27,1 2-15,-3 0-16,1 0-13,-2 1-2,2-3-9,-4 3-5,3 0-9,0-2-2,-2 2-1,2-2-1,-1 0-11,1-1-56,-2 0-34,1-1-58,-1-1-28,-1-2-25,0 1-60,-4-2-19,0 0-49,0-1-42,-11-3-26,17 3-32,-17-3-31,14-1-53,-14 1-91,0 0-416,11-6-627</inkml:trace>
  <inkml:trace contextRef="#ctx0" brushRef="#br3" timeOffset="-165690.02">18133 12482 53,'-1'-15'761,"-2"3"-137,2 1-60,0 0-44,-2 1-43,2-1-44,1 11-5,-3-20-64,3 20 4,-1-17-19,1 17-21,-1-14-25,1 14-31,0-11-34,0 11-27,0 0-20,1-13 24,-1 13 36,0 0-51,0 0 36,11 9-35,-7-1 8,2 2-19,0 2-20,-3 4-135,3-1-35,-2 4 0,1-1 0,0 4 0,-3-1 0,1 1 0,-1-3 0,0 1 0,-1-1 0,-1 3 0,0-6 0,0 4 0,-1-3 0,-1 1 0,2-2 0,-1-3 0,0 0 0,-1 0 0,1-2 0,0 0 0,1-11 0,-4 18 0,4-18-136,-1 15-345,1-15-25,-3 13-82,3-13-58,-1 10-60,1-10-192,0 0-444,1 16-945</inkml:trace>
  <inkml:trace contextRef="#ctx0" brushRef="#br3" timeOffset="-165177.331">18987 12559 675,'3'-12'788,"1"3"-81,-4 9-84,5-17-22,-1 6-48,-4 11-17,5-15-44,-5 15-22,5-13-25,-5 13-27,7-11-72,-7 11-59,0 0-22,6-9 38,-6 9 8,0 0-9,9 10-233,-9-10-69,7 19 0,-5-6 0,1 1 0,0 3 0,0 2 0,-2 0 0,0 1 0,1 0 0,-2 1 0,0 0 0,0 0 0,-2 0 0,1-2 0,0 2 0,1-3 0,-1-1 0,-1 0 0,1-1 0,-1-3 0,0 2 0,0-4 0,1 0 0,1-11 0,-2 21 0,2-21 0,-2 14 0,2-14 0,-3 10 0,3-10-357,0 0-235,-5 10-92,5-10-78,0 0-111,0 0-687,-13-5-1202</inkml:trace>
  <inkml:trace contextRef="#ctx0" brushRef="#br3" timeOffset="-164881.774">18707 12449 666,'0'0'824,"-9"-6"-131,9 6-109,0 0-44,-7-9-71,7 9-30,0 0-69,0 0-22,11-4-46,-11 4 7,17 1-32,-4 0-16,5 1-13,1 1-29,7 1 0,-1-1-12,3 2-19,7-1-5,0-2-32,0 4-16,2-2-20,0-1-19,-1 1-19,-1-1-14,-5 0-11,-2-2-11,1 2-7,-4-2-9,-3 0-16,-2 0-68,-1-1-65,-3 2-61,-1-2-63,-15 0-78,24 0-69,-24 0-89,20 0-144,-20 0-126,17 0-812,-17 0-1208</inkml:trace>
  <inkml:trace contextRef="#ctx0" brushRef="#br3" timeOffset="-164517.441">19881 12480 21,'0'0'975,"0"0"-205,0-15-73,0 15-60,0 0-55,-3-15-35,3 15-102,-6-9-36,6 9-30,-9-8-6,9 8-38,-10-5-46,10 5-28,-13-4-8,13 4-21,-18 2-22,8 0 0,-1 2 4,-2 3-24,-3 0-28,2 2-162,-2 6 0,2-2 0,-2 3 0,2 1 0,-1 2 0,1 3 0,1 0 0,2-2 0,2 1 0,1-2 0,-1 2 0,4-1 0,2-3 0,1 1 0,2-1 0,2 0 0,1-1 0,3-1 0,3 0 0,1-1 0,3-1 0,3-1 0,-1-1 0,3 0 0,2-3 0,1 0-45,0-2-348,2-1-34,0 1-41,-1-2-49,0-1-96,-2-3-32,1 2-85,0-2-654,1-2-984</inkml:trace>
  <inkml:trace contextRef="#ctx0" brushRef="#br3" timeOffset="-164206.9">20186 12683 821,'0'0'721,"-2"-20"-40,2 20-85,-3-16-48,3 16-62,-2-14-20,2 14-82,-3-13-19,3 13-52,-1-11-26,1 11-33,0 0-15,0-13-28,0 13-22,0 0-16,0 0-20,0 0 7,0 0-5,1-12 10,-1 12-7,0 0 2,7 12-5,-4-3-3,0 1-4,0 0-97,0 4-51,0 1 0,2-1 0,-3 1 0,1 2 0,0-2 0,-1 0 0,1 1 0,-2-1 0,0-1 0,2 0 0,-2-2 0,-1 1 0,0-1 0,0 0 0,0-12 0,0 19 0,0-19 0,0 17 0,0-17 0,-1 15 0,1-15 0,1 10-186,-1-10-169,0 0-49,-4 11-23,4-11-54,0 0-68,0 0-49,0 0-65,0 0-150,0 0-353,-6-11-782</inkml:trace>
  <inkml:trace contextRef="#ctx0" brushRef="#br3" timeOffset="-163958.176">20195 12620 358,'2'-11'708,"-2"11"-75,1-16-83,-1 16-30,3-11-50,-3 11-26,6-6-36,-6 6-30,0 0-53,15 0 5,-15 0-26,18 10-5,-8-3-19,2 1-16,1 3-28,1 2-2,1-1-15,-1 2-4,3 1-15,-3-1-16,2 0-15,0-1-25,-1 1-24,-1-1-22,1 1-21,-1-2-53,2 0-24,-2 0 0,-2-1 0,0-1 0,1-1 0,-3 0 0,2 1 0,-1-4-209,-2 0-61,0-1-49,1 0-39,-10-5-45,18 7-64,-18-7-67,19 3-32,-19-3-35,16 1-42,-16-1-561,15-2-812</inkml:trace>
  <inkml:trace contextRef="#ctx0" brushRef="#br3" timeOffset="-163657.053">20641 12576 727,'-2'-12'693,"0"-1"-68,0 2-48,-1 1-32,2-2-68,1 12-21,-3-17-57,3 17-23,0-14-41,0 14-1,0-12-47,0 12-15,2-12-2,-2 12-31,0 0 9,0 0-19,0 0-8,10 3 1,-10-3-9,6 16 12,-2-7-23,-1 5-183,-1 2-19,2 2 0,-1 0 0,-1 1 0,-1 1 0,-1 0 0,2 1 0,-2-2 0,0 2 0,0-1 0,0 0 0,0-1 0,-2 0 0,2-2 0,-1 0 0,1-2 0,-1-1 0,1-2 0,0 0 0,0-12 0,0 22 0,0-22 0,-1 15 0,1-15 0,1 14-238,-1-14-297,2 8-83,-2-8-108,7 7-37,-7-7-175,13 5-452,-1-2-992</inkml:trace>
  <inkml:trace contextRef="#ctx0" brushRef="#br3" timeOffset="-163363.206">21104 12789 682,'0'0'915,"-8"-5"-115,8 5-129,0 0-36,-6-5-93,6 5-64,0 0-73,0 0-6,0 0-13,0 0-9,0 0-17,0 0-19,0 0-16,0 0-27,6-7-22,-6 7-22,0 0-207,18 3-47,-18-3 0,15 0 0,-15 0 0,23 0 0,-11-3 0,2 3 0,-14 0 0,24 0 0,-10 0 0,-2-1 0,-12 1 0,23-1 0,-12-1 0,-11 2 0,21-2 0,-21 2 0,20-3 0,-20 3-262,17-1-291,-17 1-123,15-2-100,-15 2-182,14-5-615,-14 5-1219</inkml:trace>
  <inkml:trace contextRef="#ctx0" brushRef="#br3" timeOffset="-163033.87">21526 12581 334,'0'0'905,"1"-14"-133,-1 14-81,2-12-57,-2 12-60,3-11-34,-3 11-88,0 0-22,4-14-44,-4 14-37,0 0-45,0 0-43,5-9-12,-5 9-9,0 0 2,0 0-1,6 7-18,-6-7-15,4 15-52,-4-15-156,3 21 0,-2-7 0,-1 2 0,1 0 0,1 2 0,-1-1 0,0 1 0,0-1 0,1 1 0,0-1 0,0 1 0,1-1 0,-2-1 0,2 0 0,0-1 0,-2-2 0,0 0 0,2-1 0,-2 0 0,-1-12 0,4 19 0,-4-19 0,2 16 0,-2-16 0,2 14 0,-2-14 0,2 9 0,-2-9 0,0 0-522,7 8-92,-7-8-143,0 0-158,0 0-786,0 0-1380</inkml:trace>
  <inkml:trace contextRef="#ctx0" brushRef="#br3" timeOffset="-162653.619">21947 12208 467,'-6'-7'934,"6"7"-159,-10-12-129,10 12-44,-7-6-59,7 6-68,0 0-47,0 0-16,0 0-11,0 0 38,0 0-61,19 2 15,-6 5-27,5 5 26,4 2-24,-2 3-196,8 3-172,0 4 0,1 0 0,-1 1 0,-2 2 0,1 3 0,-1-1 0,-2 5 0,2-3 0,-3 3 0,-3 0 0,-2-1 0,-1 0 0,-4 1 0,-3-5 0,-4 0 0,-1-4 0,-4 0 0,-2 0 0,-1 1 0,-5 2 0,-4 0 0,-6 4 0,-2-1 0,-5-1 0,-4 0 0,-6-1 0,-12 3-810,-6-3-1517,-3 0-2126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7:48:22.664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884 885 606,'-3'-18'724,"3"18"-65,-2-16-63,0 4-44,2 12-48,-4-19-43,4 19-15,-2-18-14,2 18-31,-1-14 33,1 14-103,-4-15 13,4 15-95,-3-11 25,3 11-75,0 0 11,-4-10-77,4 10 52,0 0-11,0 0 30,0 0-131,0 17-73,2-6 0,-2 0 0,0 1 0,2 4 0,1 0 0,-1 2 0,0-1 0,-1 0 0,3 1 0,-2 0 0,0-1 0,0-1 0,0 0 0,-1 3 0,1-4 0,0 1 0,0-3 0,0 0 0,-1 0-352,-1-13-108,1 21-107,3-11-108,-4-10-85,0 14-105,0-14-569,0 0-1043</inkml:trace>
  <inkml:trace contextRef="#ctx0" brushRef="#br0" timeOffset="608.136">843 792 567,'-4'-12'888,"-1"0"-122,2 0-98,1-3-94,0 0-63,0-2-78,6 2-58,-2-4-34,1-1-54,7 0 11,-2-1-65,3 2 8,5 0-65,3-1 8,0 5-27,0 1-24,3 6-20,-4-1-18,5 4-8,-3 3-18,-1 2-27,2 3-4,-1 3 11,-2 1-16,0 5-7,-3 2 51,-1 1-57,-2 2 37,-4 1-61,-2 3 59,-2 1-57,-4-1 55,-2 3-69,-2-2 4,-2 0 13,-1 2-15,-1-4-7,-4 0 21,4 1 3,-3-2-29,0-2 14,1-2-13,1-1 4,0-2-6,0-1 12,2-3 10,1-1-21,1 1-2,5-8 18,-10 7 1,10-7-2,-8 5-2,8-5-5,0 0-6,0 0 7,0 0-1,0 0 6,0 0 8,0-12-13,0 12 9,11-7 2,-11 7-3,18-6-5,-18 6 5,19-5 16,-7 3-17,1 2 9,2 2-16,0 1 17,5 2-3,-1 3 3,1 1 8,0 3 7,3 2-4,-4-1-4,-3 1-7,0 1 9,0 0-3,-5-1 4,1 1 17,-3-3 63,-3 3-59,-2-2 86,-2 0-41,-2-1 48,-2 0-16,-4 2 34,0-1-58,-5 1 30,-4-1-75,-2 1-39,-2-3 0,-1 0 0,-5-2 0,1-1 0,1-2 0,-1 0 0,-2-1 0,2-3 0,2 1 0,1-3 0,-1 0 0,2-1 0,2-1 0,-1-1 0,2-1 0,-1-1 0,4 0 0,0 0 0,1 0-15,3-2-172,0 2-116,3 0-66,1-2-31,6 7-83,-9-14-116,9 14-68,-5-13-51,5 13-697,2-13-1019</inkml:trace>
  <inkml:trace contextRef="#ctx0" brushRef="#br0" timeOffset="1483.107">1821 867 444,'15'-8'856,"0"0"-54,-5 0-117,0-1-91,-2-1-67,-3 2-49,-1-2-43,-4-1-34,0 11-10,0-19-9,0 6-126,-4 5 48,4 8-90,-7-18 21,0 11-82,0 0 3,-1 2-79,-2 2 14,10 3-51,-24 1 31,11 1-41,-1 3 31,1 3-51,-5 2 48,5 2-54,-2 3 39,0 0-56,3 2 49,0 0-50,0 0 44,3 0-53,0 0 48,5-1-45,-1-2 51,0 1-64,4 0 70,-1-3-49,4 0 41,-2-12-47,1 20 55,5-11-55,-1-2 46,2 0-51,-1-1 55,-6-6-57,17 7 43,-17-7-44,19-2 26,-8-1-85,-1 1 78,4-4-54,-3-1 40,2 0-62,-1-3 62,-1-2-39,-1 1 55,1-2-57,0-1 67,-3 2-68,1 1 76,-2 0-58,-1 2 55,-1 2-43,2-1 54,-2 1-62,-5 7 45,6-8-67,-6 8 80,7-6-58,-7 6 77,0 0-83,0 0 16,7 6-4,-7-6 16,5 12 7,-5-12 4,5 17 0,-1-9 5,0 3-2,0-1 0,2 3 7,3-3-10,-2 3 12,2-3-9,0 2-25,3-4-33,-1 3-27,3-3 1,-1-1-21,3 1-35,-1-1-43,3-3 19,-1 0-36,2-3-16,-1 1 26,1-2-10,0-2 19,-1 0 14,1-2 29,-4 0 34,4-3 29,-4 0 5,0 0 16,-1-4 8,0 1 17,-2-3 23,1-1 9,-3-1 36,-5 1 30,4 1-2,-4-2 33,-1-1-2,-2 1 19,0 2 0,-4-1 34,1-1 0,-3 2-11,0 1-7,-2 0-14,0-1 4,-1 3-21,0 1-9,-2 3-17,0 1-11,-2-1-12,1 4-11,-1-1-1,11 3-22,-17-1 0,17 1 3,-18 4-7,18-4 7,-17 9-12,13-2 11,-2 0-17,6-7 9,-5 18 1,7-7-9,0 0 3,2 1-9,2 0 21,3 0-7,2 1-13,1 1 7,2-2-5,1 1-5,1-2-2,-2 0-4,4 1 13,0-1-3,-3-2-1,-2 1 2,1-3-5,-2-1 7,-1 2-9,-2-2 6,-1-1 4,0 2 9,-1-1-4,-7-6 50,6 13 17,-6-13 25,2 10-8,-2-10-22,-7 13 41,2-7-56,-2 1-9,-2-1-5,0-1-15,-4 3-14,-1-2 4,0 0 0,0 0-1,-3 0-4,3-1-31,-4 1-52,5-1-65,-2 1-38,4-2-36,-1 0-97,2 0-144,10-4-98,-16 5-96,16-5-764,-13 3-1018</inkml:trace>
  <inkml:trace contextRef="#ctx0" brushRef="#br0" timeOffset="1748.722">2622 848 250,'11'-11'886,"-3"5"-114,-2-3-47,-1 3-90,-5 6-65,10-11-51,-10 11-78,8-8-45,-8 8-98,0 0-30,7-7-81,-7 7-39,0 0 22,0 0-59,1 10-2,-1-10 33,0 14-59,0-14-22,1 19-9,0-7-1,1-1-13,-1 1-14,0 2 3,2-2-6,-1 0-7,1 1-1,-2-2-2,2 2-5,-1-3 51,2 1-59,-1-3 4,1 1-83,-4-9-44,6 15-33,-6-15-47,10 7-77,-10-7-93,0 0-104,14 0-62,-14 0-125,13-7-657,-8-2-926</inkml:trace>
  <inkml:trace contextRef="#ctx0" brushRef="#br0" timeOffset="2045.577">2618 784 696,'0'0'618,"0"0"-66,-12 4-67,12-4-75,0 0-13,0 0-33,0 0-26,0 0-22,0 0-36,4-11-39,-4 11-12,12-9-25,-4 2-26,1 2-5,-1-3-5,4 0-15,-5 2 2,4-2-13,-5 0 11,3 0-6,-3 1 19,-1-2-89,1 2-2,-3-2-11,-3 9-7,4-13-18,-4 13-11,0-13-5,0 13 6,-5-12-23,5 12 0,-8-8-2,8 8 0,-14-2-6,14 2-38,-18 2-35,8 4-34,-2-1-26,0 1-47,2 5-59,-2-1-42,2 1-96,2 2-85,1-1-85,3 3-103,1-3-567,2-1-827</inkml:trace>
  <inkml:trace contextRef="#ctx0" brushRef="#br0" timeOffset="2404.944">3162 747 357,'7'-7'913,"-1"0"-148,-6 7-86,5-12-116,-5 12-53,3-12-61,-3 12-87,-4-10-50,4 10-40,-10-9-52,10 9-41,-13-2-31,13 2-23,-21 1-7,10 4-23,-3-3 10,0 6-46,1 3 4,-2 0-3,0 2 1,0 3 12,2-1 1,2 3-15,1-3 7,2 4-9,0 0-3,5-3 55,0 2-52,2-1 52,2-1-64,3 2 45,1-4-63,3-1 49,1 1-53,0-1 48,3-2-52,2-1 48,0 1-62,0-5 32,2 1-28,-2-1 45,2-3-59,0 1 53,-1-3-54,-1 0 57,1 1-55,0-4 51,-15 2-68,24-1 54,-13 0-63,-11 1 51,21-4-83,-12 1 18,-9 3-126,15-7-106,-15 7-137,10-9-141,-3 3-219,-7 6-946,4-10-1399</inkml:trace>
  <inkml:trace contextRef="#ctx0" brushRef="#br0" timeOffset="2970.535">4605 667 330,'-5'-7'825,"-3"-1"-88,8 8-56,-9-14-62,4 6-37,5 8-31,-10-13-47,10 13-43,-8-8 12,8 8-158,0 0 33,-8-10-106,8 10-19,0 0-43,0 0 52,0 0 9,-7 10 35,7-10-26,0 19-129,1-5-121,0 3 0,2 0 0,-1 5 0,2 1 0,-1 0 0,1 1 0,0-1 0,0 0 0,0 1 0,0-2 0,0 0 0,0-1 0,-1-3 0,2-2 0,-4 0 0,3-3 0,-3 0-165,0-3-247,-1-10-62,1 16-97,-1-16-119,0 0-35,-6 10-166,6-10-462,-9-3-956</inkml:trace>
  <inkml:trace contextRef="#ctx0" brushRef="#br0" timeOffset="3189.273">4293 702 442,'-10'-10'869,"2"1"-101,2 0-78,-1 2-90,2-1-70,1-2-39,4 10-85,-2-17-35,2 17-48,4-18-29,2 10-34,3-3-41,3 3-21,5-3-40,1 0 42,4 2-91,2 1 28,2 1-86,-2 1 44,3 2-75,1-1 58,-1 1-111,1 1-27,-1 3-75,0 2-67,-4-1-45,1 3-103,0-2-109,-1 5-31,0-1-52,-2 1 2,-3 5-809,-3-5-952</inkml:trace>
  <inkml:trace contextRef="#ctx0" brushRef="#br0" timeOffset="3859.899">4434 1032 235,'-16'13'894,"4"-2"-89,1 1-163,1-4-79,2-1-60,3 0-63,-1 0-51,6-7-52,-7 12-27,7-12-25,0 0-49,3 15-23,-3-15-21,10 7-72,-10-7 13,22 3-62,-8-2 12,5-2-85,0 0-56,7-3-47,1 1-40,6-4-43,2 3-42,1-4-28,5 0-28,2-1-2,0-4 39,-2 1 41,4 0 32,-6 1 25,2-1 32,-3-2 11,-2 0 42,-5 4-10,-2-2 42,-3 1 22,-2-3 31,0 1 22,-4-1 19,-4 0 18,-2 1 32,-1-3 16,-3 4 3,-2-1 21,-4 4-8,-2 0-2,-2 9-17,-1-15 3,1 15 14,-9-11-23,-1 7 0,0 2-25,-3 1 14,-1 2-37,-3 3-8,-1 1-11,-3 4-17,1-2 9,1 4-6,0 0-1,2 2-14,0 0-12,1 1 9,2 0-10,3 1-1,2-1 9,0-2-9,4 2-1,2-3-3,2-1 6,1-10 5,4 19-23,2-12 2,3-2-34,0 0-11,3-3-35,1 0-29,3-2-38,3-3-41,0 0-8,3-3-19,1-4-13,0 1 20,2-3-13,-1-3 12,-1-1 1,-2-2 56,-3-1-20,1-1 68,-2-3-5,-4 1 61,-3-2-5,0-3 57,-4 3-24,0-5 68,-5 3 5,0-1 53,-3 0 33,-1 2 27,-1-3 34,-1 6 10,0 0 12,-4 0 16,4 8-22,-1-1-10,0 2-50,-1 1-5,0 3-25,2 2 20,5 7-9,-11-7-14,11 7 13,-10 5 2,10-5 5,-8 11 12,4-1 20,1 1 29,1 3-73,1 3 68,-1 2-84,2 0 54,2 1-71,-1 4 15,0-2-63,2 2 41,-2-1-56,2 2 48,0-5-63,1 4 43,0-5-76,2 3 60,0-2-104,-1-5 21,0 3-90,0-3 6,4 0-111,-3-1-80,5-2-73,0 0-154,0-3-64,2 1-89,3-1-707,-4-3-1006</inkml:trace>
  <inkml:trace contextRef="#ctx0" brushRef="#br0" timeOffset="4653.063">5529 967 559,'0'0'580,"0"0"-53,0 0-48,2-12-57,-2 12-19,0 0-68,5-15-52,-5 15-19,7-14-18,-4 6-27,1-1-33,0 0-37,1-1-19,1 1-8,0-1-7,-1-1-17,-1 2-10,1 0 13,-1 1-20,0 0 10,-2-2-6,-2 10-27,5-14 8,-5 14-26,3-12 5,-3 12-15,0 0-4,-5-13 8,5 13-22,-8-4 20,8 4-21,0 0 11,-17 0 13,17 0 20,-14 5-2,14-5-7,-14 12-9,5-5 3,3-1 14,0 3 16,-2 1-16,0 2-15,3-3 3,1 2-3,0 0-12,2 0 2,-1 0-9,2 0 1,1-11-2,1 23-5,1-14-12,1 3 0,1-3 2,3 2-18,2-1-54,0 1-38,2-5-1,3 3-25,2-2-33,4 0-27,3-3-23,1-2-3,2 1 14,5-3-12,5-3-34,3 0 26,4-4 24,2-2 34,-2-1 32,1 2 29,-3-4 16,1-2 27,-3 1 13,-1-3 35,-4-1 32,-3 0 29,-6 1 25,-2 0 42,-6-1 34,-2 2 30,-5 1-12,-3 2-8,-2-2 24,-1 2 0,-7 1-6,1 1-18,-2-1-3,-1 2 24,-3 1-19,0 2-33,-2 2 21,0 2-44,10 2 41,-23-2-77,11 4 50,0 1-30,-2 4 32,0 1-67,1 1 33,0 4-39,-1 1 57,2-1-66,1 2 30,1 1-47,2-1 32,-1 0-47,3-1 49,2 0-66,0-1 47,3-3-66,0 2 78,1-12-66,0 15 57,0-15-55,6 14 47,-6-14-35,10 9 38,-10-9-61,14 4 51,-14-4-50,16 1 49,-16-1-68,20-6 28,-10 1-52,3-3 34,-1-1-56,1-4 41,-1-1-26,2 1 21,-2-2-5,-1 2 16,1 2-11,-3 0 38,0 1-19,-1 3 19,-1 2-16,-7 5 26,13-7-12,-13 7 23,12-2-31,-12 2 26,11 7-23,-11-7 30,10 13-33,-3-5 42,0 2-9,-1 1 49,2 0-28,1 4 29,0-4-15,0 1 43,1 0-27,4 1 55,-2-1-63,3-2 88,-2 0-45,2-1 33,0-3-41,1 0 45,-2-1-44,2-1 30,-2 0-67,2-1 37,-3 0-50,-1 0 33,-12-3-13,23 0-16,-23 0-8,18 0-31,-18 0 0,14-3-2,-14 3-147,10-6-51,-10 6-175,6-8-179,-6 8-220,-6-11-1161,6 11-1666</inkml:trace>
  <inkml:trace contextRef="#ctx0" brushRef="#br0" timeOffset="5590.059">1363 1794 448,'-10'2'409,"10"-2"-3,-17 5-46,7-2-27,10-3-3,-20 2-18,12 2-4,8-4-24,-19 4-8,19-4-11,-15 5-18,15-5 16,-14 4-41,14-4-14,-13 3-28,13-3-7,0 0-39,-14 4-7,14-4-16,0 0-19,0 0-16,-7 5 9,7-5 3,9 3 1,5-3-3,4 0 2,4 0-2,11-3 2,8 1 36,11 0-23,10-3-14,14 2-19,3-2-3,5-2-29,4 5 3,-3-3 40,1-2-52,3 2 47,-2 2-35,-1-3 54,-2 0-64,-1 2 47,-2 1-54,-3-4 68,-4 4-64,-13-1 51,-3 1-52,-5-2 47,-2 3-70,-14 0 58,-6 1-78,-3-1 91,-5 2-54,-4-2 66,1 1-43,-5 1 42,-1-1-48,-2 0 33,-12 1-50,20-2 28,-20 2-59,14-1 20,-14 1-113,0 0-23,10-4-131,-10 4-126,0 0-187,0 0-241,0 0-978,5-8-1492</inkml:trace>
  <inkml:trace contextRef="#ctx0" brushRef="#br0" timeOffset="6294.684">4775 1656 71,'-13'3'715,"13"-3"-135,-23 2-63,23-2-30,-18 4-86,18-4-25,-15 4-15,15-4-33,-13 2-25,13-2-36,-11 2-43,11-2-32,0 0-28,-12 3-20,12-3-36,0 0 45,0 0-13,0 0-1,8 5-46,-8-5 16,26 1-38,-5-2 9,1 1-45,8-1 25,10-2-8,10 2 58,6-4-47,5 2 20,16-2-32,4-2 34,4 2-33,3-2 28,0 2-15,2-2 3,-1 0 14,-2 0 6,-3 2-2,-5 1-2,-8-1-8,-13 2-6,-7 0 3,-12-1 6,-2 1 6,-7 0 12,-6 2 16,-4 0 1,0-1 7,-5 2 20,-1-1-86,-1 1-55,-13 0 0,19-2 0,-19 2 0,11-4 0,-11 4 0,0 0 0,0 0 0,0 0 0,4-8 0,-4 8 0,0 0 0,-9-7-2,9 7-452,-10-5-165,10 5-199,-16-5-310,16 5-508,-17-4-1297</inkml:trace>
  <inkml:trace contextRef="#ctx0" brushRef="#br0" timeOffset="13266.193">17038 18985 6268,'0'-59'15,"1"-12"-21,-2 1 19,2 1-15,-1 1 22,0-3-3,1-2-18,-2-4 18,1 2-20,-1-3 16,0-4-3,-1 0-2,1-1-1,0-1 10,1-1-8,-2-3 11,1-1-14,-1 0 2,0-3-8,1-2 4,0 0-5,-1-2 13,1 0-1,0 1-3,1-1-4,-1-5 1,-1 1-2,0-20-4,2 20 24,-3 1-18,3 0 13,-2-20-19,1-2 4,-2 21 14,2-18-25,-2 17 18,2-18 9,-1 20-19,1-2 17,0-20-25,1 0 22,-1 0-8,1 18 5,0-18 1,0 1-4,-2-1 2,1 19 2,1-20-11,0 2-2,-1 19 41,1-20-37,0 19-3,-2-19-1,1 1-1,1 0 31,-1 19-44,0-20 51,1-2-40,2 3 34,-3-2-40,1 1 28,0 2-39,0-1 51,0-2-35,-1 3 30,1-1-47,0 0 44,0 18-47,0-22 52,0 1-6,0 1-44,0 1 40,1-1-42,-1 0 45,1-1-10,-1 2 8,0 0-5,0 0-41,0 18 45,0-17-46,-1-1 42,1 19 13,1-21-34,-1-1-18,1 3 44,-1 0-46,0 20 45,0-20-17,0 21 12,2-2 0,-2-20-37,0 21 36,0-19-38,0 0 40,-2 20-1,2-1 4,-1 1-2,0-2-47,0-17 40,-1 19-45,2-3 55,-2 4-6,2-2 3,0 1 1,0-1-44,0 2 42,0-1-40,0 1 39,0 1-42,0 0 45,-1 4 5,1 0-46,-2 1 35,1 1-31,1 0 43,-1 1-44,0-1 40,-1 3-43,2 1 39,0-2 9,-1 4-50,2-1 41,-2 0-34,2 2 38,-2 0-46,1 0 35,0 1-30,0 1 39,1 3-29,-1-2 34,0 3-37,2 1 4,-2 1 5,-2-1 0,2 1-4,2 2 0,-2-1 4,0 3-10,0 1 30,0-1-16,-2 4-4,2-1 7,-1-1-1,1 1-24,1 1 28,-2 8-20,2-7 14,-1-2-16,0 12 25,0-2-10,0-8 7,0 9-2,0-1-14,0-10 15,0 2-12,0 9 19,0 2-22,0-3-2,2 2 4,-4 0 23,2-2-26,2-11 17,-2 14-14,-2 0 39,2-1-49,-1 0 36,1 0-27,-1 0 4,1 2 3,-2-2-8,4 0 0,-4-12 0,2 1-17,0-3 1,-2 3 9,2 0 11,-1-1 2,1-1-19,-2 2 1,1-1 1,2-2-7,-1-1 9,0 2 0,0-2 5,0-1-7,-1 2-11,1-2 1,0 0-18,-1-1-9,1-1-31,0 1 0,-2-2-19,1 2-36,0 0-22,-1-2-76,1 2-67,0 0-68,1 2-51,-1-2-197,-4-5-426,3 4-673</inkml:trace>
  <inkml:trace contextRef="#ctx0" brushRef="#br1" timeOffset="-32747.418">821 3384 565,'0'0'649,"0"0"-79,0 0-25,0 0-50,-11 3-23,11-3-38,0 0-29,0 0-27,0 0-34,0 0-12,2 11 33,-2-11-67,9 6 39,-9-6-81,13 5 27,-1-2-80,0-2 21,1 2-65,4-2 27,2 0-47,1 1 20,1-2-47,2 0 24,0 0-57,2-2-13,1 1-66,1 0 0,1 1 0,-1-3 0,-2 2 0,-5-1 0,1 1 0,-2-2 0,-4 2 0,1 0 0,-2 0 0,-1-1 0,-13 2 0,18 0 0,-18 0 0,16-2 0,-16 2 0,13-1 0,-13 1 0,14-2 0,-14 2 0,0 0 0,13 0 0,-13 0 0,0 0 0,10-2 0,-10 2 0,0 0-339,0 0-177,10-7-92,-10 7-163,0 0-217,0 0-586,3-10-1220</inkml:trace>
  <inkml:trace contextRef="#ctx0" brushRef="#br1" timeOffset="-17371.984">2568 3139 518,'0'0'609,"6"-9"-70,-6 9-7,5-12-68,-5 12-34,8-14-40,-8 14-42,5-15-23,-5 15-26,6-12-35,-6 12-10,4-13-6,-4 13-14,0 0-13,0-15-24,0 15-11,0 0-44,-6-14-6,6 14-23,-10-7-8,10 7-14,-17-5-18,17 5-19,-23-2-15,9 4-1,0-2 2,-2 4-4,0 1-11,0 1-2,-2 1 2,-2 3-8,4-2-9,-3 3 0,1 2-37,2-2 40,0 3-36,2-3 31,1 4-29,2-2 36,2-1-29,-3 0 25,7 1-32,0-4 38,2 1-30,3-10 22,-2 20-29,2-20 40,4 19-33,-1-10 30,3-1-27,1 0 28,2 1-35,1-2 24,3 0 7,0 0-13,1-2 9,3 2 4,0-1-11,0 0-25,5 0 45,-2 1-38,1-2 38,0 1-39,2 0 24,-3-1-20,-3 1 23,0-2-30,-2 3 26,0-2-27,-1 1 20,-3 1-9,-1-2 18,-2 0-30,-2 2 35,-6-7-26,7 13 28,-7-13-28,0 12 32,0-12-3,-11 14 2,1-6-8,-2 1-7,-3-2 8,-4 1-5,0 1-3,-1-2-1,-3-1 1,0 1 0,1-2 3,-1-2-2,-1 1-25,2-1 32,1-2-32,1-1 34,-2-1-33,3-2 26,-1 1-25,-1 0 18,6-2-31,-4 0-47,6 2-73,-1-1-48,3 1-79,11 2-109,-18-6-112,18 6-77,-13-1-222,13 1-433,0 0-843</inkml:trace>
  <inkml:trace contextRef="#ctx0" brushRef="#br1" timeOffset="-16917.327">2886 3389 305,'0'0'881,"0"0"-124,8-8-92,-8 8-84,0 0-72,0 0-90,0 0-68,0 0-78,-4-8-24,4 8-61,0 0 0,-12 7-47,12-7-2,-13 11-47,5-6 1,1 3-38,1 0 6,1 1-33,-3 0 16,3 0-25,0 3 14,2-1-27,-1 0 18,4-11-23,-2 20 23,2-20-23,1 19 15,2-9 1,1-2 0,1 0-10,1 0 2,2-1 1,1-1 0,0-2 0,1 0-10,3-1 14,-2-2-12,4-1 0,-15 0-17,27-3 29,-13 1-19,2-4-4,-2 1 16,0 0-9,-3 0 35,2-3-9,-1 0 26,-5 1-7,0-2 13,-2 1-3,-2-5 34,0 2-44,-3-2 35,-2 0-40,-2-3 33,0 2-5,-4 1-1,1-1-10,-5-2 21,2 4-23,-2 1-23,-3-1 38,1 3-38,-1 1-11,1 1 1,-3 3-9,2 1-10,-2 1-13,3 1-59,-1 2-71,1 1-70,-3 1-85,5 1-104,-1 0-129,1 4-103,2 0-243,1-2-432,9-6-910</inkml:trace>
  <inkml:trace contextRef="#ctx0" brushRef="#br1" timeOffset="-16590.439">3245 3237 242,'0'-21'966,"0"21"-186,0-22-27,0 22-56,1-18-36,-1 18-82,-1-17-40,1 17-55,0-15-67,0 15-60,0-14-55,0 14-54,0 0-38,0-13-43,0 13-32,0 0-19,0 0-5,0 0-4,0 0 7,0 0-13,3 11 4,-3-11-105,1 21 0,0-8 0,-1 0 0,0 1 0,2 2 0,-2 2 0,1-2 0,0 1 0,-1 2 0,3-2 0,-3 1 0,1 0 0,0 1 0,-1 0 0,2-1 0,-1-1 0,1 3 0,0-2 0,-1-1-114,1 0-347,2-2-94,-1 2-97,1-2-117,-2-1-155,3 0-572,1 0-1123</inkml:trace>
  <inkml:trace contextRef="#ctx0" brushRef="#br1" timeOffset="-16105.462">3580 3442 631,'0'0'819,"-1"-17"-72,1 17-65,-2-15-68,2 15-32,-2-12-96,2 12-51,-5-9-58,5 9-44,-8-5-23,8 5-17,0 0-45,-11 3-42,11-3-19,-11 9-45,5 0-11,2-1-20,-1 2-27,0 1-14,1 0-15,1 0-15,1 1 1,-1 0-10,3 0-15,0-12 16,0 21-11,3-10-5,1-1-10,0-2 5,1 0-4,3 0-8,0-3-8,3 0-8,-1 0-26,-10-5-9,24 2 1,-10-2-47,0-2-17,3-1 5,-2-1 16,2-2 27,1-3 4,-1 1 11,0-3 14,0 1 15,-3-3-4,0-1 6,-1 0 11,1 0-13,-5 2 4,0-1 3,-1 1 6,-1-1 20,-2 4 15,-1 0 13,-4 9 5,8-15 13,-8 15 0,6-11-11,-6 11-6,0 0-8,0 0-9,0 0 24,0 0-6,0 0 0,0 0 0,0 0-6,-8 7 0,8-7-7,-1 12-9,1-12-8,0 14 2,0-14-7,0 16 10,0-16-14,3 17 8,-3-17-24,6 17 23,-2-7-54,-4-10-32,9 14-56,-3-6-52,2-3-49,1 0-29,0-3-50,1 3-68,3-3-47,-13-2-25,25 0-12,-12-1-70,1 0 12,0-5-76,3 0-295,-2-2-455</inkml:trace>
  <inkml:trace contextRef="#ctx0" brushRef="#br1" timeOffset="-15824.543">4178 3285 165,'5'-18'691,"-2"2"-152,-1 2-63,-2-4 7,2 5-39,-2-1-18,-2 2-36,2 0-5,-2 0-30,0 0-26,2 12-26,-4-19-20,4 19-32,-2-12-25,2 12-31,-5-12-11,5 12 7,0 0-7,0 0 27,-12 3-48,12-3 5,-5 13-23,3-2 5,-1 0-18,1 6-13,-2 0-13,1-1-14,1 4-25,-1-2-9,2 1-7,-2 1-13,2-2-3,1 3-6,0-3-1,0 3-10,0-2 3,1-1-17,1 1 6,-1-2-9,1 1 3,0-2-13,0 0-14,2-5-38,-1 2-47,-1-4-17,2 2-65,0-2-26,-4-9-47,8 14-44,-8-14-38,11 8-43,-11-8-41,10 4-27,-10-4-44,12 0 0,-12 0-125,12-4-505,-12 4-744</inkml:trace>
  <inkml:trace contextRef="#ctx0" brushRef="#br1" timeOffset="-15463.231">4041 3384 193,'-18'3'739,"3"-2"-139,3 0-65,0 2-66,12-3-61,-20 3-28,20-3-34,-13 1-56,13-1-32,0 0-44,0 0-52,0 0 1,0 0-37,0 0-25,17-5-23,-1 1-11,4-1-15,4 0-13,6-2-10,2-1 0,1 1-7,0 1-3,2-1-7,-1 0 4,-2 0-9,-4 4-1,-2-1-11,-1 0 10,-4 0-2,-3 3 13,-2-2-14,-3 3 13,1 0 16,-14 0 3,18 3 40,-18-3-3,15 7 42,-15-7 19,9 12-14,-9-12-13,7 13 3,-7-13-12,2 17 14,0-6-15,-2-11-13,2 20 3,-2-8-28,2 0-13,-1-1-14,1 0 0,-1 1-12,-1-12-7,3 21 6,0-12 7,-1 0-29,-2-9-32,7 16-56,-7-16-40,6 11-26,-6-11-64,10 7-72,-10-7-64,9 4-92,-9-4-76,0 0-109,16-5-615,-8 0-860</inkml:trace>
  <inkml:trace contextRef="#ctx0" brushRef="#br1" timeOffset="-15128.868">4404 3229 399,'-11'5'604,"1"-1"-81,2 2-58,8-6-65,-10 7-47,10-7-25,-6 9-9,6-9-23,0 0 0,4 10-34,-4-10-34,11 5-21,-11-5-19,16 0-12,-16 0-18,22 0-16,-8-3 8,1-1-16,2-1 11,-3 2-8,2-3 7,-1 1 0,0-2 3,-2 2-1,-2-3 2,-1 1-10,-1 1 7,-2-1-22,0-2-12,-7 9-29,7-12-4,-7 12-18,1-15-5,-1 15-17,-4-11 1,4 11-15,-11-11 5,11 11-6,-16-7-13,16 7-1,-19-2 3,19 2-15,-22 2-14,9 3-75,-2 1-62,-1 1-62,3 2-86,-2 2-84,1 0-135,-2 2-144,3 3-193,2-4-541,2 0-1002</inkml:trace>
  <inkml:trace contextRef="#ctx0" brushRef="#br1" timeOffset="-14684.259">4817 3485 728,'0'0'815,"1"-12"-89,-1 12-56,-2-10-41,2 10-81,-3-11-77,3 11-27,-7-10-37,7 10-48,-6-8-58,6 8-71,-6-6-49,6 6-40,0 0-19,-17-1-20,17 1-11,-11 5-21,11-5-9,-13 6-15,4-1-9,3 2-4,-1-1-4,2 1 8,-2 1 6,1-1-45,6-7 16,-7 16-17,7-16-1,-3 15 9,3-15-2,3 14-9,-3-14 16,10 14-13,-1-9 14,1-1-20,0-1 14,6-1-6,-2-2 7,4 0-13,2-2 8,2-2-3,1-3-9,0 1-17,1-2 19,-2 0 1,0-2 0,-1 0 13,-3-1 4,0 1-15,-3-1 11,-3 2-10,-3-1-2,-1-1 14,-5 2-1,1 0-9,-4 9 25,-4-17 4,1 9 3,-4 1-13,-2 1 9,-2 0-12,-1 0 13,-2 1-23,-1 3 25,-2-1-27,1 2 20,-1 1-17,2 0-9,-4 1-4,3 2 10,0 0-55,3 1-88,-3 0-83,6 0-81,1 0-66,0 0-92,9-4-76,-9 10-46,9-10-181,0 0-507,0 0-882</inkml:trace>
  <inkml:trace contextRef="#ctx0" brushRef="#br1" timeOffset="-14246.786">5238 3343 197,'0'0'966,"11"-8"-151,-11 8-108,0 0-113,10-7-90,-10 7-88,0 0-77,0 0-53,14 2-24,-14-2-18,8 9-13,-8-9-28,8 16-41,-3-7 14,0 1-26,-2 0-36,3 1-29,-3 0-12,0 0-17,1 0-8,0 0 0,0 0-24,0-1 8,-1 1-5,0-2 1,-3-9-7,4 15 3,-4-15-6,3 14 41,-3-14 9,0 0 26,3 13-17,-3-13 0,0 0-11,0 0 9,0 0-25,0 0 9,0 0-5,-8-9-10,8 9-11,-4-17 5,2 6-6,0-1-5,2-2 6,-1-3-1,2 0-2,1-2-2,2 0 13,0-1-13,3 2 4,1-1-19,5 2 6,0 0-6,2 3 2,1-1 4,4 4 17,0 1-9,-1 5 25,2 1 12,-1 4-58,-1 0-6,3 2 0,0 5 0,-2 0 0,1 3 0,-2 2 0,-4 0 0,2 1 0,-5 0 0,0 1 0,-1 1 0,-3-2 0,0 2 0,-3 2 0,-1 1 0,-3 0 0,-1 1-586,-1 5-290,-3-8-1244,1 2-1888</inkml:trace>
  <inkml:trace contextRef="#ctx0" brushRef="#br1" timeOffset="-13745.587">6920 3377 78,'-4'-10'919,"0"3"-169,4 7-59,-7-12-76,7 12-58,-5-10-70,5 10-70,0 0-55,-9-3 11,9 3-22,-8 8-15,8-8-11,-6 16-60,1-5-24,1 1-46,1 1-31,1 2-35,-1 0-21,2 2-24,0-3-19,-1 1-11,2-3-9,-1 3-17,1-3-44,1 0-53,-1-12-99,3 20-75,-3-20-67,4 17-67,-4-17-63,5 9-110,-5-9-48,0 0-206,11 3-482,-11-3-891</inkml:trace>
  <inkml:trace contextRef="#ctx0" brushRef="#br1" timeOffset="-13417.473">6839 3299 784,'0'0'685,"-12"5"-84,12-5-66,0 0-60,-10 5-58,10-5-22,0 0-8,0 0-17,-7 8-26,7-8-29,0 0-27,0 0-34,17 0-26,-17 0-20,15-7-5,-3 3-40,-1-1-5,2-2-18,-1 0-12,-1-2-21,2 1 4,-3 0-20,0-3 3,2 2-11,-3-1-10,0 1-10,-3 0 1,-1 1-4,0-1-17,-5 9 0,5-17 4,-5 17-23,2-16-1,-2 16-5,-4-13-4,4 13-8,-8-9-1,8 9 1,-14-3-4,14 3-16,-19 0-33,6 5-43,2 2-68,-3 1-65,0 2-60,-2 2-63,3 1-80,2 2-85,1 0-71,2-1-126,0 4-773,4-2-1104</inkml:trace>
  <inkml:trace contextRef="#ctx0" brushRef="#br1" timeOffset="-13018.535">7419 3370 655,'14'-9'826,"-5"0"-82,0 1-97,-3-1-95,-2 1-13,-4 8-65,1-18-50,-1 18-41,-4-15-26,-1 8-18,-3 0-35,-2 0-37,-4 2-60,0 0-23,-2 4-34,-1-1-34,-2 2-18,1 3-32,-3 0 6,2-2-28,3 4-7,-4 0-6,5 1-6,0 0-11,2 1 2,2 1-12,3 1 4,1-1-18,4 1-1,3-9-32,2 17-5,2-9-30,4 3 8,4-1-33,1-2-3,5 4-15,0-3-11,2 2 6,1-2-5,-2 0 28,1 0 10,1 2 32,-3-3 3,1 1 19,-5-3-3,-1 2 21,-2-2 0,-2 1 41,-1 0 38,-2-2 41,-6-5 24,7 10 23,-7-10-1,-3 10 8,3-10 14,-9 9-11,-1-5 3,-2 1-10,-3-2 1,0 0-34,-6-1-13,1 0-31,-4-2-12,-3 0-19,-1-2-3,0 2-16,-2-2-2,2-1-29,0 2-47,1-3-55,3 1-106,2 2-125,0-3-111,6 0-166,-1 1-192,3 0-941,1 1-1440</inkml:trace>
  <inkml:trace contextRef="#ctx0" brushRef="#br1" timeOffset="-12420.445">8323 3361 569,'0'0'742,"0"0"-23,-1 11-41,1-11-75,0 0-39,9 9-32,-9-9-68,15 3-46,-15-3-43,24 3-50,-11-3-37,3 0-63,0-3-34,3 0-33,-1 0-27,4-3-38,-2 0 3,2 0-36,-4-2-2,0 3-32,-4-4 18,1 2-27,-3-1 17,-2 1-33,0 0 30,-3 0-22,-7 7-4,6-13-8,-6 13 11,0 0-23,-4-14 23,4 14-11,-15-2-3,15 2-1,-24 2 20,8 3-34,0 0 36,-3 4-21,-2 2 7,3 0-4,0 0 5,2 1-13,-1 1 20,4 1-3,1-1 12,3 0-10,1-1 1,3 0 10,0-3 2,4 3-13,1-12 28,2 18-19,3-10 7,3 0-8,2-2-8,3 2-13,1-4-78,2 0-103,2-2-75,3-1-99,0-1-65,-1-1-136,-1 1-68,0-1-150,2-2-600,0-3-979</inkml:trace>
  <inkml:trace contextRef="#ctx0" brushRef="#br1" timeOffset="-12213.87">8731 3317 580,'-12'-8'798,"12"8"-109,-7-8-88,7 8-51,0 0-54,-8-7-22,8 7-33,0 0-36,0 0-4,0 0-10,5 8-7,3-4-67,0 3-29,3 1-27,2-2-40,2 2-32,-1 0-38,4 1-28,0 0-28,0 0-16,1 0-23,-1 0-9,0 1-21,0 0-63,1-1-48,0 1-98,0-2-94,0 0-54,-2 1-83,0-2-63,-2 0-119,0-2-66,-1 0-254,2-1-378,-3-1-896</inkml:trace>
  <inkml:trace contextRef="#ctx0" brushRef="#br1" timeOffset="-11966.494">9188 3331 811,'0'0'768,"-8"-12"-57,8 12-65,-8-10-52,8 10-15,-11-12-37,11 12-35,-10-9-47,10 9-59,-12-8-54,12 8-45,-18-7-30,7 5-39,0 1-44,-3 1-32,-2 2-21,-1 1-28,0 2-15,-5 2-24,2 0-3,-1 4-20,1 0-6,0-1-12,-2 3 7,3-2-24,-2 3-18,4 0-43,0-1-38,1 0-66,2-1-44,3 0-62,-1-2-71,5 1-55,0-4-119,2 4-102,5-11-77,-5 15-863,5-15-1186</inkml:trace>
  <inkml:trace contextRef="#ctx0" brushRef="#br1" timeOffset="-11659.221">9339 3335 460,'9'-9'949,"-1"1"-86,-2-1-43,2 2-51,-3-1-56,-5 8-79,9-12-73,-9 12-58,6-11-73,-6 11-59,8-8-56,-8 8-62,0 0-43,6-5-22,-6 5-36,0 0-152,5 10 0,-5-10 0,3 20 0,-2-7 0,2 3 0,-1 2 0,2 4 0,1 3 0,-2 6 0,1 3 0,-2 1 0,1 0 0,-1 3 0,0-1 0,-1 2 0,0 0 0,-1-3 0,0 3 0,0-3 0,0 0 0,-1-4 0,0-3 0,-2-1 0,2-4 0,1-4 0,-1 0-22,1-3-573,1-5-90,-2-1-104,1-11-138,2 15-710,-2-15-1298</inkml:trace>
  <inkml:trace contextRef="#ctx0" brushRef="#br1" timeOffset="-11358.356">9409 3362 710,'-5'-17'782,"3"3"-86,-1 2-55,2-1-73,1 1-65,1 0-70,3 0-51,1 0-65,4 0-35,2 3-27,2 1-31,5 1-5,2 1-20,2 2-8,3 1-32,-1 3 23,2 2-28,-1 0-19,2 2-19,-3 3-13,-1-1-12,-3 2-7,-1 2-14,-5-2-12,-2 2-2,-3-1-5,-2-1-18,-2 1 15,-3 1-8,-3 1 2,-3-1-11,-1-1-8,-4 1-8,-1-2-9,-3 3 12,-1-2-9,-1-1 1,-1 1-38,-3 0-53,5-2-67,-2-1-79,2 1-49,0-3-80,2 1-77,1-2-183,0-1-90,11-2-898,-19 3-1256</inkml:trace>
  <inkml:trace contextRef="#ctx0" brushRef="#br1" timeOffset="-10994.323">9749 3294 532,'9'-6'732,"0"1"-100,-1 0-57,2 2-84,2-2-42,-2 1-34,4 1-71,-1 0-6,1 2-39,1 0-27,1 2-27,1 3-18,1-1-28,-1 2-21,1 1-29,-3 2-29,0-1-19,-1 3-22,-1-2-3,-3 3-26,-1-2-1,0 2-19,-4-3 0,-1 2 0,-4-10-10,4 17 0,-4-17-6,-1 15 0,1-15 2,-4 13 0,4-13 19,-10 12-22,10-12 11,-9 9 41,9-9 50,-9 7 4,9-7 5,0 0 4,-13 3 1,13-3-4,0 0 7,-10-5-1,10 5-12,-3-10 0,3 10-48,2-14-71,-2 14 0,5-17 0,-1 8 0,2 1 0,0-3 0,3 0 0,0 0 0,3 0 0,-2 1-231,4 1-112,-1-1-70,0 0-60,2 3-49,-2 0-40,3 0-16,0 2-85,-1 0-143,0 0-322,1 1-743</inkml:trace>
  <inkml:trace contextRef="#ctx0" brushRef="#br1" timeOffset="-10370.576">10290 3283 476,'0'0'602,"5"6"-46,-5-6-23,0 0-37,13 5-40,-13-5-35,13 0-19,-13 0-47,19-2-25,-10-2-48,1-1-20,3 2 5,-3-2-22,0 1-4,2-1-25,-1-1-36,-1-1 22,0 2-20,0-2 18,-1 0-48,-2 1-12,1-2-8,-8 8-9,10-11-18,-10 11-12,6-10-18,-6 10-16,5-8-10,-5 8-14,0 0-2,-6-8-6,6 8-11,0 0-2,-18 5 1,8-1-4,0 2-4,-2 2-2,0 2 6,0 0-5,-2 2 5,1 1-1,2 2-1,-1-1 6,3-2-9,3 2-12,-1-2 4,1 0 8,2-1-13,2-2 1,2-9-13,1 22-19,3-13-20,2-1-47,2 1-41,2-1-74,4 2-29,0-5-14,4 1-44,0-3 6,4 1-62,-1-3-18,2-1-27,6-2-3,4-1-27,2-4 28,0 0 32,5-5 92,-3 0 32,-1-2 107,-1-3 50,-3-1 71,-3 0 59,-4 2 93,-5-1 43,-2 3 39,-4 2 46,0-5 55,-5 5-30,-1 1 13,-2-2-29,-1 5-3,-5 8-1,3-17 4,-3 17 15,-8-15 12,8 15 14,-11-10-15,2 6-24,-3 1-26,3 2-24,-3 0-28,-2 1-29,2 1-29,-2 0-24,0 2-23,0 1-19,1 2-7,1 0-11,1 2-21,3 2-20,2-3-4,3 4 0,2 0 0,4-1 0,-1 3 0,6-2 0,0 3 0,2-2-72,0-2-18,4 4-4,1-1 16,1-1 15,0 0 22,2 0-2,-4-4 3,-3 1 10,1-1 14,-3-1-1,-2 0 4,2-2 13,-9-5 13,9 10 9,-9-10 26,5 8 12,-5-8-1,0 0-11,-5 13 1,5-13-3,-11 5-3,11-5-13,-16 7-5,16-7 1,-22 3-4,9-2-21,1 0-37,0 1-62,-1-2-76,1 1-128,0-2-104,12 1-150,-26-2-151,26 2-117,-21-1-754,21 1-1226</inkml:trace>
  <inkml:trace contextRef="#ctx0" brushRef="#br1" timeOffset="-9991.079">11460 3280 47,'13'-8'887,"-3"-1"-156,-2 2-36,-2 0-86,-6 7-67,2-17-38,-2 17-25,-4-15-45,-4 8-42,2-1-34,-3 3-20,-3-1-60,0 0-56,-3-1-17,0 4-42,2 1-42,-1 0-22,3 0-17,11 2-8,-25 0-21,13 2-5,2 2-1,3 1-27,-2 0 3,9-5 4,-8 15-12,8-15-1,0 20-7,4-9 8,4 2 10,2 2-30,3-1 16,1 1-7,4 1-2,-3-3-16,4 0 9,1 1-1,-5-3-18,3 1 27,-5-2-17,-3-3 19,1 3-2,-3-5-8,0 1 20,-8-6-18,9 11 2,-9-11 7,0 0-4,-5 11-2,5-11 27,-14 5-30,14-5-3,-22 2-3,9-2 13,-4 0-15,3-1 24,-5 0-8,2-1-16,-2 2 9,0-3-49,3 1-59,-2 0-97,4 0-100,0 1-64,3-2-133,11 3-130,-20-1-143,20 1-675,-10-3-1069</inkml:trace>
  <inkml:trace contextRef="#ctx0" brushRef="#br1" timeOffset="-9229.107">11713 3392 160,'17'-4'757,"0"0"-134,-2 1-72,3-1-36,-7-1-45,5-1-65,-5 0-8,3-2-41,-5 1-14,0 1-63,0-1-22,-3 0-20,1 0-28,-1-2-7,-6 9-45,5-15-20,-5 15 16,5-11-7,-5 11-33,0-12-27,0 12-11,-10-9 0,10 9-1,-11-6 0,11 6-29,-18 0 10,18 0-23,-21 7 13,9-4-18,1 4 9,0 0-18,-1 2 14,2 2-17,2-1 3,1 1-16,-1 0 23,6 0-30,0 1-2,2-12-61,3 21-52,2-13-40,1 3-52,6-2-5,-1 0-44,3-2 2,-1 0-57,4-1-10,-1-1 9,4-1 15,-1-1 11,3-1 13,4 0-12,0-1 35,2-1-9,0-3 61,2-1-1,1 0 52,3-3 18,-4-2 73,1-1 29,-2 0 66,-2-4 15,-5 3 53,-2 0 58,-4-1 41,-2 0 32,-4 2 28,0 0-21,-5 0-15,-1-1 19,-4 11-20,0-18-21,-4 9-8,-1 1-7,-5 1 22,2 2-7,-6 0-14,0 1 1,0 4-16,-2 0-19,0 2-15,-4 3-1,3 0-13,-3 3-14,0-1-28,3 4-16,0-1-11,3 2-4,0 3-18,2-5 8,5 3-27,-1-2 5,5 1-10,1-1 6,2-11-45,2 20-9,0-10-26,4-2-9,3 1-22,1 0-21,3-4-8,-1 2-14,3-3-8,0 0-7,-1-3-5,2-1 21,-2-1-15,4-3 3,-3 0-6,0-3 11,-1 1 15,0-4 8,-1-3 13,0-2 11,-3-3 25,-1-4 7,1-5 15,-3-2 10,-1-3 2,-2-1 16,0-1 24,1-7 20,-3 3 10,1-1 35,-2 1 50,1 3-4,-2 1 29,-2 5 37,2 3 15,0 5 0,-1 2-5,1 1 8,0 2-14,-5 3-27,5 2-34,0 11-13,-5-14 2,5 14 3,0 0 28,0 0 2,-13 2-15,9 8-24,-3 4 1,0 6-4,1 2-4,-1 8-3,1 3-5,-2 8-23,2 2-8,1 0-18,-3 1-4,3 0-11,0-3-27,-1 2-72,3-6-107,-1-3-121,2 0-111,-1-1-123,-1-1-181,-2-1-291,3-7-510,2 1-1147</inkml:trace>
  <inkml:trace contextRef="#ctx0" brushRef="#br1" timeOffset="-8281.157">13326 3239 628,'4'-9'646,"-4"9"-111,0-17-15,0 17-53,0-15-39,0 15-24,-6-17-47,1 9-24,-1 2-25,-1-1-27,-2 2-23,-2 1-6,1 2-30,-3 2-24,-1 1-11,-1 3-12,-3 1 3,2 5-33,-4 1-2,5 1-43,-2 2 0,2-1-21,-1 0-8,5 3-26,-3-1 22,6-3-43,3 1 24,1-2-9,2-1-7,2-10-25,2 18 19,0-7-29,4-5 41,3 0-35,1-1 14,-1 0-24,4-3 16,1 0-11,1 0 7,1-2-26,3-3-35,0 0-17,-1-2-3,2-3-1,0-1 1,-1 2 8,-2-3 9,-1 2 14,-3 0 2,-1-1 18,-3 2-2,-2 2 2,1 1 2,-8 4 0,10-8-2,-10 8 9,0 0 4,0 0 8,0 0-4,0 0 29,0 13-31,0-13-3,-5 14 18,5-14-13,-3 14 6,3-14-1,0 15-1,0-15 6,6 17-9,-6-17 4,8 16-7,-3-10 7,3 3 8,2-5-5,3 3-13,0-3-9,1 0-10,5-3 9,-4 2-20,3-2-4,2-1-6,2-2-4,-3 0 0,3-2 9,3-1 6,0-1-6,-1-2 9,-1-2 9,-1-3 0,-2 2 6,-1-1 3,-2-2 7,-3-2 8,-1-1-11,-2 0 28,-1-1-1,-4 2 14,-1-1 1,-1 2 17,-2-1-2,-4 3 10,2 1 1,-4 0 5,-1 0-11,-3 1-16,0 2 5,-1 0-5,-2 2 1,0 4 2,2-2-26,9 5 6,-21-1-8,21 1 3,-15 4-7,7 1 8,8-5-4,-12 14 9,11-3-14,1-11 11,3 25-8,1-9-2,6 2 0,-1 1 3,4-1 4,3 2-4,2 1 7,0-2 26,2-2 1,-2 1 20,-2-4 18,-3-1 36,-1-2-6,-4-1 22,-1-3 5,-1 2 13,0-3 10,-6-6-29,6 13-7,-6-13-26,-2 10-9,2-10-29,-14 8-3,5-4-46,0 0-63,-4-3-120,0 2-163,-1-3-155,-2 0-248,-6 2-354,2-4-514,-1 2-1264</inkml:trace>
  <inkml:trace contextRef="#ctx0" brushRef="#br1" timeOffset="-3975.619">2242 4600 333,'0'0'709,"0"0"-95,5 11-25,-5-11-58,0 0-19,8 5-56,-8-5-18,0 0-45,0 0-29,14 0-33,-14 0-38,0 0-24,10-5-30,-10 5-14,8-10-21,-8 10 14,7-9-19,-7 9-23,7-13-15,-7 13-11,1-14-21,-1 14-11,3-17-15,-3 17-18,-3-21 1,3 11-17,-2 0 7,-2-1-16,1 2 1,-2 0-61,1-2 0,-1 2 0,5 9 0,-10-15 0,2 9 0,2 1 0,6 5 0,-14-8 0,14 8 0,-19-1 0,7 2 0,0 4 0,-1 0 0,2 3 0,-3 1 0,1 3 0,-1 3 0,3-4 0,1 5 0,-3 0 0,5-2 0,1 0 0,-1-1 0,3 2 0,0-1 0,1-1 0,3-1 0,-1 0 0,2-12 0,-2 19 0,2-19 0,5 17 0,-1-8 0,-4-9 0,11 12 0,-11-12 0,16 6 0,-16-6 0,20 4 0,-20-4 0,22-2 0,-8 0 0,-1-3 0,2 0 0,-1-2 0,1-1 0,-1-1 0,2-2 0,-2-2 0,0 1 0,-1-4 0,-2 2 0,3 0 0,-4-1 0,-2 2 0,1 2 0,-1-3 0,-2 2 0,-1 2 0,-1 1 0,1 0 0,-5 9 0,5-14 0,-5 14 0,4-11 0,-4 11 0,0 0 0,0 0 0,0 0 0,0 0 0,0 0 0,-10 4 0,10-4 0,-6 17 0,3-5 0,2 0 0,-2 0 0,2 0 0,1 2 0,0 0 0,1 0 0,0 0 0,1 1 0,2-1 0,0-2 0,2 1 0,0-2 0,2-1 0,2-1 0,-1 0 0,1-1 0,1-2 0,1-3 0,-2 1 0,3-2 0,-1 1 0,2-3 0,-14 0 0,23 0 0,-23 0 0,21-3 0,-21 3 0,21-5 0,-21 5-35,18-7-189,-18 7-96,15-9-67,-7 4-104,-8 5-125,10-10-170,-10 10-900,6-10-1359</inkml:trace>
  <inkml:trace contextRef="#ctx0" brushRef="#br2" timeOffset="6361.268">3563 4651 585,'0'0'617,"0"0"-77,0 0-8,0 0-78,-11-1-18,11 1-65,0 0-11,0 0-19,-9-5-28,9 5-17,0 0-17,-8-7-11,8 7-15,0 0-32,-2-10-11,2 10-18,0 0-11,1-12-28,-1 12 3,4-12-6,-4 12-28,6-11-8,-6 11-19,8-11-2,-8 11-24,10-11 4,-10 11-28,12-9-1,-12 9-13,11-5 11,-11 5-16,14-1 14,-14 1-15,13 4-4,-4 1-5,-3 2 0,2 0 11,0 4-12,-2 0 0,0 4-5,1-1 16,-1 1-24,-1 1 2,-1 0-4,1 1 2,-1-1 4,1-1 1,-1 1 1,-2-2-2,2-1-1,-1-1 1,-2 0-11,2 0 1,-3-12 4,4 19 0,-4-19 3,2 15 1,-2-15-2,3 12-1,-3-12 4,3 10 2,-3-10-2,0 0 4,0 0-3,3 10-1,-3-10-1,0 0 2,0 0-6,0 0-1,-1-15 5,1 15-7,-4-17 5,3 4-9,0-1-2,-1-1 5,2-1-5,0-1 1,0-1 3,2 0-2,0-2 1,2 2 9,-2 0-7,2-1-3,0 2 3,2-2 4,1 3-8,2-2 5,0 3 1,0 1-1,1 2 3,0-1-3,2 3 10,0 1 7,0 1 7,2 2 11,0 0 8,-2 6 8,2 0 1,-2 3-4,4 2-3,-3 4-32,2 2-10,-2 3 0,-1 1 0,-1 2 0,-4 0 0,1 2 0,1-1 0,-5-1 0,1 0 0,-3 0 0,2 0 0,-2-2 0,0 1 0,-1-3 0,1 1 0,-2-1 0,0-1 0,0 2 0,0-14 0,-2 23 0,1-12 0,1-11 0,-4 19 0,4-19 0,-5 17-31,5-17-165,-5 14-66,5-14-51,-5 11-80,5-11-62,-8 7-105,8-7-76,-6 8-114,6-8-709,0 0-1076</inkml:trace>
  <inkml:trace contextRef="#ctx0" brushRef="#br2" timeOffset="6658.125">4223 4734 437,'-12'-2'879,"12"2"-158,0 0-55,0 0-103,-11-3-23,11 3-53,0 0-72,0 0-45,0 0-52,0 0-31,0 0-19,0 0 16,0 0-11,0 0-6,0 0-7,0 0-34,0 0-44,16 3-29,-16-3-24,13 2-27,-13-2-17,18 0-13,-18 0-24,22 0-9,-22 0-57,20 2-59,-7-4-72,-13 2-110,23 0-87,-9-2-115,-2 0-118,0 1-127,-12 1-199,22-5-546,-9 2-1068</inkml:trace>
  <inkml:trace contextRef="#ctx0" brushRef="#br2" timeOffset="7046.314">4698 4516 132,'1'-12'979,"-1"12"-164,0 0-106,0-15-34,0 15-46,0 0-46,0-11-47,0 11-63,0 0-31,0 0-62,-1-12-54,1 12-31,0 0-53,0 0-36,0 0-36,0 0-33,-4-8-24,4 8-20,0 0 20,-5 9 3,5-9-89,-4 16-27,2-7 0,1 4 0,-1-1 0,0 2 0,0-1 0,0 3 0,2-1 0,-1 1 0,-1 1 0,1-3 0,1 1 0,1 3 0,-1-2 0,2 2 0,-1-1 0,1 0 0,2-2 0,-1 0 0,1-1 0,2-1 0,-1-1 0,1-3 0,0-1 0,1 1 0,2-3 0,-1-2 0,1 2 0,-9-6 0,20 4 0,-20-4-118,21 0-173,-21 0-32,22-3-32,-12-1-27,1 0-31,-1 0-80,1-2-52,-2 0-24,0 0-90,-1 0-619,-1-3-886</inkml:trace>
  <inkml:trace contextRef="#ctx0" brushRef="#br2" timeOffset="8083.394">4577 4691 682,'-12'3'616,"12"-3"-102,-13 4-43,13-4-56,0 0-49,0 0-16,0 0-85,0 0-13,11-7-63,0 4 4,3-4-33,3 2-36,2-3-17,4 0-20,1 0-48,-1-1 33,0 3-15,0-3-8,0 2 3,-1-1-7,-5 3-13,-1 1 9,-2-1-4,-1 2 4,-1 3 6,-12 0 28,19 0-3,-19 0 37,12 8-20,-12-8 0,10 13 14,-10-13-19,6 18-19,-4-7-12,1-1-14,-1 2-3,1 1 6,1 1 22,0 1 1,1-1-21,0-1 0,3 0-10,-1 0-8,1-1 4,2-2-7,-1 0-5,1-1-5,2-3-2,-2 1-2,0-3 4,3-2-7,-13-2 4,22 2-7,-10-3-1,-12 1-4,23-3 2,-12-1 0,-1-3-6,1 1 2,0-3 6,-1 1-3,0-4 3,-1 0 0,-1-2-2,-2-1-1,0 3-7,0-2 2,-3 4 5,0 0 26,0-2-25,-3 12 29,1-17-4,-1 17 24,0-13-40,0 13 18,-4-8-16,4 8 18,0 0-14,-12-3 23,12 3-14,0 0 25,-11 10-18,11-10-1,-8 12 1,8-12-15,-6 17-3,6-17 5,-4 17-2,3-5-6,1-12-4,-2 19-2,2-19 10,3 20-6,-3-20-5,5 17-2,-1-9-5,1 0-21,-5-8-16,12 12-24,-12-12-9,14 9-7,-14-9-1,15 6 2,-15-6-21,18 3 1,-18-3-4,19-1 18,-19 1-10,19-5 12,-7 1-18,-3-1 26,0-1-14,2 0 28,-1-4 13,1 3 5,0-4 9,-2 2 11,0 0 3,1-1 0,-2 0 17,0 3 3,-3-3 12,2 3 18,-2-2 4,-5 9 17,9-13 15,-9 13 13,6-12 13,-6 12 5,5-12 1,-5 12 25,4-10-25,-4 10 20,5-10-24,-5 10 17,0 0-2,2-14 13,-2 14-24,0 0 4,1-12 6,-1 12-17,0 0 14,0 0-12,0 0-3,0-12-5,0 12-8,0 0-10,0 0 1,0 0-8,-3-10 0,3 10 7,0 0-14,0 0 20,0 0-19,0 0-44,-5-8-9,5 8 0,0 0 0,0 0 0,0 0 0,0 0 0,0 0 0,0 0 0,0 0 0,0 0 0,0 0 0,0 0 0,0 0 0,0 0 0,0 0 0,0 0 0,0 0 0,0 0 0,0 0 0,0 0 0,0 0 0,0 0 0,0 0 0,0 0 0,-2-11 0,2 11 0,0 0 0,0 0 0,0 0 0,0 0 0,0 0 0,0 0 0,0 0 0,0 0 0,0 0 0,0 0 0,0 0 0,5-9 0,-5 9 0,0 0 0,0 0 0,0 0 0,0 0 0,0 0 0,0 0 0,-1 15 0,1-15 0,0 21 0,0-7 0,0 3 0,0 4 0,0 4 0,0 4 0,-2 6 0,2 0 0,-3 2 0,0 6 0,0 1 0,-3-3 0,0 2 0,1-2 0,-4-2 0,1 3 0,1-3 0,1-4 0,-1-1 0,1 0 0,0-2 0,1 1 0,-1-1-128,0-3-643,0 2-120,1-6-228,1 1-552,2-6-1339</inkml:trace>
  <inkml:trace contextRef="#ctx0" brushRef="#br2" timeOffset="8465.634">5349 4693 400,'-2'-12'655,"2"12"-124,0-20-29,2 10-48,1 1-9,4-1-48,-2-2-26,2 1-40,3-2-39,1 3-21,2-1-11,-2 2-25,6-1-17,1 0-10,0 2-21,2-2-13,-1 5-24,-1 0 7,2 4 11,-1 0-36,0 2 10,-3 0-35,2 4-20,-3 0-1,-2 3-19,-1 0 7,-1 3-19,-3 0 9,-3 1-11,-2-2 2,-2 2-7,-2 1 4,-3 2-18,-3-1 6,0-1-13,-3 0 1,-2 1-17,0-1 1,-2-1-5,3-2 1,-2 2-47,3-4-46,-2 1-51,4-2-64,-1-1-89,9-6-116,-13 7-119,13-7-103,-12 5-141,12-5-669,0 0-1047</inkml:trace>
  <inkml:trace contextRef="#ctx0" brushRef="#br2" timeOffset="8767.664">5925 4466 681,'0'0'740,"5"-13"-44,-5 13-85,3-12-37,-3 12-54,3-9-33,-3 9-55,0 0-21,1-15-31,-1 15-20,0 0-49,0 0-50,0-11-50,0 11-39,0 0-27,0 0 13,0 0-23,0 0-13,-1 14 6,1-14-16,-3 18-16,1-7-6,2 3-10,0 1-21,2-1-3,-1 4-11,-1 1 25,3 2-22,-1 2-48,-1 0 0,2-1 0,-1-2 0,1-1 0,-1-1 0,2-2 0,0 0 0,0 0 0,1-3-111,0 0-78,1-1-80,1-5-55,-1 0-63,4 0-47,-2-2-113,1 0-77,2-4-101,-11-1-730,21-1-1070</inkml:trace>
  <inkml:trace contextRef="#ctx0" brushRef="#br2" timeOffset="9163.4">6150 4667 124,'0'0'783,"0"0"-161,0 0-42,0 0-54,-10-5-15,10 5-59,0 0-38,0 0-39,11-6-46,-11 6-37,14-6-41,-5 2-22,2 0-24,2-3 2,3 2-33,-4-2 1,4 0-25,-1 0-10,0-2-22,-2 1-15,2 0-18,-3-2-13,1 2-12,-2-2-3,1-1-17,-3 2-1,0-1-4,-4 2 17,0-1 18,-1 1-38,-4 8-6,0-16-8,0 16 1,-4-12-11,-3 6 5,7 6 2,-17-6-12,6 3-18,11 3 4,-26 1 1,11 1 5,-1 4-2,-3 2-3,2 1 5,1 2 2,1 3 1,1-2 2,3 3 4,2 2 5,0 0 38,4-1-4,1-1 17,3 2 9,2 0 22,0-1 19,3 0 4,4-2-7,-2 0-4,3-1-11,1-1-86,4-2-6,-1-2 0,2 0 0,2-3 0,1-1 0,2-1 0,0-2 0,0-2 0,2-2 0,-3 1 0,4-2 0,0-3 0,-2-1-234,-1 1-150,-5-3-97,1 1-153,-5 1-150,1 1-1007,-2-2-1491</inkml:trace>
  <inkml:trace contextRef="#ctx0" brushRef="#br2" timeOffset="14240.721">7476 4407 566,'0'0'755,"15"-2"-107,-15 2-5,13-2-85,-13 2-14,13-3-49,-13 3-47,0 0-48,13-2-35,-13 2-22,0 0-22,0 0-36,11-2-37,-11 2-30,0 0-16,0 0-6,0 0-16,0 0-12,8 9-6,-8-9-2,-4 9-15,4-9-12,-10 14-125,3-6-8,1 1 0,-2 0 0,-3 3 0,1-3 0,-3 3 0,0 0 0,-3 0 0,1 1 0,-1 1 0,1-3 0,-2 2 0,3-1 0,-3 0 0,3-2 0,3 0 0,-1 0 0,2-1 0,0-1 0,1-1 0,2-1 0,1 0 0,1 1 0,5-7 0,-8 12 0,8-12 0,-1 10 0,1-10 0,9 12 0,-1-6 0,2 1 0,2 0 0,3 1 0,1-1 0,2 1 0,3 1 0,-1-1 0,1 0 0,1 1 0,0-1 0,0 1 0,2 0 0,-2 0 0,0-2 0,-3 2 0,-3-3 0,0 1 0,-2-2 0,-3 1 0,1-2 0,-5 2 0,2-4 0,-9-2 0,14 6 0,-14-6 0,11 7 0,-11-7 0,0 0 0,10 5 0,-10-5 0,0 0 0,0 0 0,0 0-292,0 0-252,0 0-150,0 0-149,0 0-993,0 0-1545</inkml:trace>
  <inkml:trace contextRef="#ctx0" brushRef="#br2" timeOffset="15015.664">7966 4734 303,'-16'-6'665,"16"6"-113,-15-5-43,7-1-50,8 6-23,-13-7-28,6 2-36,7 5-24,-10-12-31,10 12-40,-9-12-11,9 12 11,-6-14-46,6 14 13,-2-15-40,2 15 9,4-15-27,-2 6 9,3-1-15,1 3-5,3-4 6,2 2-16,0 0-11,5 1-12,-1 1 2,3 1-5,0 1-4,1 2-21,0 0-17,-1 2-28,-1 1-35,-1 1-34,1 4 0,-2 0 0,1 2 0,-5 4 0,2-1 0,-2 1 0,-3 3 0,0 1 0,-2-1 0,-2 1 0,-3 1 0,1-3 0,-2 1 0,0-1 0,-2 1 0,0-1 0,-1-2 0,0 1 0,1 0 0,2-12 0,-5 17 0,5-17 0,-3 17 0,3-17 0,-2 12 0,2-12 0,0 0 0,1 11 0,-1-11 0,0 0 0,10 4 0,-10-4 0,11-4 0,-11 4 0,14-8 0,-4 2-53,1-3-29,1 0-34,1-3 18,1-3-11,0 1-3,0-3 14,-2 2 21,1-2 11,0 1 18,-1 0 2,-3 4 12,-1-2 5,0 1 12,-3 2-4,-1 0 13,0 2-8,-1 0 8,-3 9-1,1-15 4,-1 15 4,-1-11-3,1 11 3,-6-10 12,6 10-12,-7-5-3,7 5-8,0 0 9,-16 0 6,16 0 5,-10 8 7,10-8 0,-10 14 14,6-6-6,-1 3 3,3 1-1,0-2-1,1 2 12,1 1 0,0 0 5,1-1-19,3 2 14,1-1-9,0-1 1,2 0-5,-1-2 11,2 1-3,2-1 1,-1-2 1,1-1-3,1 0 0,0-2 5,-1 0-2,3-1 12,-3-1 13,3-2-3,-3 2 6,-10-3 7,23 1 11,-23-1-53,19-1-26,-19 1 0,18-1 0,-18 1 0,15-2 0,-15 2 0,13-1 0,-13 1 0,0 0 0,16-2 0,-16 2 0,0 0 0,11-2-9,-11 2-295,0 0-102,0 0-107,0 0-182,0 0-180,0 0-829,8-5-1380</inkml:trace>
  <inkml:trace contextRef="#ctx0" brushRef="#br2" timeOffset="15281.287">8693 4782 104,'0'0'928,"1"-11"-121,-1 11-83,4-12-81,-4 12-54,3-13-33,-3 13-62,3-10-21,-3 10-34,4-9-58,-4 9-48,0 0-43,5-11-41,-5 11-32,0 0-8,0 0-14,10 1-15,-10-1 14,8 11-14,-8-11-174,8 15-6,-6-5 0,1 0 0,1 0 0,-2 0 0,1 0 0,-1 2 0,0-1 0,-2-11 0,4 20 0,-4-20 0,2 19 0,-2-19 0,2 16-36,-2-16-403,3 13-102,-3-13-140,3 12-144,-3-12-964,0 0-1490</inkml:trace>
  <inkml:trace contextRef="#ctx0" brushRef="#br2" timeOffset="15683.627">9159 4792 281,'0'0'897,"0"0"-147,9-3-99,-9 3-94,0 0-69,0 0-34,0 0-57,0 0-53,10 3-33,-10-3-47,0 0-40,0 0-43,0 0-15,-2 12-15,2-12-20,0 0-18,-7 6-3,7-6-31,0 0-16,-10 9-10,10-9-14,-10 4-5,10-4-5,-10 3-4,10-3-5,0 0 3,-16 1 3,16-1 15,0 0 12,-14-2-5,14 2 11,-8-6 0,8 6-11,-5-8 17,5 8-26,-2-10 0,2 10-14,0 0 7,4-14-9,-4 14 3,9-9-14,-9 9 5,11-7 2,-11 7 12,15-1 2,-15 1 2,17 3-1,-7 2 31,-1 0-8,0 1-9,1 1-6,-2 2-7,0 0-6,-2 1-2,0 0-5,-2 0-2,-1 1-4,-2-1-5,-1-10-5,-2 21-21,-2-11-66,-2 0-72,-1 1-70,-1 0-131,2-2-121,-4-1-148,1 1-136,-3 1-915,1-1-1345</inkml:trace>
  <inkml:trace contextRef="#ctx0" brushRef="#br2" timeOffset="16314.407">9457 4668 848,'-7'-8'680,"2"2"-57,5 6-65,-6-12-59,6 12-66,-4-14-23,4 14-50,-3-15-27,3 15-58,3-17 7,1 9-34,0 0-2,1-1-25,4 0-9,0 2 6,1-2-24,4 2-3,-1 3-5,3 0-29,0 0-29,1 3-13,-2 2-6,2 1-16,1 5-19,2 0-7,-5 5-17,2 0-3,-2 3-6,-5-1-13,0 6 5,-2-3-11,-2 0 0,-3 0-6,-2 0-2,-1-2-5,0 2-7,-2-1-17,0-2 3,0-2-23,-2 0 5,2 0-16,2-12 12,-4 18-7,4-18 4,-3 16-2,3-16 3,-1 10-2,1-10 5,0 0 1,0 0-1,5 8 4,-5-8 3,0 0 5,14-7 8,-14 7-1,11-13 3,-2 3-7,0-2-11,0-2-2,2-3-18,-1-1 7,0-1-13,0 0 26,0-1-10,-1-1 17,0 2-7,1 2 11,-2-2 7,-1 5 12,-1 1-17,-1 1 3,0 2 13,-1 0 4,0 3-1,-4 7 0,5-15 3,-5 15-14,4-7 5,-4 7 11,0 0-18,0 0 7,0 0-1,0 0 4,-3 15-2,2-5 14,-2 2-10,3 3 22,-1 2 8,1-1 8,-1 3 0,1-2 1,1 1-6,-1-1-3,1 0-5,2 0-7,0-1 7,-1-1-14,2-2 7,2 0-15,-2 1 3,2-4-37,0 0-93,0-2-107,0-1-110,5-1-105,-4-2-181,4 0-190,-1 0-719,0-1-1169</inkml:trace>
  <inkml:trace contextRef="#ctx0" brushRef="#br2" timeOffset="16718.187">10175 4768 681,'-4'-9'758,"4"9"-91,0 0-47,-4-10-76,4 10-35,0 0-48,3-13-33,-3 13-65,5-7-16,-5 7-58,11-5-11,-11 5-47,14-3-24,-14 3-28,18 0-18,-18 0-32,21 3-28,-11 1-12,-1 0-18,0 0-14,0 1-14,-2 0-2,-1 3-5,-1-1-11,-5-7-5,2 17 5,-2-17-9,0 14-6,0-14 0,-6 17 8,2-7-14,0-2-2,0 1-3,-2-1 15,6-8-18,-6 13 6,6-13-2,-6 13 12,6-13 3,-3 8 4,3-8 12,0 0 21,1 12-6,-1-12 2,0 0-6,10 9-1,-10-9-12,14 2-6,-14-2-7,17 2 1,-17-2 1,19 0-6,-19 0-6,24-2 2,-11 1-5,1 1 6,-1-1-8,0 1 2,1-3-3,-14 3 4,24-1-10,-12-2 5,-12 3-34,19-1-12,-19 1-33,14-3-38,-14 3-39,0 0-44,14-2-65,-14 2-70,0 0-110,0 0-170,0 0-179,0 0-722,0 0-1147</inkml:trace>
  <inkml:trace contextRef="#ctx0" brushRef="#br2" timeOffset="17261.328">10870 4717 442,'0'0'978,"0"0"-170,0 0-101,0 0-65,0 0-58,0 0-55,-12 0-90,12 0-45,0 0-53,0 0-50,0 0-45,0 0-56,0 0-35,0 0-24,0 0-20,0 0-30,0 0-15,0 0-12,0 0-21,0 0-49,0 0-99,0 0-85,0 0-139,12 0-142,-12 0-150,12-1-173,-12 1-667,17-3-1093</inkml:trace>
  <inkml:trace contextRef="#ctx0" brushRef="#br2" timeOffset="17433.965">11173 4736 707,'0'0'708,"0"0"-91,0 0-31,11 2-75,-11-2-64,0 0-63,0 0-53,0 0-80,12 2-54,-12-2-45,0 0-28,0 0-41,13-3-83,-13 3-98,12-3-150,-12 3-123,13-2-134,-13 2-717,17-5-831</inkml:trace>
  <inkml:trace contextRef="#ctx0" brushRef="#br2" timeOffset="17588.649">11497 4728 663,'0'0'558,"13"4"-73,-13-4-22,0 0-69,9 2-14,-9-2-66,0 0 2,0 0-97,0 0-16,16 0-32,-16 0-19,0 0-72,0 0-110,11-2-120,-11 2-141,0 0-151,0 0-647,14-4-706</inkml:trace>
  <inkml:trace contextRef="#ctx0" brushRef="#br2" timeOffset="18338.613">11862 4700 810,'0'0'642,"0"0"-43,0 0-39,0 0-57,-13-2-44,13 2-25,0 0-69,0 0-31,-4-10-53,4 10 22,0 0-44,-3-12-13,3 12-56,0 0 7,3-17-43,-3 17-12,4-13-19,-4 13-2,10-16-21,-5 8-10,3-1-12,1-1-20,3 2 2,1-3-26,1 4 2,3-3 4,2 3 19,-2 2-3,1-1 4,2 2-2,-2 2-16,-1 2-5,-1 0-6,1 3-14,-2 4 8,0 0 2,0 3-16,-4 0 8,0 2 2,-4 0-14,0 2 4,-3 1-4,1-1 4,-3-1-9,-2 1 5,0-2 1,-2 1 2,-1-1-23,0-1 9,0-1-21,0 1 10,3-11-25,-4 18 6,4-18-5,-3 14 0,3-14 19,-2 10-12,2-10 4,0 0-2,0 0-3,1 14-1,-1-14 5,0 0-1,0 0 14,15-4-6,-15 4 11,12-10-11,-4 3 6,0-1-16,1-3-5,1-2-17,2-1 11,-1-1-8,0 1 15,-1-1-13,0-2 26,-1 3-9,-1-1 24,0 3-16,-1-2 21,0 1-16,0 1 2,-3 3 3,1 0 8,-1 1-9,-4 8 15,7-15-1,-7 15-7,3-9-1,-3 9 2,0 0 9,0 0 6,0 0-18,0 0 28,0 0-24,-10 3 18,10-3-14,-7 18 13,5-8-12,-5 2 10,4 3-9,1-1-1,0 1 3,2-3-1,-2 3 9,4-2 4,-2 5 12,2-4 8,1 3-1,2-2 8,-1-1 3,1 1 10,3-3 6,-2 0-9,5 0 0,-3-2 7,3 1-24,-2-3 20,1 0-2,0-3-7,0 0-9,-1 0 2,0 1-7,4-5 2,-13-1-10,15 6 12,-15-6-10,14 3 14,-14-3-21,12 1 5,-12-1-2,0 0 5,14 0-38,-14 0-17,0 0-56,10-5-80,-10 5-69,0 0-109,5-11-102,-5 11-166,0 0-162,0 0-835,2-14-1262</inkml:trace>
  <inkml:trace contextRef="#ctx0" brushRef="#br2" timeOffset="18814.4">12656 4816 57,'3'-10'893,"-3"10"-160,0 0-75,4-14-49,-4 14-42,0 0-49,2-12-53,-2 12-55,0 0-47,2-12-82,-2 12-29,0 0-72,0 0-18,0 0-35,0 0-15,0 0-15,0 0-12,8 12-15,-8-12-2,0 17-12,0-17-22,0 21-4,2-11 15,-2-10-20,2 21-9,-2-21-5,0 18 2,0-18-8,2 15 7,-2-15-10,0 14 13,0-14 1,2 12 24,-2-12-42,0 0 4,-1 12 3,1-12 15,0 0-19,0 0-1,0 0 7,0 0-11,0 0-4,0 0 10,-7-7 6,7 7 2,0-13 0,0 13-14,0-18 9,2 8 14,0 0 16,1 0 3,1-1-13,0-1 7,2 0 2,1 0 14,1 0-8,1 2 3,1-1 19,0 2-1,1 0 9,-2 1 1,2 2 0,-2 0 3,0 4 18,5 0-5,-14 2-1,19 2 0,-7 0-48,-3 4-38,2 0 0,0 2 0,-2 1 0,-2 0 0,2 2 0,-2-2 0,-3 1 0,1 0 0,-1 1 0,-2 0 0,1-2 0,0 3 0,-3-12 0,4 16 0,-4-16 0,0 15-344,0-15-143,2 10-99,-2-10-162,-2 13-196,2-13-665,0 0-1263</inkml:trace>
  <inkml:trace contextRef="#ctx0" brushRef="#br2" timeOffset="19283.198">13016 4579 242,'-2'-9'902,"2"9"-158,-4-17-98,4 17-31,-6-15-37,6 15-33,-2-13-62,2 13-28,-2-11-25,2 11-21,0 0-40,-4-14-42,4 14-26,0 0-35,0-11-24,0 11-18,0 0-8,0 0-20,-2-11-195,2 11-1,0 0 0,0 0 0,0 0 0,0 0 0,14 0 0,-14 0 0,13 7 0,-5-3 0,2 2 0,1 1 0,2 0 0,1 2 0,1-1 0,3 2 0,0-1 0,2 1 0,-1 0 0,0-2 0,2 1 0,-3 1 0,2-2 0,-2 1 0,-2-2 0,0 0 0,-1 0 0,-1-2 0,1 2 0,-1-3 0,-5 1 0,3 0 0,-4-1 0,-8-4 0,16 8 0,-16-8 0,11 7 0,-11-7 0,9 7 0,-9-7 0,5 9 0,-5-9 0,0 0 0,-1 16 0,1-16 0,-10 15 0,3-5 0,-3-1 0,-1 0 0,-2 4 0,-3 2 0,-2-3 0,-2 4 0,-2-1 0,-1 2 0,0-2 0,-1-1 0,-1 3 0,-2-2 0,-4 3-168,0 0-670,4-2-116,1-1-1009,-5 4-1704</inkml:trace>
  <inkml:trace contextRef="#ctx0" brushRef="#br1" timeOffset="26423.363">14194 4971 58,'0'0'722,"2"-12"-141,-2 12-66,0 0-39,2-14-43,-2 14-51,4-10-10,-4 10-39,0 0-41,5-12-42,-5 12-42,0 0-20,0 0-5,8-7-25,-8 7-22,0 0-17,0 0-22,8 5-8,-8-5-17,0 0-10,0 0-8,5 9-1,-5-9-9,0 0-11,-5 12-8,5-12-3,-8 7 0,8-7-2,-12 5-5,12-5-4,-15 5-1,15-5-3,-15 1 0,15-1-9,-18 0 3,18 0 3,-13-3-4,13 3-5,-14-8-1,14 8 5,-11-12 6,11 12 3,-2-12 9,2 12 7,4-14 18,-4 14 25,9-12 21,0 8 19,-9 4 7,16-4 12,-16 4-7,20 1 6,-11 3-10,3 0-15,-1 4-12,0 1-20,-2 4-12,-2-1-14,-1 5-17,-3-1-27,-3 3-92,-3 3-91,-5 6-176,-4-1-207,-5 4-279,-7 2-835,0-1-1354</inkml:trace>
  <inkml:trace contextRef="#ctx0" brushRef="#br1" timeOffset="27997.198">2407 6036 124,'0'0'810,"-5"-9"-153,5 9-49,-5-8-37,5 8-53,-5-9-24,5 9-55,0 0-47,-7-10-48,7 10-42,0 0-54,-6-8-44,6 8-41,0 0-19,0 0-29,-13 7 17,13-7-13,-6 12-19,2-2 3,-2 0-8,3 0-15,-1 2-11,2 1 0,0-1-20,1 1-4,1-1-14,0 1-7,3-1-3,-2-2 1,3 1-3,0-3-10,0 2 8,3-3-4,-1-2-3,3 1-3,-9-6-1,19 3-2,-19-3-4,22-2 6,-10 0-12,-2-3 25,5 0-25,-2-2 4,1-3-6,-1 2 9,2-4-9,-5 3 0,2-3-3,-1 1 5,-2 1 11,0-1-8,-1 4-8,-2 0-1,-1-1 2,-5 8 3,11-9-7,-11 9 2,8-7 1,-8 7-5,0 0 2,0 0 1,11 4 5,-11-4-4,6 7 10,-6-7 31,5 10-42,2-3 9,-7-7 0,11 13 1,-3-6 2,0-1 1,2 1 0,1-1 1,2-1-4,0 0 4,1 0-1,0-4 36,1 0-46,2-1 0,3-1 6,-2 0 1,5-5 8,-1 1-11,-1-1 5,-1-2 2,0 0 0,-2-1 5,0 0 7,-4-3 46,1 0-60,-6 0-5,0-1 5,-1 1 7,-4-4 3,-2 1-11,-2 1 24,-1-2-17,-1 1 15,-4-1-8,-1 3 29,-1-2-27,-1 3 4,-2 0-15,0 1 10,0 2-15,-3 2 12,2 0-15,-2 2 9,3 2-15,-1 1 12,-2 2-10,3 1 13,-2 2-18,2 0-41,0 2-47,0 2-57,1 0-43,2 0-83,0 3-65,4-3-105,1 4-83,3-11-82,-3 19-799,3-19-1024</inkml:trace>
  <inkml:trace contextRef="#ctx0" brushRef="#br1" timeOffset="28466.712">3153 5830 253,'0'0'868,"3"-17"-159,-3 17-53,2-17-59,-2 17-74,3-12-76,-3 12-92,0 0-69,1-12-72,-1 12-39,0 0-40,0 0-3,0 0-18,0 0 17,8 12-9,-4-1-4,-2-1-2,1 6-19,-2 0-13,2 1-18,-1 1-14,1 1-12,-1-2-5,0 2-8,-1 0 20,0-2-34,2-1 1,-3 0-5,1-4 4,0 2-5,-1 0-4,2-4 4,-4 1-7,2-11 5,2 17-1,-2-17 4,1 13 1,-1-13 0,0 0-5,0 13 1,0-13 0,0 0-6,0 0 0,0 0-2,0 0 23,2-10-29,-2 10 4,4-17 0,-1 7 0,0-2-2,3 0 2,-1-2-3,1 3 2,3 0-3,-1-1 4,-1 2-1,4 2 24,-2-1-25,0 4 3,0 1-2,2 0 8,-11 4 3,18 0 3,-18 0 3,19 4-4,-10 1 2,0 2 8,-1-2-3,-2 2-1,0 2-5,1-1 2,-2 1 2,0-3-12,0 3 24,-1-1-33,-4-8 9,8 14 7,-8-14-38,8 14-55,-8-14-52,7 12-54,-7-12-71,8 8-115,-8-8-104,11 7-101,-11-7-228,10 4-348,-10-4-774</inkml:trace>
  <inkml:trace contextRef="#ctx0" brushRef="#br1" timeOffset="28826.067">3586 6049 467,'0'0'670,"9"-6"-87,-9 6-59,16-9-10,-9 2-82,2 1-16,3-4-63,-2 1 6,3 0-48,-2 0-29,1 0-27,0 0-24,-1-2-40,-1 2-18,0-1-21,0 1-14,-2-1-11,1 1-15,-4 1-5,2 1-18,-7 7-8,7-15-7,-7 15-16,4-11-18,-4 11-2,0 0-12,0-13 3,0 13-6,0 0-5,-9-5-17,9 5 9,-10 3-10,10-3 6,-14 8 9,7 0 12,1-2 13,-2 5 7,1-1 25,0 2-1,1-2-8,-1 2-18,2 1 2,-1 0-8,2-2-4,2 1-10,-1-2 0,1 1-7,0-1-1,2-10 3,2 20-7,0-8 1,-2-12-6,7 17-6,-1-9-46,-1-1-62,1-1-39,5 2-73,-1-3-87,-1-1-48,1-1-101,3-2-69,-2 0-76,2 1-85,-13-2-615,24-3-903</inkml:trace>
  <inkml:trace contextRef="#ctx0" brushRef="#br1" timeOffset="29154.178">3980 5927 688,'0'0'614,"5"-11"-78,-5 11-38,9-9-83,-9 9-45,10-7-81,-10 7-15,14-4-49,-14 4 5,21 3-20,-11 0-42,1 1-23,0 2-18,-1 2-7,1 0-11,-2 0-7,0 2-7,1 2-10,-3-2-12,-2 0 6,-1 0-27,0-1 5,-2 1-8,-2-10 24,4 17-26,-4-17 13,0 14 3,0-14 32,-4 12-14,4-12 35,-2 10-17,2-10 13,-7 6-30,7-6 14,0 0-18,0 0 5,0 0 11,0 0-10,-14-3-8,14 3-15,0 0-2,-4-10-13,4 10-7,0 0-11,0-15 0,0 15 5,4-11-22,-4 11 1,8-10-33,-8 10-46,10-13-60,-2 8-37,-8 5-53,14-11-59,-6 6-66,0 0-58,1 0-35,-9 5-30,16-7-29,-16 7-116,15-5-534,-15 5-759</inkml:trace>
  <inkml:trace contextRef="#ctx0" brushRef="#br1" timeOffset="29466.668">4320 5968 58,'15'3'560,"-15"-3"-136,13-1-64,-13 1-24,15-3-23,-15 3-10,18-4-27,-6 2-29,-3-2 2,0 0-24,2 0 4,-1-1-30,1 0 30,-1-2-57,-1 2 18,0-2-66,1 2 28,-1-2-15,-3 1 8,1-2-22,0 2 18,-2-1 2,-5 7 0,7-12-44,-7 12-12,0 0-18,2-12-15,-2 12-18,0 0 2,-10-5-15,10 5-4,-13 2-8,13-2 8,-15 7-11,5 1 5,2-1 19,-1 3-2,0 2 25,0 0 18,3 1 31,1 1-18,1-1 24,1 3-13,2-3 9,0 0-11,2 1 5,2-2 2,-1-1-11,2 1-6,1-1-6,0-2-20,3-3-17,1 2-7,-1-4-7,2 1-10,2-2-8,1-1-58,3-2-80,2-3-64,-1-1-133,5-3-208,0-1-244,2-3-927,2-2-1379</inkml:trace>
  <inkml:trace contextRef="#ctx0" brushRef="#br1" timeOffset="30341.647">5101 5995 441,'0'0'774,"-15"1"-121,15-1-24,0 0-76,0 0-50,-10-4-76,10 4-37,0 0-59,0 0-29,2-17-17,-2 17-26,8-12-27,0 6-10,1-2 0,2-1-15,2 1-17,2 0-8,4 0-18,1 0-17,2 3-14,-2 2-3,1 1-32,-1 0-17,2 4-17,1 3-12,-2 0-6,-1 4-6,-1 2-13,-1 1-1,-3 1-13,-1 2-4,-2 1 6,-3 1 0,-3-1-6,-2 0-1,-3 0-3,2 0 4,-3-2-8,-3-1 5,1 0-4,-1 0-2,2-2 2,-2 0 3,1-1 0,2-10-2,-3 17-6,3-17 7,-2 11-5,2-11-3,0 0 2,-3 10-9,3-10-10,0 0 11,0 0-16,12-5-7,-12 5-14,13-12-4,-3 0 6,0 2-13,4-4 0,0 0-8,4-6 5,0 3-3,0-1 7,1-2 4,-3 2 16,1 0-8,-3 1 10,0 3 7,-1-2 4,-4 4 6,1 1-1,-2 0 11,-3 2-1,-1 0 3,-4 9 0,5-12-1,-5 12-1,0 0 3,-4-10 2,4 10-1,-9 4-2,9-4 1,-12 12 7,5-4-6,-1 3 14,0 1-15,2 1 17,-2 1-9,5 1 27,-1 0 10,1 1 0,1 1-6,2-2 16,0-1 2,1 1-15,1-1 19,2 1-32,1-1 26,3-2-26,-2 1 2,2-2-4,0-3-2,3 3 4,-1-5-2,1 3-4,1-6-3,-1 2-1,3-3 5,-3 0-9,2-2 5,0 1-3,0-2-39,1-1-62,-2 0-61,2-3-106,-2 3-107,-2-3-144,2 2-170,-3-1-200,0 0-615,-9 4-1118</inkml:trace>
  <inkml:trace contextRef="#ctx0" brushRef="#br1" timeOffset="30640.586">6148 6104 989,'0'0'815,"0"0"-79,0-12-112,0 12-42,0 0-100,0 0-75,0 0-95,0 0-21,0 0-38,0 0 24,0 0-29,0 0-33,-6 11-24,6-11-37,-1 14-29,1-14-22,-1 16-17,1-16-20,1 18-10,-1-18-12,0 18-8,2-9-5,-2-9-6,7 17-3,-7-17-4,6 15-8,-6-15 0,12 10-21,-12-10-43,12 8-47,-12-8-19,16 4-59,-16-4-50,16-3-56,-16 3-61,20-5-75,-10 1-79,1-1-102,-2-3-784,1 0-987</inkml:trace>
  <inkml:trace contextRef="#ctx0" brushRef="#br1" timeOffset="30926.397">6087 5922 646,'-11'5'697,"2"0"-93,9-5-23,-13 8-77,13-8-68,-6 9-44,6-9-40,0 0 1,-3 9-49,3-9-15,8 5-44,-8-5 1,15 0-35,-15 0 1,23-2-34,-10-1-1,1-2-18,0 1-10,-1-1-10,-1-2-3,1-1 4,-3 3-14,-2-2-9,0 1-24,-2-2-1,-2 0-9,1-1-16,-5 9-11,1-14-10,-1 14-12,-6-13-6,6 13-10,-10-12-4,2 7-5,8 5 2,-18-5 0,18 5-19,-20 0-60,7 2-55,1 1-56,1 1-107,-3 4-124,1 1-161,-2 4-188,-2-3-994,6 4-1444</inkml:trace>
  <inkml:trace contextRef="#ctx0" brushRef="#br1" timeOffset="31395.134">7433 6079 802,'0'0'734,"0"-13"-66,0 13-58,0 0-75,0-16-108,0 16-45,0 0-59,0 0-4,0 0-40,0 0-1,-7 7-7,7-7-34,-2 16-44,-1-5-48,2 1-15,0 0-40,1 1-4,-2 0-29,2 0 7,2 0-33,-2 1 17,1-2-32,0 1 12,3-2-44,-2-1-29,1-1-72,-3-9-35,8 17-81,-8-17-63,7 12-103,-7-12-74,11 8-76,-11-8-147,0 0-493,15 0-798</inkml:trace>
  <inkml:trace contextRef="#ctx0" brushRef="#br1" timeOffset="31707.631">7367 5990 645,'-12'2'606,"12"-2"-62,-8 5-35,8-5-38,0 0-27,-8 5-19,8-5-51,0 0-13,0 0-57,0 0-12,8 5-49,-8-5 8,10-3-43,-10 3 4,17-8-54,-7 4 6,0-3 7,2 1-37,1-1-12,-1-2 0,-1 1-14,0-1-2,-1 0 5,-1 0-16,-1-2-10,-2 4-12,-1-3-18,-1 1 0,0 2-21,-4 7 0,3-15-11,-3 15-1,-3-12-17,3 12 4,-8-6-7,8 6 7,0 0-14,-17 3-20,17-3-51,-17 6-34,7 2-37,-1-2-68,2 6-63,-1-2-79,1 2-89,2 2-90,0 1-59,1-1-189,2 1-484,3-1-875</inkml:trace>
  <inkml:trace contextRef="#ctx0" brushRef="#br1" timeOffset="32113.858">7876 6099 916,'10'-10'751,"-2"0"-59,-2 3-76,0-2-73,-2-1-58,0 2-58,-1-1-34,-3 9-77,2-15-29,-2 15-76,-2-14-13,2 14-29,-8-12-26,8 12-47,-14-8 4,14 8-33,-19-4-8,19 4-26,-20 1 4,20-1-21,-23 4 15,12 0-27,-1 0 18,1 1-25,2 1 21,1 0-5,0 2-2,3-2-4,5-6 1,-7 16-2,7-16-2,2 15-3,-2-15-26,7 16 18,0-8-39,3 2 7,0-1-42,0 1 19,3-3-26,0 3 27,-1-3-16,1 0 25,-1 2-8,-1-3 33,-2 1-15,0 0 35,0-1-19,-2 1 32,-7-7-4,10 9 36,-10-9-3,5 10 29,-5-10-12,0 0 24,-1 13-12,1-13 2,-8 7-32,8-7 18,-12 9-29,12-9 12,-20 5-25,8-3 17,-1 0-25,0-1 27,-3 1-35,1-2 18,-1 0-72,-4 0-36,2-3-85,-2 1-100,2-3-168,-1 3-191,0-2-910,1-1-1190</inkml:trace>
  <inkml:trace contextRef="#ctx0" brushRef="#br1" timeOffset="32651.511">9085 6065 556,'0'0'649,"-3"-13"-68,3 13-40,-5-13-59,5 13-26,-8-11-28,8 11-75,-11-7 4,11 7-75,-13-5 4,13 5-58,-18 0 21,18 0-46,-20 6 16,6 0-16,2 5-5,-3 2-20,2 1-11,-1 2-17,3 1-5,-1 1-20,1 2-21,3-1-18,0-1-14,3 2-14,3-2-5,0-1-10,2 0-8,4 0-6,3 2-6,2-2-6,3-3 1,2-1-12,4-1-53,0-1-75,4-3-20,1-2-61,-1-2-36,2-1-69,-1-1-14,0-4-78,-1 2-25,2-4-20,-1 0-7,0-5-37,0 1-20,-4-1-24,2-3-391,0-1-495</inkml:trace>
  <inkml:trace contextRef="#ctx0" brushRef="#br1" timeOffset="33370.24">9392 6123 955,'5'-16'471,"-4"1"-46,0 2-4,-2 0-34,1 0 12,-1 3-9,1-2-11,0 12-42,-5-18-24,5 18-86,-3-13-9,3 13-46,0 0 16,-5-8-27,5 8 25,0 0-29,-8 10 26,8-10-23,-4 19-23,2-5-12,0 1-13,1 5 4,0-1-24,1 1-16,0 0-20,0 2-4,1-2-22,0 0 8,2-1-19,0-1 3,0 0-8,1-3 5,2-1-13,-3 0 4,5-3-4,-2 0 4,1-3-13,0-3 11,2 2-12,0-3-1,-9-4-21,17 6-2,-17-6-6,19-5 8,-9 4-30,0-6 21,2 1-23,-2-2 28,0-2-17,1-3 24,-4 1-19,2 0 30,0-1 1,-4 1 3,2-1 0,-3 6 6,2-3 0,-6 10 0,6-13-11,-6 13 3,5-8 0,-5 8 9,0 0-20,0 0 20,0 0-18,0 0 18,4 11-9,-4-11 20,0 13-23,0-13 25,3 17-24,-3-17 25,2 17-25,1-8 22,-3-9-21,6 17 23,-6-17-22,9 14 19,-9-14-20,12 12 11,-12-12-40,16 6 4,-16-6-28,18 4 13,-18-4-19,22 0 9,-22 0-31,22-4 7,-11 1-26,1-2 35,1-3-15,-2 0 38,0 0-7,0-1 29,-2-2-11,1 2 25,-4-1-22,1 2 42,-1 0-5,0 1 30,-6 7-22,8-11 26,-8 11-29,7-9 20,-7 9-23,0 0 20,0 0-14,0 0 22,0 0-18,0 0-1,2 10 8,-2-10 14,0 0-21,-1 17 15,1-17-22,0 16 17,0-16-21,2 14 21,-2-14-21,4 16 19,-4-16-22,4 13 23,-4-13-33,9 12 31,-9-12-30,10 9 31,-10-9-25,14 6 15,-14-6-14,16 1 17,-16-1-17,17 0 19,-6-1-26,0-1 26,1-2-12,-2 0 30,0-1-23,0-1 32,1 0-1,-2-1 29,-1 1-24,0-3 30,-3 1 8,2-2 2,-2 0-19,0 1-12,-3-1 1,1 0 1,-3 10-5,1-16-14,-1 16 2,0-16-6,0 16-10,-4-14-4,4 14-11,-7-12 1,7 12-5,-9-8 0,9 8-2,-13-2 4,13 2-24,-18 2-55,18-2-62,-19 7-107,9-2-136,-2 1-160,1 2-166,1 1-779,1-1-1108</inkml:trace>
  <inkml:trace contextRef="#ctx0" brushRef="#br1" timeOffset="33792.092">10475 6196 406,'0'0'794,"3"-17"-85,-3 17-54,1-16-120,-1 16-58,-4-16-58,4 16-45,-6-17-97,1 10-34,-3 0-54,2 2-8,-1-2-48,-2 2-8,-1 2-39,10 3-4,-18-5-27,18 5 4,-23 0-11,13 3-1,-1-1-15,0 2-6,2 1-23,0 1 20,3 1-31,0 0 29,0 2-19,4 2 11,2-11-18,-1 18 12,3-9-19,2 3 24,2-2-19,2 1 25,2 1-21,0-1 18,2-2-20,2 3 22,-2-4-29,0 1 21,-1 0-23,0-2 28,-1-1-22,-2 1 18,0-2-19,-8-5 25,11 9-23,-11-9 25,5 9-15,-5-9 35,0 0-11,-5 10 17,5-10-23,-13 7 9,13-7-23,-19 3 13,5 0-11,1-3 15,-2 0-30,-3 2 24,0-1-25,-1-2 0,4 1-24,-4-2-27,2 2-67,0 0-27,3-3-80,-2 1-128,3 1-132,13 1-167,-19-7-664,19 7-925</inkml:trace>
  <inkml:trace contextRef="#ctx0" brushRef="#br1" timeOffset="34104.587">10580 6251 811,'15'-2'684,"2"-1"-56,-2 1-65,2-3-74,-2 0-72,3 0-49,-4 0-64,4-2-26,-4 1-48,1-2 7,0 3-38,-2-2 2,-2 0-14,-1 0-13,0 1-20,-3 1-25,-1-4-21,-6 9-19,8-10-14,-8 10-14,2-10-17,-2 10-7,0 0-8,-6-9-7,6 9-3,-12-3-5,12 3-7,-18 3 9,9 1-1,-1 2 5,-1 1 5,0 2-11,1 1 6,0 0-14,2 2 24,1 1-27,0-1 13,1 1-14,2-3 9,2 2-14,0 0 10,2-12-23,2 20-3,1-13-52,1 3-39,4-5-72,-2 1-43,2-1-66,2 0-48,0-2-41,1-1-28,0-1-49,2 1-46,-2-4-84,2 1-398,-1-1-581</inkml:trace>
  <inkml:trace contextRef="#ctx0" brushRef="#br1" timeOffset="34463.944">10916 6242 709,'5'-10'489,"0"2"-64,-5 8-11,8-13-15,-8 13-23,5-12-7,-5 12-31,6-10-64,-6 10-27,0 0-19,8-5 3,-8 5-50,0 0 21,12 5-40,-12-5 17,6 11-42,-6-11-4,9 16-40,-5-8 2,-2 2-30,1 0 18,-3-10-29,2 19 17,-2-19-35,2 19 21,-2-19-30,-2 15 21,2-15-31,0 14 18,0-14-29,-1 11 26,1-11-29,0 0 23,-5 13-28,5-13 28,0 0-26,-7 6 25,7-6-18,0 0 26,-11-6-30,11 6 31,-3-9-20,3 9 24,-6-17-24,5 7 33,1-4-3,-1 1 1,2 0 6,1 0 17,1-4 48,2 3-63,4-1 48,-1 1-29,3 0 34,6 1-57,0 1 55,3 3-46,2 0 34,-1 2-32,4 1 22,0 3-42,2 1 26,-1 2-31,0 5 52,1-1-37,-1 1 19,1 4-45,-6 2-5,1-2 0,-5 5-3,0-1-11,-6 1 3,0 2-36,-6 0-67,-2-2-67,-3 0-119,-3 2-115,-2 1-230,-4 2-296,-1 0-819,-4 1-1426</inkml:trace>
  <inkml:trace contextRef="#ctx0" brushRef="#br1" timeOffset="35437.837">12634 6338 139,'0'0'692,"0"0"-105,-9 6-38,9-6-33,0 0-29,0 0-44,0 0-28,0 0-71,0 0-33,0 0-65,7-8-9,3 1-50,2-1-8,-1 0-41,3-1-5,1-4-40,1 1 8,2 0-36,-2-1 14,-3-1-33,4 1 14,-4-3-22,1 1 32,-3 0-16,1 0 12,-2 1-15,-3 0 22,-1-1-32,-2 3 18,-1 0-20,0-1 9,-3 2-29,0 1 14,-6-2-20,2 3 14,0 1-29,-3-1 21,-1 3-18,-2-1 12,3 0-18,-3 4 21,-2-1-25,3 0 19,9 4-17,-20-1 20,20 1-11,-20 2 25,8 2-1,3 2-4,-2 1 29,0 3 24,4 2 54,0 4-42,1-1 37,1 5-42,0 2 1,3 1 11,0 2-10,0 2-5,4-1 2,-2 3-30,4 3-6,1 1-10,-2-1-2,3 2-7,1-1-7,-1 1-8,1 5 6,5 0-4,-1 4-7,-2-2 28,4-1-34,-2 3 35,-1-3-41,1 1 36,-3-1-34,-1-1-3,-1-6 6,-2 1-4,-2-4 4,-2 1 3,0-5 6,0 0-5,-2-2-3,-2 0 4,3-1-5,-4-5 1,3 0 2,0-2 0,0-2-3,2-3 0,-1 1 0,1-12-1,0 18 4,0-18 14,5 12-13,-5-12-5,12 6-2,-12-6-2,17 2-1,-5-5-2,-1 0-8,0-1-2,3-3 3,-3 0-4,3-2 1,-3 0-3,0-2 3,0 0-1,-2-3-4,0-1 4,-2-1 30,0-1-35,-3 1 28,-2-3-34,-2 0 36,-2-4-23,-2 1 17,-5-6-19,-3 1-2,-3-4 4,-8 1-6,0 1 6,-2 2 6,-4 0-3,0 3-2,-3 2 9,3 0-1,0 3 0,5 5 6,-1-2-7,3 2-28,6 2-26,0 0-24,3 3-33,1-2-50,3 1-33,3 3-100,2-2-49,4 9-121,0-17-84,6 7-96,3 1-180,2-1-366,9 0-810</inkml:trace>
  <inkml:trace contextRef="#ctx0" brushRef="#br1" timeOffset="35999.426">12946 6382 725,'0'0'725,"-7"-9"-74,7 9-58,-4-10-68,4 10-51,-4-10-47,4 10-76,0 0-64,4-12-6,-4 12-45,11-7-5,-11 7-48,16-1 7,-5 3-37,5 1 2,-1 2-41,1 2-9,0 3-23,2 2-16,-2 0-26,-3 0 5,0 3-20,-3-4 21,1 2-34,-4-2 5,2 0-17,-2 0 18,-3 0-29,0-4 5,-4-7-39,9 16 13,-9-16-27,8 11 0,-8-11 5,4 9-1,-4-9-5,0 0-2,9 5 5,-9-5 8,0 0-4,14-5 5,-14 5-5,11-12 7,-5 2 2,1-2 2,2-2 5,-2-3-4,1 0 19,1-1 5,-1 0 19,0 1-16,-1 2 9,-3 1-12,4 2 43,-4 2-16,0 1 17,-4 9-21,5-13 15,-5 13-22,0 0 25,8-5-18,-8 5 17,0 0-8,10 10 17,-10-10-5,9 14-3,-5-6-3,3 1 1,0-1-7,0 1-7,2 2 32,-1-2-29,4 0 22,-3-2-32,4 1 21,1-3-21,-1 0 22,1-1-23,-1-1 0,1-3 2,-1 0 0,1 0 4,1-3-5,-2 1 11,3-3 15,-2 0 1,-1 0 4,-1-4 16,-1 1 8,-2-1-27,-3-3 17,1 2-26,-2-1 23,-3 0-23,-4 0 12,2 1-23,-5-1 18,1 1-24,-5-1 12,2 1-17,-4 2 15,2 0-20,-2 2 21,-1-1-14,1 3 9,-3 1-24,14 3-15,-21-3-80,21 3-47,-25 1-106,25-1-113,-19 7-100,11-2-73,8-5-179,-9 9-532,9-9-868</inkml:trace>
  <inkml:trace contextRef="#ctx0" brushRef="#br1" timeOffset="36598.842">13667 6300 543,'14'-4'698,"-3"0"-97,0 1-18,1-1-64,-1 2-66,-11 2-47,23-4-62,-23 4-67,22 1-43,-22-1-37,20 5-39,-8-1-26,-1 2-18,-3-1-24,2 2-18,-1-1-19,-3 2-2,1-2-6,3 2-9,-6 0-11,-4-8 2,11 12-7,-7-5-2,-4-7-4,10 10-3,-10-10 3,4 7 1,-4-7 6,0 0 14,9 10 2,-9-10-7,0 0-3,0 0 2,0 0-4,0 0-1,4-7-6,-4 7-2,0 0 11,2-19-6,-2 19-2,3-20-4,-3 20 24,2-22-10,1 8 27,1 3-35,0-2 16,-1 0-23,3 1 32,1 3-27,0-3 17,0 4-23,4 1 26,-5 2-24,6 0 10,-12 5-23,21-4 22,-21 4-24,21 3 27,-9 1-18,-3 1 5,2 0-14,-1 2 21,-2 1-16,-1 1 14,1-1-24,-3 1 22,0 0-21,0-1 17,-1 0-19,-4-8 18,4 15-20,-4-15 4,4 12 4,-4-12-5,2 11 5,-2-11-3,0 0 4,-2 12 1,2-12 1,0 0 15,0 0-20,-8 8 24,8-8-31,0 0 20,-11-6-19,11 6 18,-6-10-14,6 10 4,-6-20-13,6 9 15,0-2-12,0-3 15,4 0-16,0-1 30,0 0 20,2 0 22,3 0 14,0 0 21,5 2 10,-3 3 20,3 0 10,3 2-6,-3 3-3,3 2-9,-1-1-8,0 4-14,2 2 29,-1 1-47,2 3-13,-1 1-12,0 4-50,0 1-3,-5 3 0,2-1 0,-5 3 0,-3-1 0,0 2 0,-3-2-28,-2 2-145,-2 1-85,-2 0-83,0 0-163,-7 2-212,0 3-328,0-3-579,-2 0-1280</inkml:trace>
  <inkml:trace contextRef="#ctx0" brushRef="#br1" timeOffset="38015.623">2792 7071 788,'0'0'635,"5"-17"-61,-1 8-22,-2-1-68,1 0-6,0 1-42,-1-1-56,-2 10-58,1-20-31,-1 20-21,-1-21-20,1 21-27,-7-17-40,4 8-35,-4 3-22,-1-3-20,1 4-1,-5 1-37,2 1-1,-3 0-19,1 3-10,-1 1-6,-4 3-11,2 0-3,-2 2-4,1 0-5,1 2-1,-1 3-4,4-1 2,1 1-1,1 0 2,2-1-4,2 1 5,3-2-6,2 2 0,1-11-2,5 18 6,1-7-6,3-2 7,5 1-5,2-1 0,3 0-3,1 0-6,2 0 10,1-3 1,1 2-4,0-1 4,-2 0-5,1-1 1,-1 0 3,-7 0 2,2-1-9,-4-1 6,-2 1-12,-2 0 11,-9-5-1,9 11 5,-9-11-3,0 0 3,-4 16-5,-2-11 4,-4 2-1,-3 0 3,-1 0-3,-4-4 1,-1 4-4,-6-3 2,1 0-1,-1-1-3,-1-1 0,4-1 4,-1-1-3,2 0 3,-1-1-6,0-1 4,2-1 0,-1-1-2,5 0-16,-2-3-30,2 1-34,2-1-53,2 0-52,3 2-108,1-2-72,8 7-95,-8-13-32,8 13-69,3-11-86,2 3-430,-5 8-696</inkml:trace>
  <inkml:trace contextRef="#ctx0" brushRef="#br1" timeOffset="38374.983">2875 7054 90,'10'-1'771,"-10"1"-169,15 0-79,-15 0-44,0 0-32,13 4-52,-13-4-9,0 0-58,5 13-2,-5-13-68,0 16-24,0-16-60,-1 16-16,1-16-33,-3 18-12,3-18-33,0 20 0,0-20-28,3 19 5,-3-19-22,6 15 5,-6-15-19,13 11 5,-5-4-10,1-4-1,2 0-4,1-1 8,0-2-11,2-1 6,1 0-14,0-2 12,0-2-14,2 2 12,-3-3-8,1-1 4,-2-1 0,0 1 3,-2-3 16,0 1-10,-1-2 35,-3 2 12,-2-1-1,-1 0 0,0 0-2,-1-1-7,-3 11 3,-4-15-8,4 15-8,-7-17-10,1 10-4,-3 2-2,-1 1-2,-2 1 3,-1 0-13,-2 2-1,1 2-3,-4-1-10,2 6 10,-1-2-3,1 1 5,0 2-29,1 3-48,2-3-70,-1 3-64,4 0-123,2-1-103,2 0-98,-1 0-143,7-9-678,-2 14-948</inkml:trace>
  <inkml:trace contextRef="#ctx0" brushRef="#br1" timeOffset="38991.964">3275 7118 287,'11'-8'907,"-11"8"-119,7-8-99,-7 8-48,7-8-66,-7 8-72,0 0-97,8-8-79,-8 8-64,0 0-50,0 0-23,11 0-16,-11 0-28,9 4-22,-9-4-19,9 12-23,-2-6-10,-1 1-15,0 1-10,1-2 11,-2 4-33,1-2 0,-1-1-7,3 0 2,-3 1-5,-5-8-5,8 12-2,-8-12-3,8 9-1,-8-9-1,5 9 12,-5-9 12,0 0-30,0 0 4,5 8-1,-5-8 4,0 0-6,0 0 2,0 0 0,0 0-2,-7-12-5,7 12 7,-2-14-4,2 14 62,-1-20-73,2 8 0,0-1 4,2 2-3,2-3 4,-2 1 1,4 1 3,1 0-6,2 2 10,0 0 6,2 1 7,2 3 20,-2 2-38,5 1 2,-3 2-4,1 1 4,1 1 2,0 2-3,-2 2 4,2 0 0,-3 3 2,-1-1 0,0 2 1,-2 0-7,0-1 8,-3 0-8,-1 0 9,-1 0-4,0 0 3,-5-8-4,5 14-1,-5-14 0,4 13-2,-4-13-1,0 0 0,0 14 4,0-14-6,0 0 0,-6 11-2,6-11 3,0 0-1,0 0-1,0 0 1,-12-1-2,12 1 2,-4-8 2,4 8-3,-3-14 1,3 14 1,-2-18-1,4 7-2,-1 0 6,1 0 2,4-2-2,-1-1 5,2 2-1,3 0 9,0 2 17,0-1 4,1 2 7,1 4-6,2-2 17,-1 3-6,-2 0 13,3 3 33,-2 2-12,0 0 10,0 2-6,-2 1-14,0 3-26,-1 0-4,0 1 2,0 2-12,-4 1-13,2 2 4,-3-1-5,-2 1 5,1 0-1,-2 0-20,0-1-70,1 0-76,-4 3-82,2-3-93,-1 2-118,0-1-168,-1 1-135,1-3-815,0 0-1203</inkml:trace>
  <inkml:trace contextRef="#ctx0" brushRef="#br1" timeOffset="39351.318">4095 7236 549,'10'-8'814,"0"1"-127,2 0-42,-2 0-81,2-1-44,-2-1-54,1 1-77,1-1-51,-2-1-39,-1 3-31,2-2-29,-2 1-39,-1-2-21,1 3-9,-3-2-39,1 3-5,-2-3-29,-1 0-12,-4 9-24,7-15-4,-7 15-22,4-14 1,-4 14-18,-2-11 1,2 11-16,-9-10 3,9 10-7,-10-4-1,10 4-13,-18-2 9,18 2-13,-20 5 13,9-1-13,2 3 24,1 1-18,1-1 13,0 3-10,5 2 15,1-1 23,-1 2-6,4 0 15,1 0 10,4 3 8,-2-3-9,1 0-5,3-1-8,0 1-8,1-3-5,1 1 9,3-3-15,-3-2-2,4 1-6,-2-2-18,1-2-39,0 0-47,-1-1-18,2-2-76,0-1-110,1-3-149,0 4-203,0-6-291,3-3-489,-1-2-1045</inkml:trace>
  <inkml:trace contextRef="#ctx0" brushRef="#br1" timeOffset="40437.414">5498 7123 197,'0'0'726,"0"0"-112,0 0-24,0 0-68,0 0-19,0 0-56,0 0-54,0 0-27,14-6-56,-5 1-38,0 1-29,4-4-33,0 1-3,3-3-62,1-2 0,1 1-50,-2-2 11,2 1-42,-1-2 11,3-3-38,-2 4 14,-3-3-6,2 1-5,-3 0-32,-1-1 22,-2 1-9,-2-2 15,0 3-20,-4 1 21,-1-1-21,-1 2 13,-1 0-23,-3 1 15,-2 0-21,0 1 0,-4 2-2,0 0 0,-2 1 7,0 1-8,-4 4 2,3-3 2,-3 4-8,13 1 5,-26 0 15,14 3-20,-1 2 19,-1 1-25,4 3 23,-2 3-16,2 4 57,2 2-12,3 2 35,1 3 11,2 2 19,2 2 21,0 4-3,2 2-14,2 1-14,2 5-3,2 3-21,2-3-5,-2 4 8,4 1 33,0 1-5,-2-1-18,2 2 10,1 1-41,-3 0-18,3-1-34,-3 1 0,0-2 0,0 1 0,-2-2 0,-1-4 0,-1 2 0,-2-9 0,1 2 0,-3-4 0,0-4 0,-1 0 0,0-3 0,-1 0 0,1-5 0,-1-1 0,2-2 0,-1-1 0,-1-2 0,1-2 0,3-1 0,0-2 0,-4-8 0,15 8-34,-15-8-42,21 3-11,-7-6-5,1 0 4,3-3 10,2-2 6,1-1-7,2-6 15,0 1 5,0-3-8,-1-1 10,-1-3-5,0-1-1,-3 0-12,0-2 8,-4-1 6,0 0 0,-3 0-5,-3-1 17,-3 1 1,-3 1 2,-3 0-4,-5 0-21,-3-3 24,-4 1-13,-7 0 27,-6 2-14,-3-1 30,-3 2-17,-5 2 27,-2 2-20,-3 4 24,1-2-18,-1 5 3,1-1 1,2 2 1,0 1 3,7 1-12,3 1-10,5 2 2,2-1-18,7-1-24,1 2-34,3-2-23,7-1-15,4 9-6,4-16-30,7 5-27,5 0 22,6-5 17,4 3 40,7-3 22,5-1 26,-1 2 19,3 0 31,2 0 11,-3 1 35,0 2-3,-6 3 37,-2 1 1,-6 0 14,0 3 11,-5 1 18,-3 3-14,-2-1-7,-1 4 0,-2-1 0,-1 2-9,-1 1-3,-2 3-4,-1 0 10,0 1 1,-3 2-8,1 0-10,-2-1-9,0 2-9,2-1-6,-1 3-3,0-4-9,1 3-1,0-1 17,2 0-24,-1-2 7,0 0-27,1-2-3,1 0-71,-1-1 12,3-1-50,1-1-29,-11-4-49,20 3-53,-20-3-52,19 2-55,-7-5-139,-2 1-543,3-5-668</inkml:trace>
  <inkml:trace contextRef="#ctx0" brushRef="#br1" timeOffset="40766.242">6129 7103 193,'-16'7'786,"2"0"-163,2 1-42,2-4-91,2 3-18,0-1-57,8-6-34,-8 12-42,8-12-37,-3 9-40,3-9-33,9 7-43,-9-7-34,15 1-17,-2-2-18,0 0-17,2-2 7,3-2-5,-1 3 8,-1-5-25,1 1 26,-3 0-38,0-2 18,-1 2-16,-3-2 9,0 0-23,-3 0 7,-2-1-18,-1 2 5,-2-4-21,-2 11 4,-1-15-21,1 15 7,-8-14-18,2 8 13,-4 1-16,1 1 9,-2 1-14,0 0 2,-1 2-4,12 1 11,-24 1-13,11 2 0,-2 0-55,1 1-22,0 1-92,1 2-87,2 3-175,-1-1-154,3 2-201,0-2-661,4 1-1069</inkml:trace>
  <inkml:trace contextRef="#ctx0" brushRef="#br1" timeOffset="41203.724">6417 7262 858,'0'0'811,"0"0"-65,-4-9-87,4 9-56,0 0-73,0 0-66,-4-8-92,4 8-47,0 0-84,0 0-25,0 0-51,0 0-11,0 0-49,13-2-3,-13 2-34,9 7 0,-3-1-31,-6-6 11,12 12-25,-6-4 12,-6-8-23,10 13 12,-5-6-22,-5-7 16,7 12-22,-7-12 12,6 13-32,-6-13 15,4 11-26,-4-11 24,0 0-39,0 0 22,-1 11-21,1-11 23,0 0-23,0 0 21,0 0-9,-10-6 23,10 6-26,-6-12 13,6 12 10,-3-17-2,3 17 4,0-21 2,1 10 4,3-4 2,1 2 25,2 1-23,1 0 33,1-2-26,2 4 31,1 0-8,2 2 34,1 1-3,0 2 16,1 1-21,0 1 27,-1 3-12,-1 0 13,2 3-8,-1 2-7,0 1-14,-4-1-5,2 3 7,-3 1-20,-2-1-10,1 2-2,-3-3-7,-1 3-40,1-2-74,-1 0-33,0-1-90,0 1-68,-5-8-120,6 14-109,-6-14-79,7 14-179,-7-14-493,9 6-879</inkml:trace>
  <inkml:trace contextRef="#ctx0" brushRef="#br1" timeOffset="41453.716">6901 7200 175,'1'-11'778,"2"3"-159,-3 8-32,4-18-45,-4 18-60,3-11-17,-3 11-81,3-12-46,-3 12-105,0 0-14,3-11-54,-3 11-1,0 0-9,0 0-8,0 0-19,1 17-7,-1-17 16,0 15-36,-1-5 5,1-10-37,1 21 8,0-10-35,1-1 14,0 1-35,-2-11 18,4 21-29,-4-21 18,5 17-24,1-9 23,-6-8-27,9 13 18,-9-13-30,11 13 6,-11-13-60,12 6-19,-12-6-72,13 4-46,-13-4-58,14 1-105,-14-1-100,13-1-142,-13 1-726,13-7-938</inkml:trace>
  <inkml:trace contextRef="#ctx0" brushRef="#br1" timeOffset="41768.789">6867 6953 41,'-16'3'847,"4"1"-212,1 1-49,3 0-38,0-1-57,8-4-51,-11 12-25,11-12-63,-3 10-20,3-10-44,2 13 16,-2-13-51,9 7 1,-9-7-50,17 8-4,-17-8-37,21 1-20,-21-1-19,23 0-13,-10-1-12,0-1-4,0 0-4,-3-2-3,-1 1 11,2-1-11,-3-2-9,-8 6-11,13-12-18,-8 5-6,-5 7-6,5-14-11,-5 14 29,-1-20-40,1 20 30,-6-16-45,0 6-5,1 3 2,-1 0-2,-1 1 3,-1 1-6,-1 1 30,9 4-38,-20-5 1,20 5-87,-16 0-26,16 0-34,-19 7-61,10-1-119,0 0-78,1 2-131,2-1-83,2 3-164,4-10-583,-4 15-980</inkml:trace>
  <inkml:trace contextRef="#ctx0" brushRef="#br1" timeOffset="42081.27">7211 6962 657,'0'0'726,"4"-12"-62,-4 12-32,3-11-92,-3 11-32,0 0-79,1-15-29,-1 15-87,0 0-29,1-12-58,-1 12-48,0 0-34,0 0-22,0 0-19,0 0 5,0 0-31,-1 15 12,1-15-21,1 19 14,-1-6-31,2 1 15,-2 4-31,0 0 15,1-2-30,-1 4 12,1-5-23,1 3 21,-1 1-25,2-3 16,-2 0-13,1 2 10,1-2-24,2-1 20,-1-1-20,0-2 23,-1 0-20,3-4 17,-1 2-12,4-2 0,-3-2-2,2-1 15,-1 0-22,-7-5 21,18 7-18,-18-7-7,17 2-53,-17-2-15,18-2-73,-18 2-50,18-3-97,-18 3-142,16-6-117,-8 0-178,-1 1-598,1-2-936</inkml:trace>
  <inkml:trace contextRef="#ctx0" brushRef="#br1" timeOffset="42284.944">7213 7177 63,'0'0'930,"-14"4"-222,14-4-105,0 0-78,0 0-71,0 0-71,0 0-41,0 0-49,0 0-69,15 0-43,-15 0-16,18-6-47,-18 6-7,22-5-42,-11 2-23,3-1-65,0 2-61,2-2-105,-5 0-92,2 3-101,0-4-144,-2 3-144,2-1-300,-1 1-555</inkml:trace>
  <inkml:trace contextRef="#ctx0" brushRef="#br1" timeOffset="42609.414">7516 7177 644,'0'0'563,"14"0"-83,-14 0-43,15-2-43,-15 2-47,18-5 11,-9 1-26,1 1-23,-1-1-2,0-2-54,1 2-18,-2-1-38,-8 5-4,14-12-40,-14 12 2,13-12-34,-13 12 9,9-12-37,-9 12 5,2-12-42,-2 12 5,0 0-33,-1-17 15,1 17-26,-9-5 19,9 5-34,-9-4 22,9 4-23,-14 2 17,14-2-25,-17 10 23,6-4-28,2 3 29,0 1-30,-1 1 30,2 0-14,0 5 36,2-2-5,0 2 55,1-1-16,3 2 26,1 0-8,0-2-2,1-1-9,1 4-11,2-4-11,1 0-1,-1 0-10,4-2 1,-1-1-13,2-2-21,1-4 16,1-1-7,1 0-11,2-1-30,0-3-51,1-1-42,1-3-103,1 0-80,4-3-160,-3 0-195,2-2-265,1-1-475,1-1-991</inkml:trace>
  <inkml:trace contextRef="#ctx0" brushRef="#br1" timeOffset="43265.147">8782 7258 582,'0'0'627,"15"-5"-70,-15 5-9,11-5-51,-11 5-35,7-5-62,-7 5-52,7-7-56,-7 7-55,0 0-25,0 0-17,-8-12-3,8 12-40,-12-3 7,12 3-36,-19 0 5,19 0-39,-20 3 11,7 1-33,2 2 8,-2-1-35,1 2 15,1 0-36,-1 0 25,3 3-32,3-2 26,1 0-24,5-8 10,-5 17-24,5-17 20,7 18-24,1-8 20,2-1-23,4 0 24,6 0-24,0 2 23,3-3-31,0-2-1,0 2-6,0-1 19,0-2-18,-1 2 23,-6-2-18,1 0 22,-3-1-22,-1 0 25,-3 0-23,-2 0 25,-8-4-24,6 9 22,-6-9-18,0 0 22,-8 13-22,-1-7 21,-2-3-23,-2 2 25,-2-2-26,-3 1 31,-2 0-32,0-1 26,-3-2-23,2 0 26,-2 0-29,2 0 28,-1-1-21,2 0 16,3 0-5,1 0-47,2 0-91,0 3-21,14-3-103,-20-3-133,20 3-114,0 0-186,-12 0-610,12 0-903</inkml:trace>
  <inkml:trace contextRef="#ctx0" brushRef="#br1" timeOffset="43908.471">9123 7380 327,'0'0'837,"13"-6"-115,-13 6-70,14-8-97,-4 4-67,-10 4-21,14-11-95,-6 5-53,1 1-48,0-3-22,1 1-57,2-2-4,-1 1-46,2-1 3,-2 1-39,0-1 16,1 1-36,-1-1 8,-2 0-34,-1 3 17,0-2-20,-1 2 13,-1-1-27,-6 7 7,9-12-18,-9 12 2,4-11-21,-4 11 13,0 0-20,-3-11 9,3 11-16,-10-6 13,10 6-13,-13 0 11,13 0 5,-20 6-28,8-2 19,1 3-15,-1 1 11,1 2-2,-1 1 2,2 1-10,1-1 14,0 5-14,3-3 15,1 2-7,1-1 1,1-1-1,3 1 0,0-3-6,3 2 12,1-3-3,1 2-12,3-3-14,0-1-19,3 1-21,2-2-29,-1-2-35,2-1-42,3 0-19,-4-4-41,3 0-30,3-3-29,-2 2-15,2-5-20,-1 2-7,2-2-3,1-2 16,-3 1-7,0-3 38,-2-2-11,1 1 45,-3-2 17,1-1 51,-3 1 32,-1-3 78,0 0 31,-2-2 98,-1 1 29,0-1 49,-3 3 33,0 0 8,-1-1 30,-1 1 23,-2 3 33,0-1 19,2 2 17,-2-2 1,-1 13-34,0-20 2,0 20-37,-1-15 12,1 15-36,-3-13 3,3 13-34,0 0 19,-4-10-31,4 10 20,0 0-3,-9 8-3,9-8-8,-6 16-5,3-6-17,0 7 11,-2-2-11,1 2-21,1 1-18,1 2-20,0-3-19,1 0-7,1 4-11,1-1-9,1-3-10,-1 2 24,3-2-41,0 0 29,2-1-40,0-1 31,1-1-38,2-3 32,0 0-61,1-1-4,0-2-70,1-1 20,-1-1-80,0-2-36,2-3-49,-12-1-43,20 1-54,-20-1-69,21-3-82,-21 3-72,19-6-82,-9 0-730,-1-1-986</inkml:trace>
  <inkml:trace contextRef="#ctx0" brushRef="#br1" timeOffset="44080.332">9482 7296 888,'-14'4'761,"0"0"-124,5 0-78,9-4-91,-11 5-44,11-5-92,0 0-41,0 0-90,0 0-27,15 3-49,-1-4-12,3-1-62,3-3-38,4 1-107,3-1-105,5-3-105,8-4-145,-7 8-812,7-10-868</inkml:trace>
  <inkml:trace contextRef="#ctx0" brushRef="#br1" timeOffset="44905.145">11029 7128 861,'0'0'697,"12"-8"-46,-12 8-60,10-9-75,-10 9-12,12-11-61,-12 11-21,9-10-63,-9 10-11,6-11-38,-6 11-32,4-10-27,-4 10-41,1-12-37,-1 12-27,-2-10-16,2 10 15,-9-9-60,9 9 23,-15-7-58,4 4 32,11 3-48,-25 0 31,11 3-54,-3-1 36,-2 4-48,1 1 3,-4 1 19,3 4-17,-1 0-8,1 0 6,1 2-9,1 0 6,2 0-5,-1 1 2,3 1 1,2-1 4,2-3 1,4 1-5,1 1 6,2-4 3,2 2 0,2-1-5,2 0-7,1-1 44,3-2-41,3 2 38,0-2-35,1-1 24,4 0-38,-1-2 33,2 0-35,3-1 38,-2-1-39,4 1 39,2 0-23,-5-2-7,5 2-4,-3-1 2,-2 0-7,0-1 6,-1 1 11,-3 2-12,1-1 39,-2 1-44,-3-1 43,1 2-40,-5-1 41,1 2-42,-2-1 40,-6-6-41,6 12 42,-6-12-40,0 13 37,0-13-36,-9 12 49,2-6-25,1 0 66,-4-1-16,-2 2 34,-2-2-24,-2 0 17,-2 0-41,-2-1 21,-4-1-65,-1 0-3,-1-2 0,-2 0 0,0-1 0,1 2 0,-1-4 0,1 1 0,0-2 0,3 2 0,0-2 0,2 0 0,2-1 0,1 1 0,2-1-130,0 0-11,3 0-101,2 0-81,0 1-101,3 1-102,9 2-126,-15-5-96,15 5-837,0 0-1234</inkml:trace>
  <inkml:trace contextRef="#ctx0" brushRef="#br1" timeOffset="45266.417">11385 7460 93,'0'0'851,"0"0"-155,6-8-41,-6 8-69,0 0-78,0 0-23,7-8-65,-7 8-48,0 0-85,0 0-23,0 0-23,0 0 26,0 0-25,0 0-21,0 16-25,0-16 5,-3 13-78,3-13 26,-1 20-64,0-9 38,1-11-32,0 23-55,0-23 39,0 21-58,1-10 42,0 0-54,2-2 35,0 1-65,1-3 15,-4-7-98,9 15-17,-9-15-76,11 12-52,-11-12-42,11 8-73,-11-8-59,12 3-41,-12-3-10,0 0-83,17 0-156,-17 0-327,12-6-663</inkml:trace>
  <inkml:trace contextRef="#ctx0" brushRef="#br1" timeOffset="45572.596">11473 7323 281,'-10'-2'638,"10"2"-98,0 0-54,0 0-43,-14 0-31,14 0-23,0 0-15,0 0-29,0 0-45,0 0 5,0 0-45,9 4 16,-9-4-49,14-3 8,-14 3-29,11-2 10,-11 2-14,14-5 7,-14 5-3,13-7-12,-13 7-2,14-9-15,-14 9-5,7-10-6,-7 10-4,4-11-3,-4 11-3,0-13-14,0 13-23,-8-9-117,8 9-2,-14-11 0,14 11 0,-16-9 0,2 8 0,3 0 0,-3-1 0,1 2 0,-5 2 0,1 0 0,1 1 0,2 1 0,-4 1 0,4 0 0,-1 0-275,2 2-250,0 2-154,5-4-218,1 2-938,7-7-1544</inkml:trace>
  <inkml:trace contextRef="#ctx0" brushRef="#br1" timeOffset="48785.041">546 9598 346,'0'0'782,"0"0"-142,0 0-20,0 0-91,0 0-38,-10 2-49,10-2-49,0 0-43,0 0-32,0 0-21,0 0 11,0 0-19,0 0 13,0 0-15,4 11-37,-4-11-10,0 0-35,9 6-33,-9-6-33,14 5-18,-14-5-24,17 3-21,-6-2-10,3 0-15,-1 1-8,4 0-14,-2-2-40,3 0-53,2 0-95,0 0-97,1-2-88,2 0-98,-2 1-143,-1 2-126,-1-1-233,-2 0-444,-1-1-990</inkml:trace>
  <inkml:trace contextRef="#ctx0" brushRef="#br1" timeOffset="71527.057">2072 9312 298,'0'0'964,"0"0"-142,2-14-114,-2 14-51,0 0-50,1-15-51,-1 15-70,0 0-33,0 0-50,0-14-51,0 14-69,0 0-57,0 0-43,0 0-30,0 0 12,0 0 16,0 0-7,-3 12-4,3-12-27,-1 19-20,0-7-39,-2 1-84,2 3 0,-2-1 0,2 1 0,0 0 0,-3-1 0,4 0 0,-2 0 0,1-1 0,1-1 0,-1-1 0,1 2-232,-1-3-103,1-11-93,0 18-120,0-18-128,0 16-80,0-16-894,0 12-1315</inkml:trace>
  <inkml:trace contextRef="#ctx0" brushRef="#br1" timeOffset="73176.44">1961 9475 476,'0'0'548,"6"-8"-87,-6 8-29,5-9-24,-5 9-27,6-9-2,-6 9-14,5-11-23,-5 11-5,6-12-34,-6 12-14,3-15-17,-3 15 5,2-14-14,-2 14-24,1-16-3,-1 16-15,-1-18-1,1 18-25,-7-17 8,3 9-6,-1 1-30,-2 0-24,-1 0-31,-2 1-16,0 2-14,-2 2-13,-1 1-3,0 1-9,-4 3-16,2 1-5,0 4 0,-4 0-9,3 4 14,1 3-12,-1-1 8,2 3-12,2 1 4,1 2-9,0 0 1,6-2-8,-3 3-13,5-3 0,1-1 0,1 1 0,1-4 0,1 2 0,2 0 0,3-4 0,-1 2 0,4-5 0,0 0 0,1-1 0,0-4 0,2 0 0,-1-3-42,3-1-16,-1-1-4,2-3-2,0 0 3,0-3 12,0 0 8,2-5-4,-3-1 4,1 0 9,-3-3 6,-1 0 18,1-1-14,-3-1 6,-2 3 5,0 0 3,-1 2 2,-1 0 6,-3 3 0,1-1 2,-3 11 10,5-17-12,-5 17-7,3-10-1,-3 10-1,0 0 21,0 0-24,0 0 27,0 0-10,0 0-5,-1 11 5,1-11 14,-2 16-24,2-16 1,-1 20 3,1-20 19,1 24-18,1-14 0,-1 2-2,-1-1-2,6 0 3,-3-1 6,1 2-13,1-3-15,1-1-39,1 1-43,1-4-53,0 2-27,-8-7-5,18 8-39,-18-8-8,18 0-53,-18 0 34,21-3-40,-8-1-13,0-1 31,-1-2 7,-1-1 18,2 1 25,-3-5 17,0 2 14,0-4 29,1-1 37,-1-1 26,-2-2 18,-2-1 16,1 0 21,-1-3 28,0 1 34,-3-1 34,1 1 27,-4 0 44,0 2 22,0-1 29,-3 1 27,-1 1-7,-1-3 35,-1 3-36,0-2 7,-6 2-7,1 2 14,-4 0-19,0 0 1,-4 2-22,-2 1 15,-2 1-15,-4 1-11,5 3 1,-8 1-16,3 2 16,-2 3-14,-2 0-9,1 2 3,-7 2 1,1 3-11,0 3 1,-4 1-15,2 3-17,0 3-16,3 3 2,3 2 2,1 3-4,4 2-1,0 2 2,5 4 2,2 2 1,1 1-59,4 3-19,4-1 0,1 3 0,4-5 0,3 3 0,1-4 0,4 4 0,0-2 0,3-2 0,3 1 0,2 2 0,0-5 0,6 2 0,0-3 0,3 0 0,3-4 0,3-1 0,0-3 0,7-2 0,1-2 0,3-4 0,2-2 0,-4-3 0,2-4 0,2-2 0,3-3 0,6-4 0,-2-4 0,1 0 0,-3-4 0,-2-2 0,-1-1 0,-4-4 0,0-1 0,-6-4 0,0 0 0,-4-5 0,-3-3 0,-4-1 0,-3-3 0,-5-1 0,-3-1 0,-7 1 0,-1 2 0,-3-3 0,-3-1 0,-5-1 0,-1 2 0,-3 1 0,-2 2 0,-2 1 0,-2 3 0,0 2 0,-3 1 0,1 5 0,3 4 0,-1 0 0,2 2 0,2 5 0,-1 1 0,1 0 0,-2 4 0,6 0-11,1 3-243,-1 3-91,13 1-73,-22 2-101,14 4-109,2 0-120,-2 7-918,5-1-1335</inkml:trace>
  <inkml:trace contextRef="#ctx0" brushRef="#br1" timeOffset="73598.295">3079 9203 784,'0'0'889,"0"-14"-117,0 14-94,0 0-41,-1-14-100,1 14-74,0 0-104,-3-9-42,3 9-60,0 0 37,0 0-12,-6 8 7,6-8-5,-5 14-5,2-5-14,-1 3 9,2 2-34,-1 3-42,0 0-105,0 0-93,2 2 0,-1-2 0,1 2 0,0-1 0,1 0 0,0-1 0,-2 0 0,4 0 0,-2 0 0,0-2 0,1-2 0,0 0 0,1-1 0,-1 1 0,0-3 0,2-1-216,-3-9-185,2 17-87,-2-17-57,4 12-160,-4-12-130,4 8-749,-4-8-1232</inkml:trace>
  <inkml:trace contextRef="#ctx0" brushRef="#br1" timeOffset="73879.533">2825 9223 89,'-7'-6'921,"1"-1"-190,6 7-75,-10-10-54,10 10-62,-8-11-51,8 11-64,-2-12-55,2 12-55,1-11-20,-1 11-27,11-14 9,-1 6-8,5 0-42,2 0-19,4-1-35,7 0-13,2 0-13,2 0-14,2 2-8,0-2-20,1 2-17,-2 1-19,2-1-13,-2 4-10,-5-1-11,-1-1-14,0 3-13,-4 1-50,-2 1-53,0 0-57,-1 2-30,-1 2-92,-1 2-83,-2-3-66,-1 6-118,-3 1-86,-1 2-223,-1 0-518,-2 3-968</inkml:trace>
  <inkml:trace contextRef="#ctx0" brushRef="#br1" timeOffset="74271.262">3494 9401 75,'0'0'871,"0"0"-166,0 0-76,0 0-64,0 0-104,0 0-48,0 0-89,-10-4-29,10 4-69,0 0-33,-11 5-30,11-5-1,-8 9-38,8-9-11,-9 13-32,4-6 3,5-7-21,-8 17 3,8-17-19,-2 19 8,2-19-22,-1 17 8,1-17-11,6 16 13,-6-16-15,7 13 6,0-8-10,-7-5 3,15 8-12,-15-8 19,21 4-9,-21-4 13,23 0 0,-10-3-2,0-2-1,3 1 7,-1-4 20,-1 1 0,3-3 10,-2-1 9,0-2-7,-2-1-2,1-1 4,-3-1-1,-2-2-4,-3 4 5,0-2 21,-2 0 18,-3 2-32,1 1 5,-4-1-11,0 3-20,-2 1-11,-1 0-9,-4 0-8,1 3-7,-2 0 2,-1 3-7,-1 1-4,-2 2-2,1 1-29,0 1-53,-3 3-69,2 3-82,-2 1-90,4 1-138,-4 3-196,2 2-237,3 0-680,3 0-1206</inkml:trace>
  <inkml:trace contextRef="#ctx0" brushRef="#br1" timeOffset="75006.395">4821 9278 548,'-5'-13'878,"5"13"-136,-8-12-84,8 12-72,-5-10-23,5 10-83,-5-11-63,5 11-82,-4-7-50,4 7-68,0 0 3,0 0-16,-9 5 26,9-5-21,-6 19-22,4-4-16,0 2-23,1 1-29,-1 2-15,1 3-35,0 3-1,-1-4-17,1 3-3,1 0-14,0-1 1,0-4-10,0 0 3,0-1-17,1 0 8,-1-2-13,0-3 8,0 0-16,2-2 9,-2 0 0,0-12 0,1 18 2,-1-18 5,0 14-2,0-14-7,1 11 5,-1-11-7,0 0 4,0 0-6,0 0 4,0 0-10,0 0 9,0 0-5,8-13 0,-8 13-5,10-16 7,-5 7-8,3-2 7,2 0-15,0 2 11,2 0-7,3-2 8,2 2-10,2 0 10,1 4-10,0-2 10,-1 4-7,1 2 8,-1 0-5,2 1 6,-3 2-9,0 1 10,-1 0-10,-2 2 17,-2-1-17,0 3 10,-4 0-7,-1 0 11,-8-7-5,6 15 8,-6-15 1,-1 19 3,-4-11-6,-3 3 1,-2 0-13,0-2 12,-7 3 0,-1-4 0,0 2-8,-2 0 0,-3-3 3,4 2 0,-3-4-4,0 2 18,4-5-12,-1 2-15,4 0-44,0-3-45,1 0-36,1-2-85,13 1-100,-22-2-82,22 2-167,-15-7-108,15 7-205,-7-6-488,7 6-973</inkml:trace>
  <inkml:trace contextRef="#ctx0" brushRef="#br1" timeOffset="75596.647">5361 9509 424,'0'0'887,"12"-6"-115,-12 6-101,0 0-83,0 0-60,0 0-66,0 0-68,0 0-49,-3 14-38,3-14-60,-8 14-38,1-6-46,3 0-23,-1 2-27,5-10-3,-5 19-44,5-19 7,-3 18-23,3-18-5,4 17-21,0-9 32,0 0-49,5-1 16,-2-2-21,2 0 8,2 1-12,1-3 13,1-2-20,1-1 10,0-1-35,1 1 17,1-4-27,0-1 20,0 0-17,-1-1 25,1-2-19,-3 0 4,0-2 27,0 0-21,-3-2 29,1 0-23,-4 0 26,2 2-18,-2 1 31,-4-1-18,1 1 26,-4 9-28,4-12 22,-4 12-26,0 0 34,0 0-33,0 0 28,0 0-11,0 0 7,0 0-17,-9 4 38,9-4-49,-4 12 20,4-12-19,-1 16 14,1-16-18,0 16 21,0-16-23,4 14 17,-4-14-31,8 14-22,-1-8-51,-7-6-8,14 9-49,-5-6 0,3-1-36,-12-2 9,23 1-31,-11-2-4,1 1 10,4-4 3,-3-1 9,1 0 38,-1-2 25,0-1 26,-2 0 19,2-1 24,-3 0 28,-2 0 41,1 1 16,-2-1 90,-1 1 32,-1 1-6,-6 7 0,10-10-25,-10 10 18,0 0-8,8-9 12,-8 9-15,0 0 11,0 0-35,0 0 18,2 11-34,-2-11 17,2 11-29,-2-11 11,0 14-35,0-14 16,2 16-30,-2-16 15,5 17-31,-5-17 20,7 17-28,-7-17 14,10 12-22,-4-5 8,-6-7-48,13 10-1,-13-10-50,14 4-5,-14-4-51,16 1-48,-16-1-79,19-4-61,-19 4-74,19-8-76,-11 2-174,2-2-369,1-2-644</inkml:trace>
  <inkml:trace contextRef="#ctx0" brushRef="#br1" timeOffset="75918.724">5873 9319 628,'-15'6'691,"4"1"-136,1-1-38,1-1-64,0 2-44,1-1-70,8-6-35,-8 12-36,8-12-16,0 0-53,2 13 0,-2-13-42,12 4-10,-12-4-35,20 2 7,-6-4-34,1-1 21,3 1-20,-1-3 35,2 0-23,-3-1 25,1-2-25,-2 2 26,-2-3-26,-1 0 9,0-1-16,-3 0 20,-1 1-14,-3-1-15,-1 0-8,-4 10 1,1-18-7,-1 18 33,-3-16-63,3 16 22,-10-14-34,4 7 17,6 7-36,-15-7 32,15 7-44,-17-3 36,17 3-46,-19 3 0,9 1 1,-1 1-39,1 0-43,3 2-54,-2 0-89,1 3-67,2-3-127,2 3-127,4-10-75,-5 17-892,5-17-1162</inkml:trace>
  <inkml:trace contextRef="#ctx0" brushRef="#br1" timeOffset="76168.715">6254 9276 171,'7'-12'945,"-2"1"-164,1 2-97,-2 0-34,0 0-36,0 1-56,-4 8-86,5-14-77,-5 14-72,5-10-59,-5 10-28,0 0-11,0 0-12,0 0-17,14 5 1,-14-5-60,4 14-20,-1-5-12,-2 4-30,1-1-12,0 5-14,-1-3-10,0 5-7,1-1-7,-1 1-3,-1 0-10,0 0-60,1 2-66,-2-3-41,2 2-107,-1-3-54,0 1-80,1-1-93,2 0-67,-1-2-111,0 1-792,1-3-1078</inkml:trace>
  <inkml:trace contextRef="#ctx0" brushRef="#br1" timeOffset="76707.228">6692 9583 323,'7'-13'860,"-2"0"-127,2-1-75,-3-2-76,-2 0-61,-1-2-34,-1 1-102,-2-1-29,-1 0-50,-2 4-13,-1-2-44,-1 0-41,-3 4-36,0 1-26,0 3-34,-6 1-23,2 2-14,0 3-28,-1 3 9,-3 2-26,0 2 4,-1 4-10,0 1 9,1 3-20,-1 4 13,0 2-21,3-2 11,4 1-25,0 0 25,3 0-21,1 0 15,3-1-23,3-2-9,2-1-48,0 1-6,2-3-47,3 2-2,3-4-42,1 0 11,0 0-28,4-3 5,-2-2-21,2 0-25,0-3-9,0 0 6,1-2 28,-14 0 8,25-4 18,-11-1 18,1 0 17,-2-1 4,-1-3 5,1-1 21,-2-4 22,2-1 11,-3-4 19,-1 0 11,0-1 24,-1-4 39,-2-4 42,0 0 37,-2-3 32,1 0 41,-2-3 32,-1 0 18,0-2-5,-2-1 8,0-1-19,-2 3 19,1 0-34,-2 2 38,1 6-41,-2 2 23,0 0-17,2 6 6,1 2-35,-2 1-34,0 3-32,3 13-7,-3-14-24,3 14 49,0 0 11,0 0-4,-7 13 12,5-2 37,-1 8-31,2-1 44,0 8-42,-1 1 27,4 6-82,-2 1-86,0 2 0,0 0 0,1 1 0,0-3 0,2 2 0,-2-4 0,3 1 0,-2-6 0,1 0 0,-1-1 0,2-4 0,-1 0 0,-1-3 0,2-3 0,0 0 0,0-4-18,-2-2-379,2-1-120,0 0-167,-4-9-180,8 12-939,-8-12-1504</inkml:trace>
  <inkml:trace contextRef="#ctx0" brushRef="#br1" timeOffset="77527.867">7884 9471 208,'9'-7'717,"0"1"-127,-2 1-29,0-1-27,0-1-48,0 2-22,-7 5-63,11-9-2,-11 9-75,8-11-8,-8 11-55,5-9-20,-5 9-54,0 0-6,1-12-58,-1 12 1,-9-2-30,9 2 9,-16 0-33,5 2 7,-2 1-29,-3 1 10,0 2-28,-4 2 14,0 1-28,1 0 21,-1 1-31,1 1 17,3-1-22,2-2 18,1 2-21,0-3 23,3 4-30,1-3 10,1-1-7,3 1 23,5-8-21,-2 12 26,2-12-29,6 12 17,3-8-17,0 2 43,4-2-47,2 1 12,0-1-3,5 2 2,0-4-13,2 3 19,1-1-19,1 2 17,0-4-19,-1 2 20,-4 0-9,1 0 11,-2 0-20,-2 0 17,0 0-18,-4-1 22,-1 0-18,-1 1 20,-3 1-18,-7-5 20,7 7-22,-7-7 29,0 0-2,-4 12 26,4-12-15,-15 8 8,4-2-13,-3-3 5,-4 0-16,-1 0 5,0 1-11,-3-3 10,1 0-15,-1-1 14,-1 3-12,1-3 4,2 0-4,0 0 4,1-3-7,4 3-25,0 0-61,3 0-34,12 0-92,-23-1-81,23 1-123,0 0-113,-13-1-80,13 1-254,0 0-363,15-3-834</inkml:trace>
  <inkml:trace contextRef="#ctx0" brushRef="#br1" timeOffset="77918.478">8385 9544 429,'10'-5'879,"-10"5"-140,9-9-71,-9 9-102,0 0-30,0 0-80,-4-12-52,4 12-76,0 0-10,-20 3-56,10 1-17,-1 1-55,0 0-17,-1 4-51,1-1-9,-1 4-36,2-2-3,-2-1-31,3 3 6,2 0-23,-1 0 9,4-4-21,0 4 10,2-2-2,1 0-4,1-10-4,3 17-11,-3-17 8,11 13-2,-3-8 5,2-2-13,0-1 0,4 0-2,0-2 0,1-2-3,1 0-3,1-2 9,-1-1-16,3-2 22,0-2-18,-4-2 12,3 1-11,-5-2 14,1-2-14,-4 0 17,-1 0-14,-3-2 21,0 0-16,-5 0 20,0-1-6,-2 2 20,-2-1-2,-3 1 4,-1 0 5,-1 1-3,-5 0-9,2 2-7,-5-1 0,0 4-7,1 1-1,0 1-4,0 3-1,-2 2-6,3 1-37,-1 1-80,-2 2-44,3 3-120,1 0-105,-1 1-142,3 3-100,2-2-202,1 3-508,8-10-940</inkml:trace>
  <inkml:trace contextRef="#ctx0" brushRef="#br1" timeOffset="78230.966">8780 9388 115,'6'-8'980,"1"-1"-187,-7 9-67,9-13-65,-9 13-25,7-14-87,-7 14-40,4-11-40,-4 11-27,2-12 1,-2 12-67,4-10-22,-4 10-35,0 0-47,4-11-50,-4 11-41,0 0-37,0 0-144,0 0 0,5 14 0,-2-3 0,-1 3 0,1 3 0,-1 2 0,3 3 0,-2 0 0,2 2 0,-1-3 0,0 1 0,-2 0 0,2-2 0,0-1 0,-1-2 0,-1 0 0,2-1 0,-2-2 0,1-1 0,-1-1 0,0 0 0,0-4 0,-2-8 0,3 20-434,-3-20-167,4 13-147,-4-13-190,1 12-791,-1-12-1411</inkml:trace>
  <inkml:trace contextRef="#ctx0" brushRef="#br1" timeOffset="78636.35">8877 9278 503,'-5'-14'586,"1"3"-94,0 0-18,0 0-56,0-2-25,0 3 20,2-1-36,-2 0-10,1 0-44,3 11-9,-3-18-38,3 18 22,-4-17-18,4 17-3,-3-16-8,3 16-6,-2-13-21,2 13 18,-3-12-70,3 12 8,-3-10-67,3 10-33,0 0 9,0 0-47,0 0 58,0 0-2,0 0 35,-8 12 8,8 1-121,0 1-38,0 3 0,0 4 0,0 4 0,0 1 0,2 1 0,-1 2 0,1 3 0,-1 1 0,0-1 0,0-3 0,2-2 0,-2 0 0,2-1 0,-1 1 0,1-2 0,1-1 0,-2-1 0,2-3 0,0-2 0,0-1 0,-2-1 0,1-1 0,0-3 0,0-1 0,0-1-86,0-1-314,-3-9-76,5 15-86,-5-15-133,8 11-153,-8-11-774,9 5-1279</inkml:trace>
  <inkml:trace contextRef="#ctx0" brushRef="#br1" timeOffset="79105.106">9197 9511 538,'0'0'822,"4"-12"-126,-4 12-64,3-10-113,-3 10-55,0 0-85,4-10-34,-4 10-51,0 0 19,0 0-45,8 5-16,-8-5-52,6 13 4,-6-13-48,5 20 2,-1-10-34,-3 3-24,1-1-17,1 2-20,0 1 11,-2-3-36,0 2-4,1-2-8,0 0-8,-2-12-1,1 22-4,-1-22 1,1 17-1,-1-17-3,0 15 4,0-15 7,0 0 12,0 14 8,0-14-11,0 0-1,0 0 17,-7 7-18,7-7-2,0 0-6,-8-9 13,8 9-19,-4-16 1,3 5 1,0-1 2,-1-4-5,2-2 8,0 1 9,0-2 12,3 1 36,1 0-42,4-2 32,0 2-33,4 1 28,1 1-32,5 1 7,1 2 13,1 3 27,2 0 28,2 5 3,-1 1 3,-1 1-83,1 5-29,1 1 0,0-1 0,-2 6 0,-1 0 0,-1 2 0,-3 1 0,-1 1 0,-2 2 0,-1 1 0,-5-3 0,0 2 0,-3 3 0,0-2 0,-2-1 0,-1 2-504,-1 0-241,0-1-285,-1-1-834,0 3-1583</inkml:trace>
  <inkml:trace contextRef="#ctx0" brushRef="#br1" timeOffset="79720.149">10147 9574 775,'0'0'850,"-7"-10"-96,7 10-128,-3-9-46,3 9-79,0 0-29,0 0-74,0 0-12,0 0-43,0 0-55,11 2 27,-6 5-94,4 2-30,-1 1-23,0 2-30,0 3 12,0-3-63,2 5 18,-1 0-52,1-1 22,-3-1-50,1-1 35,-2 0-49,1-1 30,0-1-39,-2-2 40,-1 0-50,1-1 38,-5-9-33,9 15 71,-9-15 9,8 10 57,-8-10-47,0 0 28,11 5-81,-11-5-34,10-6 0,-10 6 0,12-14 0,-4 2 0,2-1 0,-1-4 0,1-4 0,3-1 0,-2-2 0,1 0 0,3 0 0,-2 1-4,1 2-143,-3 2-49,3 2-65,-2 1-97,1 3-42,-2 3-83,1 0-79,-1 6-61,-1 1-82,1 0-710,-11 3-1021</inkml:trace>
  <inkml:trace contextRef="#ctx0" brushRef="#br1" timeOffset="80046.545">10642 9724 425,'0'0'777,"4"12"-124,-4-12-49,0 0-86,11 7-37,-11-7-75,0 0-25,17-3-59,-17 3-13,17-7-70,-7 2-3,-2-2-35,2 0 4,-1-3-45,3-1 9,-5 0-46,2-1 0,0-2-29,-1 1 6,-3 2-4,1-2-1,0 1-10,-3 0-10,0 3-10,-1-1-9,-2 10-15,-1-15-8,1 15-5,-4-12-7,4 12-6,-11-7-1,11 7-3,-13-3-3,13 3-2,-16 5-6,6 0 7,1 2-1,-1 2 3,1 2 2,0-1-3,1 2 1,0 1 1,1 0 0,2 2 11,0-1-17,0 0-2,3 0-3,0-2 45,1 1-69,2-3-1,1 2-93,0 0-47,3-3-58,-1 0-63,4 0-65,-1-1-86,6 0-46,-1-2-10,1-1-94,2 0-113,3-3-363,-2 0-682</inkml:trace>
  <inkml:trace contextRef="#ctx0" brushRef="#br1" timeOffset="80530.912">11099 9705 656,'10'-11'669,"-2"2"-73,-2-1-15,0 0-70,-2 1-38,-4 9-71,4-15-20,-4 15-78,-1-12-7,1 12-49,-7-7 2,7 7-52,-14-3 4,14 3-19,-15 3-7,5 1-13,-2 3-39,2 1-1,-4 2-2,3 2-20,-1-2-22,2 5 35,1-2-65,-1 0 39,3-1-67,2 0 45,1 0-64,2-1 45,2-11-76,0 21 30,0-21-85,5 17 0,-1-10-52,2 0-33,2-2-30,-1 2-24,2-4-39,3 1-57,-2-1-7,3-3-15,1 0 4,-1 0-7,2-3-19,2 2-1,-1-4 19,-2 0 26,3-2 45,0-3-17,0 0 39,-2 0 27,1-2 96,-2-3 67,0-2 107,0-3 56,3-1 34,-6-2 33,2 0 35,-3-4 31,1 4 34,-4 1 43,-2 2 23,3-1 10,-5 2-43,0 2-1,0 2-23,-2 0-15,2 2-33,-3 1 16,0 12-17,1-21-23,-1 21-28,-1-14-29,1 14-14,0 0-4,-4-11 28,4 11 10,0 0 3,-5 11-5,5-11-7,-4 18-13,0-5-11,3 3-16,1 2-23,-1 2-17,-1-1-14,1 2-16,0 4-12,0-2-4,-1 1 21,-1 1-40,1-3-1,1-2-13,0 1 0,-1-2-48,2 0-31,0 1-36,0-2-92,2-1 1,-1 0-83,-1-3-51,3 0-51,0-2-117,-1 0-52,0-2-118,1 0-192,-3-10-360,6 13-839</inkml:trace>
  <inkml:trace contextRef="#ctx0" brushRef="#br1" timeOffset="80896.455">11288 9761 298,'0'-12'754,"2"3"-187,-2 9-99,8-19-52,-1 12-37,3-2-43,1 1-41,3 0-32,-1 1-21,4 1-15,-1 1-44,3 2-6,-1-1-41,0 1 11,1 2-44,-1 1 9,-1 1-36,-2 2 7,0 0-37,-2 1 23,1 1-32,-2 1 12,-1 0-31,-2 0 18,-1 1-30,0-1 27,1 1-40,-1-1 32,0 0-8,0-1 0,1-1-4,1-1 2,-10-3-2,17 5 2,-17-5 15,16 0 4,-16 0 17,19-3 23,-19 3 12,18-7 12,-9 5 7,0-5-5,-2 1 1,-1-1 5,-1 1 14,-1-2 8,1-2-25,-3 0-11,-2 10-10,-2-23-7,-1 11-8,-2-1 1,-1 0-22,-2 1-8,-1 1-16,-1 0-9,1 2-5,-4 0 0,-1 4-3,3 1-5,-3 1 0,1 2-32,-1 2-42,-3 2-55,2 2-92,0 1-79,1 2-128,1 0-135,1 0-112,1 4-879,2-4-1193</inkml:trace>
  <inkml:trace contextRef="#ctx0" brushRef="#br1" timeOffset="81224.573">11680 9659 213,'0'0'930,"14"-10"-197,-2 2-63,-1 0-92,2 0-63,1 0-47,0-1-84,3 3-48,2-2-66,-2 2-10,2 3-47,0 0-5,0 2-55,1 1 10,0 0-55,-1 2 7,0 2-38,-1 2 9,-2-2-27,-1 2 6,-2 1-10,-2 0-3,-1-2-18,-5 5-7,-5-10-7,12 12 4,-12-12-2,6 12 4,-6-12 19,0 0 21,4 12 23,-4-12 47,0 0 1,0 0 15,0 0 18,-4 10-1,4-10-14,0 0-11,0 0-80,-4-10-64,4 10 0,0-12 0,0 12 0,4-20 0,-4 8 0,4-4 0,0 1 0,1-2 0,2 0 0,2-2 0,0 1 0,1 2 0,1-1 0,0 2 0,3 2-344,-1 1-131,2 1-50,-2 4-81,1 2-72,-4 0-84,3 2-761,0 1-1154</inkml:trace>
  <inkml:trace contextRef="#ctx0" brushRef="#br1" timeOffset="81401.504">12349 9582 664,'0'0'965,"2"11"-113,-2-11-106,4 11-25,-4-11-81,5 11-71,-5-11-39,6 12-61,-6-12-67,10 16-60,-10-16-52,6 18-28,-6-18-78,4 21-5,-3-10-62,-1-11 1,0 22-50,-1-11-51,-2 3-89,0-2-36,-1 1-116,-3-1-97,0 3-99,0-1-157,-5 2-190,-3 0-1016,2-2-1479</inkml:trace>
  <inkml:trace contextRef="#ctx0" brushRef="#br1" timeOffset="82276.47">12955 9332 215,'0'0'790,"-4"-13"-118,2 2-75,2 11-46,-3-18-40,3 18-25,-5-16-19,5 16-47,-2-14-50,2 14-56,-4-11-58,4 11-50,0 0-24,0 0 18,0 0 0,0 0-13,4 15-17,-2-1-12,3 2-29,0 6-9,-1 1-13,1 1-18,-1 1-12,0 1-18,1 0-2,-3 0-13,3-1-7,-2-1-11,-1 0-2,0-4 1,-2-1-12,2-3-8,0 0 0,-2-4 12,0 2-16,2-2 6,-2-12 1,1 16 1,-1-16-11,2 12 7,-2-12 2,0 0-3,0 0-3,0 0 3,0 0-7,14-6 2,-10-3-17,3-1-6,1-2-11,-1-1-2,5-2 4,1 1 1,1-1 6,-1 2 4,5 0 1,-1 0 2,2 2 10,4 2-1,-4 1 6,2 3 0,-1 1 8,-2 2-10,2 1-4,-4 2 1,2 1 2,-2 1 4,-5 2-2,0-1 3,-4 3 3,0-1 8,-3 2-6,-4-8 3,2 16 0,-4-7 4,-2 0-8,-6 0 7,-3 2 0,-3-1-4,-2-1 3,-2 1 0,-3-1-4,1-3 0,-2 1 0,1-1-7,0 0 2,3-2-6,2 0-8,1 0-40,1-1-41,5-1-46,-1 1-94,12-3-74,-13 2-130,13-2-167,0 0-98,0 0-868,0 0-1218</inkml:trace>
  <inkml:trace contextRef="#ctx0" brushRef="#br1" timeOffset="82770.331">13618 9491 655,'7'-5'787,"-7"5"-101,7-9-79,-7 9-45,0 0-72,0 0-30,0 0-61,-11 5-30,11-5-48,-10 7-33,6 1-58,4-8-20,-9 13-49,5-5-20,1 1-21,3-9-24,-4 16-21,4-16-11,0 16-11,0-16-7,4 15-8,-4-15-14,9 14 1,-2-9-4,2 1-7,2-2-2,0 0-19,1-1 2,-1-2-16,2 0 9,3-1-30,-3-1 20,5-2-36,-4-1 25,4-1-18,-2-1 24,-3 0-24,3 0 32,-3-1-20,0-1 33,-3 3-18,1-1 27,-4 0-17,-7 6 32,14-10-21,-14 10 23,8-8-20,-8 8 21,0 0-26,5-6 22,-5 6-17,0 0 31,0 0-9,-3 10 35,3-10-47,-6 19 21,1-5 11,-1 3 5,-1 3 6,2 2 21,-1 4 34,-1 2 30,1 2-32,0 2 41,0 1-39,-1 1 38,-1 3-41,-2 2 15,1-3-41,0 0 21,-4 0-27,0-2-73,-2-2 0,0-1 0,-3-4 0,3-2 0,-6 2 0,6-4 0,-6-2 0,-1-3 0,-1-1 0,-1-2 0,1-1 0,-2-2 0,3-3 0,0-1 0,-1-4 0,-2-1 0,2-3 0,-4-3 0,1-1 0,-6-6 0,1 0 0,-3-5 0,2-3 0,3 3-81,2-7-610,-2 0-306,3-2-1025,-1 0-1777</inkml:trace>
  <inkml:trace contextRef="#ctx0" brushRef="#br1" timeOffset="83958.845">3245 10525 489,'0'0'731,"1"-11"-125,-1 11-8,-1-12-106,1 12-30,-1-14-26,1 14-9,-4-12-72,0 4-60,4 8-35,-10-12-22,4 5-36,6 7-36,-16-6-33,5 3-8,11 3-26,-23 2-12,11 0-15,-1 5-4,0 1-5,0 3-10,-3 1-8,4 3-10,-1-1-5,1 1-5,3 1-9,-2-2-1,4 1 13,2-1-17,0-2-2,3 0-1,0-2-2,2-10 0,2 19-4,-2-19 0,6 15-4,-6-15-1,10 8 2,-10-8 19,16 4-29,-16-4 8,18-1-18,-7-2 15,-2-3-16,1 3 23,3-4-22,-3-1 3,3-1 5,-4-1 2,0-1 2,0-2 8,0 1-5,-2 1 0,0-1 3,-2 1-2,-1-1 7,1 2-2,-1 3 5,-1-2 2,-3 9-1,6-13 1,-6 13-18,5-10 9,-5 10-3,0 0 5,0 0-2,10-4 0,-10 4 24,5 10-29,0-4 0,-5-6 3,8 17 0,-4-8 20,0 2-22,2 1 18,0 0-34,1 1-36,-1 1-76,3-2-36,0 0-52,1 1-53,3-2-59,-2-1-33,6 0-54,-3-1-43,4-2-92,-3-2-557,4 1-729</inkml:trace>
  <inkml:trace contextRef="#ctx0" brushRef="#br1" timeOffset="84430.722">3754 10551 686,'7'-15'545,"0"1"-41,-2 3-18,0-2-44,-3 2-73,1 2 48,-3 9-72,-1-18-24,-3 7-49,4 11-36,-10-12-26,2 7-12,-2 3-30,-3 0-5,2 4-25,-6 0-2,0 3-6,-3 2-11,0 3-14,0 0-4,-1 4-16,-1 2-11,1 0-16,2 0 10,3 0-33,3 0 10,0-1-24,2 2 8,3-2-16,3-2 15,1 0-26,3-1 1,2 0-4,2-2 3,0-1-26,4 0-11,3-3-24,3 1-23,1-2-28,1-2-27,2-1-13,-1-2-12,2-2 7,2-1-7,-1 0 4,-1-3 12,2-3-8,-1-2 6,-1 0 5,-1-1 29,-3-2-1,-2-3 23,0 0-1,-2-2 22,0 1 0,-3-4 16,-3 1 17,0-2 21,-2-2 30,-1-1 39,-2-1-7,0 0 58,1 0-31,-3 1 53,1 0-21,-1 0 44,-1 3 27,2 4-13,-1 1 6,0 1 2,0 3-16,0 2-32,2 0-17,1 12-21,-4-14-12,4 14 20,0 0-5,0 0 24,0 0-19,-6 12-18,4-1-5,1 2-11,1 4-8,0 3-10,1-1-7,2 6-10,-2 0 14,2 2-32,-1-1-1,4 3-36,0 1-63,-1-5-44,1 2-95,2 1-64,0-6-98,1-1-48,0-1-65,1 0-120,3-3-613,-2-1-850</inkml:trace>
  <inkml:trace contextRef="#ctx0" brushRef="#br1" timeOffset="85165.089">4206 10648 46,'12'-11'693,"-3"0"-117,1-1-46,-3-3-52,0 1-32,-3 0-64,0-2 45,-2 0-80,-2 2-2,0 1-22,-4-2-45,0 0-20,-2 2-35,-3 1-29,-1 2-25,-2 1-22,-2 1-20,-1 4-25,-2 0-12,3 3-15,-5 3-13,1 2-7,-2 4-9,-3 1-6,1 4-8,-1 4-6,3-1-7,-1 4 14,5-1-26,0 2 21,5-3-25,2 1 13,1-1-27,4-1-7,2-2-22,2-2-16,1 1-21,4-3-38,1 0-5,3-1-24,3-2-8,1-2-11,1-2 7,4-1-25,-4-2-5,5-2-9,0-1 5,0-3 28,2-1 21,-3 0 21,2-5 9,-2 0 24,-1-1 13,-1-3 6,-3-2 8,1-1 16,-3-4 5,-1 0 12,0-5 5,-5 3 10,0-6 4,-3 0 26,1-3 8,-2-1 55,-1 6-16,0-6 43,-1 5-13,-2 1 48,1 3-9,-1-1-16,1 3 23,-1 5 32,1 1-17,-1 2-3,2 1-46,-4 5-3,5 9-38,-5-11-4,5 11-4,0 0-2,0 0 14,-11 11-10,9 0-7,-1 3 9,1 3-7,-1 2-4,2 2-5,-2 4-6,3 1-7,-1 0-8,1 0-6,1 3-3,3-2 14,-1 5-24,0-6 21,1 0-27,3 1 22,-1-2-33,2-3-18,-2-1-52,2-2-22,0-2-31,2 0 9,-1-5-22,0 1 18,2-2 13,-1-3 10,3-1-1,1-2-19,-1 0-17,1-3-13,-1-2 10,1 0-6,0-2 18,2-4 4,-3 0 24,1-2 12,0-1 22,1-2 9,0-2 21,-4 0 16,1 1 38,-3 0 31,-2 2 64,0 1 25,-1 1 42,1 1-16,-7 7-41,6-10-7,-6 10-10,0 0 4,0 0 20,0 0-15,0 0 7,0 0-11,6 9-15,-6-9 2,2 13-31,-2-13 17,1 15-36,-1-15 10,3 15-28,-3-15 15,4 19-27,-4-19 14,8 14-21,-8-14 26,9 15-34,-2-9 11,1 0-42,-8-6-1,16 9-38,-16-9-15,19 5-46,-19-5-60,21 0-57,-9-3-56,-12 3-53,23-5-57,-10-1-168,2-1-488,-2-2-688</inkml:trace>
  <inkml:trace contextRef="#ctx0" brushRef="#br1" timeOffset="85477.564">4671 10320 279,'-16'4'724,"4"0"-151,2 0-61,0 1-69,1-2-48,1 2-46,8-5-5,-9 9-39,9-9-24,0 0-17,3 11-34,-3-11-12,10 4-9,-10-4-11,17 0-14,-17 0 4,24 0-19,-9-3-9,-1-2-3,3-1-13,-2 3 16,0-5-9,-2 1-14,0-2-3,-1 0-5,-2 0-35,-1-2-5,-3 0-14,-1-1-10,-2 0-15,-2-1 1,-1 1-18,-3 1 22,0-2-37,-4 1 4,-2 2-5,0-1-1,-2 5-5,-3-2 0,-2 4-8,0 1 7,-2 3-13,-1 3 3,-4 1-7,2 4-14,-2 2-35,0 3-63,0 3-57,3 2-79,1 0-49,2 1-53,4 0-126,3 1-81,0-1-85,4 1-831,2-2-1102</inkml:trace>
  <inkml:trace contextRef="#ctx0" brushRef="#br1" timeOffset="86513.806">4883 10657 565,'5'-14'757,"-5"14"-61,4-15-70,-4 15-63,3-13-49,-3 13-77,0 0-53,3-14-91,-3 14-35,0 0-27,0 0 19,0 0-53,0 0 17,0 0-37,0 0-1,3 14-11,-3-14-29,4 20-28,-3-8-17,1 1-21,0-2-11,1 3 6,1 1-28,-1-2 7,3 0-22,0-1-3,2-1-8,-1 0-1,2-2-2,1 0-2,-1-2-22,2-2-8,0-1-19,1-1 12,-12-3-19,24 0 15,-13-1-15,5-5 20,-3 1-15,0-2 25,0-2-18,0-4 23,1-1 6,-4-2-15,2-1 32,-3 0-29,-1 0 24,-3 2-18,0-2 19,0 2-3,-1 1 27,-2 2 3,-1 2 17,1-2-3,-2 12 2,2-16-10,-2 16-9,0-13-13,0 13 9,0 0 2,0 0-12,0 0-5,0 0 8,-11 3-6,11-3-10,-5 14 5,5-14-3,-3 19 5,2-7-5,1 0 2,1 1-7,1 0-27,1 0-21,2 2-60,-2-4-25,3 2-57,2-1-33,2-2-30,0 1-41,2-3-65,3 1-17,1-4-20,3 3 11,1-1 8,2-2 9,2-2-49,2-2 0,-3 0 20,5-2 76,-1 0 151,-3-5 177,3 1 106,2-4-3,-2 0 35,-1-3 16,-3-3 24,-3 0 22,-3 0 29,-4 0 6,-1-1 26,-2 2 41,-2 0 25,-2 1-30,-2 1-38,-4 12-44,0-21-12,0 21-13,-8-16-10,0 10-17,0 2-13,-2 0-4,10 4 17,-22-2-27,8 6-11,3-2-26,-5 2-7,2 3-24,1 0-4,1 2-16,0-1 29,1 4-44,0-3-7,2 2-7,2 0-3,0 0-4,2-1-13,3 1 4,2-11-4,-3 14 1,3-14-18,4 13-11,-4-13-40,10 11 8,-10-11-33,14 3 4,-14-3-41,21 0 13,-10 0-32,2-3 7,-2-2-18,1 1 45,1 0-9,-3 0 50,0-2-6,0 2 40,-2-1-13,-8 5 26,14-6-6,-14 6 34,13-6-29,-13 6 33,0 0-11,13 1 42,-13-1 5,6 7 34,-6-7-4,6 14 22,-3-3-23,1 3 71,-2 6-21,5 1-6,-3 4-36,1 6-9,1 3 3,-1 6 24,-1 2-7,-1 4-3,-1-3-3,-2 4 13,-1 1 13,-2 1 32,1 1-37,-2 1 16,-4 2-53,2 1-13,-3 6-7,-1 1-4,-4-2 5,-2-2 12,0-1 13,-5 0 24,1-4 16,-3 1-73,-3-7-44,0 0 0,-5-3 0,3-6 0,-2-6 0,1-1 0,-2-4 0,2-5 0,4-5 0,-1-5 0,1-1 0,1-7 0,3-3 0,1-3 0,-1-7 0,0-4 0,2-5 0,1-5 0,3-10 0,-1-4 0,6-5 0,2-3 0,4-2 0,1-2 0,4 0 0,2-2 0,3-2 0,2 3 0,2 2 0,5-7 0,-1 10 0,4 2 0,2 2 0,2 4 0,3 2 0,0 1-89,1 3-256,2 4-51,0 0-51,3 2-103,-1 3-159,5-1-158,1-1-652,1 2-1149</inkml:trace>
  <inkml:trace contextRef="#ctx0" brushRef="#br1" timeOffset="87519.348">6643 10811 591,'-1'-11'697,"1"11"-71,-4-19-53,4 19-58,-4-16-18,4 16-63,-5-13-26,5 13-87,-5-10-27,5 10-40,0 0-26,-8-7-28,8 7-52,-9 4 28,9-4-44,-11 12 4,6-2-37,-1 1-3,3 0-20,-1 3-3,1-1-38,2-1 18,1 2-16,0-1 3,2-1-17,1 0 11,3 0-20,2 0 15,2-4-16,2 1 8,1-4-14,3-1 8,1-1-15,2-3 12,0 0-18,0-3 13,4-2-16,-1-2 5,-1 0-17,-1-3 17,-1-2-6,-1 1 7,-3-2-17,-2-2 18,0 0 5,-7 1-3,-1-1-3,-2-1 6,-3 2-14,-3-1-1,0 0 14,-4 2-4,-3 1 5,1-1-9,-3 4 10,-1 1-14,0 0 17,-3 3-1,1 1-8,-2 2 5,2 1-2,-1 2 0,-1 1 1,0 2 1,3 0-2,0 3 0,1 0-38,2 3-86,3-1-40,2 1-63,2 0-42,4-10-98,1 21-116,4-13-92,3 3-883,3-3-1075</inkml:trace>
  <inkml:trace contextRef="#ctx0" brushRef="#br1" timeOffset="87925.576">7085 10743 167,'8'-13'850,"-8"13"-137,2-9-29,-2 9-120,0 0-75,4-13-104,-4 13-68,0 0-90,0 0 13,0 0-34,0 0 1,14 5-54,-14-5 0,9 10-48,-4-3 2,0 1-40,1 1 6,0-1-49,0 1 33,-1 0-33,0 0 17,-1-1-28,-4-8 16,7 15-24,-7-15-1,5 13 3,-5-13-4,5 11 2,-5-11-3,0 0-2,0 0 3,-4 13 19,4-13-22,0 0 21,0 0-26,-14-7 22,14 7-19,-8-11 16,4 3-21,0-3 20,1 2-15,0-5 22,2 1 5,1-1-23,3-2 23,-1-1-22,6 1 24,1-1-19,2 0 56,3 2-1,2 2 46,1 0-7,2 2 22,1 2 3,3 4 21,0 0-3,-3 1 9,2 4-48,0 0-16,-3 4 18,0 1-55,0 3 23,-3 1-43,0 1 27,-3 4-43,-3-1 28,-1-2-40,0 2 1,-4 1-4,0-2-33,-2 0-59,1 1-50,-3-1-87,-1-12-62,-1 22-96,1-22-113,-4 20-120,4-20-119,-1 15-762,1-15-1128</inkml:trace>
  <inkml:trace contextRef="#ctx0" brushRef="#br1" timeOffset="88269.311">7605 10764 80,'13'-8'814,"0"1"-161,2-2-64,0-1-68,5 1-71,-1-2-46,-1 2-57,1-3-26,-1 2-56,1-1-17,-1 0-64,-3 1 4,0-2-47,-2 3-6,0-3-39,-2 3 5,0-2-34,-1-1 7,-4 3-31,-1 0 11,-1 0-34,-4 9 13,2-16-26,-2 16 13,-7-15-22,7 15 28,-14-9-27,14 9 18,-19-4-25,19 4 11,-24 3-14,11 0 24,-2 2-24,2 4 24,0 2-16,0 0 56,0 4 15,4 2 45,3-3 5,2 2 13,0 0 7,3 1-4,2 0-11,1-1 1,0-1 19,5 0-42,-1 0-7,5 1-16,2-2-9,1-2-10,3 0-27,1-3 15,0 0-17,2-3-7,-3 0-60,3-4-86,-1 1-107,1-3-74,3-1-96,-2 1-186,7-3-196,-2-3-835,-2 1-1272</inkml:trace>
  <inkml:trace contextRef="#ctx0" brushRef="#br1" timeOffset="89128.809">8577 10630 884,'0'0'691,"3"-12"-50,-3 12-57,0 0-72,-5-11-54,5 11-78,0 0-48,-9-3-56,9 3 15,-11 7-31,3-1-26,-2 3-17,1 2-36,0 1-22,0 1-20,3 1-25,0 2-24,1-2-25,1 2-18,3 0 6,1-2-23,1-1 12,3 2-23,3-2 11,0-2-21,6-1 15,0-2-22,2-2 14,2 0-42,2-3 14,-1-1-28,2-2 26,1 0-25,-2-2 19,1 0-13,-1-2 26,1-5-21,0 3 26,-1-5-23,-5 3 25,-1-3 0,0 1-4,-3-2-1,-1 2 4,-1-1 1,-3 0-2,-1 4 2,-4 7-6,2-16 1,-2 16-4,0 0 2,-1-10 3,1 10 8,0 0-3,0 0 2,-13 6-1,13-6-24,-5 12 28,5-12-23,-5 13 26,5-13-27,-1 14 27,1-14-21,6 15 21,-6-15-21,9 11 20,-1-5-20,-8-6 24,17 7-24,-5-4 23,1-2-25,1-1 25,0 0-18,3-2 16,-2-2-1,0 1 5,-1-2-8,2-1-3,-5-1 1,3-1-2,-4 0 0,1-1 6,-1-1-1,-2-1 1,-2-2 3,-2 1-3,-3 1 5,0 0-1,-1-1 16,-2 0-4,-2 2 14,-1 0-24,-2 1 14,0 2-13,-5-1 4,1 3-18,-2 3 17,1-1-32,-2 3 31,0 1-19,0 2 12,-2 1-10,3 4-49,-2 1-85,2-1-84,0 2-104,4 2-129,0-1-101,4 2-177,0-2-627,5-11-957</inkml:trace>
  <inkml:trace contextRef="#ctx0" brushRef="#br1" timeOffset="89738.171">9250 10742 470,'6'-7'769,"-1"0"-81,-5 7-30,7-10-54,-7 10-79,7-10-32,-7 10-80,5-7-80,-5 7-70,0 0-50,8-8-38,-8 8-29,0 0-5,13 5-16,-13-5-19,14 6-20,-8 0-16,1 1-14,1-1-13,0 1-7,-1 1-18,-1-2 8,3 2-21,-9-8 13,10 13-19,-10-13 3,9 13-12,-9-13 10,7 8-17,-7-8 14,0 0-36,2 10 0,-2-10-36,0 0 21,0 0-36,0 0 18,-10-3-23,10 3 25,-8-12 3,8 12-15,-9-14 38,6 4 5,0 0 13,2 0 6,2-2 5,0 0-19,5-1 29,1 0-19,1 1 27,1 2-24,5-1 16,0 1 5,5 1 44,0 2-15,-1 3 38,2 0 0,2 3 6,-1 1-14,0 0 13,1 4-5,0-1-6,1 3-15,-3 0-2,-1 3-6,-1-1-5,-5 1-4,0-1 4,-3 3-5,0-2-4,-4 0-24,0-1 24,-2 1-26,-1-1 21,-3-8-25,2 14 25,-2-14-24,-3 14 25,3-14-28,-5 10 24,5-10-23,-8 8 19,8-8-20,-9 6 22,9-6-22,-9 3 19,9-3-26,0 0 17,-11-3-1,11 3 0,-5-8-4,5 8-1,-3-11 4,3 11-2,4-19 5,0 9-2,2-2 0,1 0-1,0 0-15,5 1 2,-1-3 23,5 0 2,-1 4 19,2 1 29,-1 1 8,2 0-3,-2 2 6,1 2 4,-1 1 6,-1 2 4,-1 1 25,0 1-60,-2 2 40,-1 1-66,-2 0 41,-1 4-52,0-2 42,-2 2-57,-2 2 51,-2 1-88,1 0 9,-2 1-115,0 0-34,1 1-116,-1 0-77,-1 2-196,1 2-161,0-2-871,1 1-1254</inkml:trace>
  <inkml:trace contextRef="#ctx0" brushRef="#br1" timeOffset="90022.555">10327 10711 575,'4'-15'871,"-2"3"-98,2 0-107,-1 2-17,-2 0-92,-1 10-64,4-16-112,-4 16-43,2-10 2,-2 10-16,0 0 18,0 0 9,11 10-31,-7-1 13,-1 6-39,4 0 24,-2 8-52,0 0-266,1 5 0,1 3 0,0 8 0,1 1 0,0 2 0,-1 1 0,1 2 0,0 1 0,-2-1 0,-1 0 0,0-2 0,2 0 0,-4 0 0,-1-8 0,-1 1 0,0-2 0,-2-5 0,0-2 0,-1-3 0,0 1-286,-1-4-411,1-4-102,-3 0-132,2-4-800,1-2-1415</inkml:trace>
  <inkml:trace contextRef="#ctx0" brushRef="#br1" timeOffset="90303.791">10342 10822 248,'9'-29'806,"2"0"-181,6-3-50,0 8-66,7-1-43,4 2-40,2 3-30,3 6-9,-2 2-49,2 5 3,-1 2-57,-4 2 0,0 3-39,-4 2-18,1 3 10,-5 0-81,-5 3 33,-2 1-68,-3 0 31,-3 1-69,-5-2 29,-2-8-60,-2 23 32,-5-12-54,0 3 31,-6 0-50,0-1-3,-3 0 1,0-1-5,-2-2-37,3 1-41,-3-1-52,2 0-88,0-2-59,2-2-74,3 1-109,2-2-84,1 1-59,8-6-174,-13 6-501,13-6-882</inkml:trace>
  <inkml:trace contextRef="#ctx0" brushRef="#br1" timeOffset="90630.679">10818 10711 109,'8'-5'880,"-8"5"-232,13-5-64,-13 5-25,0 0-64,0 0-25,14 4-38,-14-4-35,2 12-36,-2-12-47,0 15-30,0-15-28,-2 20-48,0-8-26,4-2-31,-2-10-23,2 22-25,0-13-22,2 2-10,-1-2-12,2 0-13,1-1-8,3 0-4,0-3-1,3 0-14,0 0-1,1-2-3,1-3-3,0 0-2,4-1-3,-1-2-1,0-1-2,0-2 1,2 0-7,-2-3 3,1-1-6,-5-1 8,-1 0 6,-1 0 45,-4-3-59,2 0 57,-5 0-49,0-1 51,-3 3-29,-1 0 33,-2 0-12,-2 2-46,-1 1-1,-3 0 42,0 3-54,-1 1 48,-1 1-53,-3 1 46,2 1-51,-4 7 50,2-4-62,-4 3-21,2 0-130,0 3-86,0 1-78,1 0-138,2 1-118,0 0-155,2-1-710,2 1-1091</inkml:trace>
  <inkml:trace contextRef="#ctx0" brushRef="#br1" timeOffset="91025.208">11101 10761 836,'11'-5'728,"-2"1"-38,1-1-75,-1 2-68,-9 3-72,20-5-60,-20 5-64,18-1-43,-18 1-43,23 5-28,-13-1-42,4 4-36,-5 1-46,2 0 6,-1 1-44,-2 1 9,-2 0-37,1 2 12,-2 0-29,-1-2 10,1-2-30,-3 1 21,-2-10-31,2 19 21,-2-19-22,2 17 14,-2-17-21,-2 12 22,2-12-25,-4 9 18,4-9-22,-7 6 19,7-6-23,0 0 24,-14 0-28,14 0 27,-8-6-16,8 6 13,-8-14-24,6 4 27,-1-2-23,1-2 24,2 0 3,4-3 3,-2 1-2,2-2 15,3 2 6,0-2 15,4 3 13,0-1-7,2 3 26,-1 3 6,1 1 12,4 3 36,-3 2-34,1 1 51,0 4-32,1 4 32,-1-1-39,0 3 17,-1 1-47,-1 2 10,-3 1-46,-1 1-7,0 1-10,-2 1-4,-2-2-28,1 2-69,-3-1-99,-1-1-79,0 1-112,0-4-74,1 3-147,-1-2-112,-2-10-192,0 20-555,0-20-1060</inkml:trace>
  <inkml:trace contextRef="#ctx0" brushRef="#br1" timeOffset="91685.2">11600 10899 279,'9'-10'748,"2"1"-107,1 0-49,3-4-67,1-1-64,0 2-33,3-4-43,-2 2-28,-2-1-46,2 1-16,-5 1-17,1 2-27,-3 0-37,-2 0-22,0 2 20,-5 1-80,-3 8-26,4-12-10,-4 12 41,0 0-67,-7-12 40,7 12-59,-16 0 52,16 0-35,-20 7 61,11 0-48,-5 1 31,3 2-25,0 2 23,0 0-48,1 1-13,2 0-10,1 1-6,1 1-8,1 0-5,2-2 3,2 1-21,1-2-51,3-2-59,2 1-61,0-3-78,3 1-29,-1-4-68,5 2-32,-1-2-46,0-1-20,1-3 5,1 2 3,-13-3 22,24-3 0,-11 3 77,-2-4 40,0 1 106,-1-2 71,0-1 85,-2-2 66,1 1 66,-3 0 41,2-5 44,-1 2 50,-1-3 1,-1 1 19,2 3 35,-3-1-9,1 3-23,1-2-28,-6 9-28,7-11-26,-7 11 3,12-6-10,-12 6-14,0 0-5,18 2-14,-18-2-6,14 9-9,-9-2-18,0 1-4,-1 1-13,1 0-12,-2 1-13,-3-10-15,2 22-8,-2-22-4,0 19-9,0-19 0,-2 18-6,2-18-3,-3 14-10,3-14 32,-4 12-22,4-12-2,-3 8-2,3-8-2,0 0-3,0 0-4,-7 7 2,7-7-1,0 0-2,-3-11-5,3 11-4,0-14 3,0 2 3,1 0-3,4-4 0,-1-1 40,0-3-48,5 1 54,1-3-59,-1 3 8,4-1 48,1-1-57,0 6 4,1-1 13,1 5 11,1-1 17,-2 4 14,0 2 14,1 4 51,-1 1-40,-1 1 43,-1 2-36,1 4 36,-2 1-42,0 2 18,-2 2-42,-5 3 19,3-1-36,-5 3-10,-2-2 2,0 3-7,-1 0-14,-1-2-75,0 2-61,-2-3-80,1 1-96,-1 0-39,2-2-71,-1-2-97,2-11-62,0 19-76,0-19-165,3 14-390,-3-14-826</inkml:trace>
  <inkml:trace contextRef="#ctx0" brushRef="#br1" timeOffset="91950.815">12434 10692 393,'11'-27'766,"0"1"-116,-4 4-19,2-1-64,-2 2-68,-1 2-25,-2 2-58,2 2-15,-2 1-45,-1 4-20,1 0-68,-2 0-35,-2 10-29,4-8 38,-4 8-13,0 0-12,0 0 0,1 15 0,-2-3 28,1 3-32,-2 4 20,0 1-49,2 4-184,0 0 0,-2 1 0,0 0 0,2-2 0,0 3 0,0-6 0,0 0 0,0-1 0,0 0 0,4-1 0,-4-2 0,2-1 0,0-1 0,1-2 0,1 0 0,1-2 0,0-1 0,1-2 0,-1-2 0,3 0-114,-8-5-240,18 7-75,-18-7-50,19 1-139,-19-1-133,20-3-190,-8-2-490,0-2-1042</inkml:trace>
  <inkml:trace contextRef="#ctx0" brushRef="#br1" timeOffset="92107.06">12364 10725 998,'-27'-3'999,"8"2"-182,0 1-110,4-3-104,3 3-105,12 0-80,-16 0-68,16 0-65,0 0-58,0 0-47,16-3-33,0 1-39,1 0-48,6-1-79,4-1-102,1 1-111,7-2-198,-1 1-202,-1-5-940,9 0-1218</inkml:trace>
  <inkml:trace contextRef="#ctx0" brushRef="#br1" timeOffset="93060.153">13585 10849 337,'0'0'649,"15"-5"-96,-15 5-34,16-5-53,-9 1-35,-7 4-2,13-10-69,-13 10-7,12-10-42,-8 2 4,-4 8-46,5-11-20,-5 11-14,-3-14-13,3 14-26,-11-12-19,6 6-17,-4 3-20,-4-1 39,-1 3-68,1 1 34,-5 3-67,3-1 7,-2 5-5,-3 3-8,3-1-3,3 3-9,0 0-14,4-1 3,0 2-11,3 1-9,1-3-4,2 0-5,4-11-3,2 21-7,-2-21-2,8 17 4,1-12-3,5 1 12,-1 0-51,5-4-39,0-2-18,0 0-7,3-2-19,1-2 13,3-3-23,-1 2 32,-1-3-4,-3 0 29,3-1-13,-5-3 36,-1 2-12,-1-2 34,-5 3-19,1-2 33,-3 1 4,-5 1 12,3 1 8,-7 8 9,6-14 10,-6 14-8,6-9-1,-6 9 6,0 0 3,0 0 6,0 0-3,0 0-2,0 0-3,-8 7 5,8-7-18,0 0-14,2 16 8,-2-16-15,6 14 14,0-7-15,1 1 10,1-2-37,2-1-22,-1 1-48,2-3-5,2-1-50,0 1-12,0-3-44,0-2 14,3 0-30,1-1-13,-3-2-4,2-2-13,-1 0-7,1-4 2,0-3 18,-1 3 39,-1-5 36,0 0 38,0-1 27,-4-2 36,1 0 43,-1-3 46,-2 1 35,-1-2 42,0 0 25,-1 2 50,-3-2 13,2 3-10,-3 3 55,0 0 4,-2 0 19,2 5-28,0 1 15,-2 1-11,0 10-40,3-18-55,-3 18 2,0 0-26,1-11 37,-1 11-1,0 0-6,-1 12 9,1-12-2,-3 19 7,3-5 42,3 3-28,-3 3 33,1 1-45,0 3 8,1 0-105,0 0-62,0 1 0,4-1 0,-4-2 0,4 3 0,-2-4 0,3 1 0,-1-3 0,0-2 0,1-3 0,-1 1 0,0-3 0,1 0 0,1-4 0,-2-1 0,2-1 0,-8-6-193,15 6-72,-15-6-80,13-1-27,-13 1-55,18-7-124,-11 1-65,1-2-87,-3 0-794,4-2-1124</inkml:trace>
  <inkml:trace contextRef="#ctx0" brushRef="#br1" timeOffset="93216.405">14142 10631 165,'-14'-3'1006,"14"3"-212,-16 0-118,16 0-98,0 0-26,0 0-56,0 0-90,0 0-75,0 0-61,14-5-52,-2 4-47,5-1-34,3 0-29,5-1-30,0-1-92,-1 3-121,4-4-145,-4 2-147,4 0-187,1 1-821,4-2-1045</inkml:trace>
  <inkml:trace contextRef="#ctx0" brushRef="#br1" timeOffset="94289.921">3572 11526 41,'0'0'700,"0"0"-133,0 0-56,14-4-21,-14 4-68,13-7-21,-13 7-21,14-8-29,-6 2-31,2-1-50,-1 0-35,-1 0-14,-2-1-18,3 1-15,-1-2-12,-3 1 11,0-1-27,0 2-9,-5 7-28,4-17-12,-4 17-16,-5-16-18,-2 10-28,0 0 6,-4 2-13,-1 2-4,-2 3-6,-5 2-9,-3 5 0,0 0 13,-4 8-22,1 1 21,-2 4-23,0 4 0,3 1-2,3 0 7,0 2-13,3-4 2,4 0-1,2-2-4,2-1 0,2-1 48,3-4-48,3 0-1,0-3-7,2-1-2,3-1 7,0-2 3,3-1-6,0-1 7,-6-7 0,18 8 13,-18-8-15,23-3-7,-10 2-25,2-5-17,-1-1-12,4-3-3,-2-1 2,2-3 0,-3 0 7,0-1 6,-1-2 12,-1-1 15,-1 0-4,-2-1 4,-1 2 26,-2 2-21,-1 1 26,-1 2-19,-1-1 2,-1 4 1,1 0 0,-4 9 2,5-11-3,-5 11 29,0 0-21,0 0 7,0 0 24,12 5-9,-12-5-2,6 12 4,-2-4 5,2 0 0,-1 1 5,1 0-7,1 2-3,2 1-5,0-3-4,0 1-2,0 0-5,2 1 0,1-3-4,-1 0-33,1 1-68,1-2-78,0 0-76,-1-2-113,1-1-140,-1-1-92,1 1-854,-1-3-1063</inkml:trace>
  <inkml:trace contextRef="#ctx0" brushRef="#br1" timeOffset="94964.315">6239 11475 624,'-10'-12'841,"2"0"-60,2 0-89,-2 1-38,3 2-28,0 0-99,0 2-76,5 7-55,-7-13-53,7 13-38,0 0-20,0 0 23,0 0-24,-6 8 4,6-8-24,1 23-27,2-8-25,-2 3-139,2 0-73,-1 4 0,2 2 0,-1 1 0,2-3 0,-1 2 0,2-2 0,-1 2 0,0-3 0,2 1 0,-1-3 0,3 0 0,-3-2 0,2-2-91,-1-2-309,0 1-61,-1-2-67,1-1-105,-2 0-99,0-4-128,-5-7-566,8 14-1033</inkml:trace>
  <inkml:trace contextRef="#ctx0" brushRef="#br1" timeOffset="95280.321">6010 11733 503,'-7'-6'699,"7"6"-107,-7-12-63,7 12-102,5-12-37,4 6-55,8-3-50,5 0-45,7-2-45,12-2-30,2 1-39,2 1-8,1 0-37,1 0 13,-3 1-25,-1 2 24,1-2-36,-10 3 7,-2 0-26,-6 3 11,-2 0-27,-6 2-6,-1-1 9,-3 6 37,-2 0-10,-1 2 23,-5 4-8,1-1 32,-3 3-24,-4 1 21,2 3-15,-4 1-15,0 1-5,0 0-20,-1 0-3,2 0-10,-1 0-1,0 0-5,1-1-6,1-3 17,0 2-23,2-4-1,1 1 17,3-2-37,0 0-14,2-3-70,0 0-26,2-1-52,1-3 12,1-1-26,1 0-50,-13-2-48,25-2-40,-13 0-49,2-3-87,0-1-125,-1-2-400,-2-1-582</inkml:trace>
  <inkml:trace contextRef="#ctx0" brushRef="#br1" timeOffset="95608.436">6644 11451 621,'-12'5'693,"4"3"-74,1-1-38,7-7-75,-6 14-40,6-14-71,-3 12-17,3-12-43,6 13-10,-6-13-51,11 11 1,-11-11-42,19 7-1,-6-6-30,1 0-11,-1-2-30,3 0-14,0-1 1,0-3-11,-1 1 5,0-2 23,-2 0-50,1-2 8,-4 0-42,-2 1 3,-2-2-8,0 1-16,-2-2-5,-4 10-20,0-20-3,-3 10-6,-3 1-3,1 0-4,-3 1 0,-1 2 2,-2 0-12,-1 2-1,0 2-5,-2 2-2,-1 0-3,0 4-6,0 1-37,1 1-38,1 2-3,0 2-112,3 1-61,1 1-86,2 2-49,3 0-111,1-1-111,6 1-72,-1 0-830,4 1-1150</inkml:trace>
  <inkml:trace contextRef="#ctx0" brushRef="#br1" timeOffset="96184.478">6882 11725 12,'0'0'931,"0"0"-164,9 4-51,-9-4-95,0 0-61,0 0-65,10 3-78,-10-3-65,0 0-47,11 5-30,-11-5-50,12 6-41,-12-6-18,15 11-39,-15-11-23,14 11-20,-7-4-25,2 1-5,-3-3-10,-1 3-8,0-1-9,1 0 4,-1 0-14,-5-7-1,7 14-3,-7-14 17,3 12-23,-3-12 17,0 0-24,-3 14 0,3-14 18,-7 6-21,7-6 16,0 0-13,-12 1 11,12-1-10,0 0 12,-10-10-20,10 10-9,-8-14 11,8 14-1,-1-22 18,1 11-19,4-5 21,0 1-22,1 0 18,4-1-17,2-1 18,2 2-17,0 2 24,3 0-8,1 5 24,0 0-11,0 4 17,0 1-4,2 2 3,-1 2 1,0 2 2,0 2-13,-3 2 0,0 0-8,-2 3 1,-1 0-5,1-1 4,-4 1-11,-2 2 2,0-3-4,-2-1 0,0 1 6,-3 2-6,-2-11 2,6 14-5,-6-14-10,3 12 7,-3-12-1,0 0-7,2 13 5,-2-13-3,0 0-7,0 0 9,0 0 3,-5 6-8,5-6-9,0 0 3,-6-7 2,6 7 9,-1-12-9,1 12 7,0-19-5,1 9 7,2-3 29,0 0-37,0-2-1,4 0 5,-1 1-1,2-1-1,1-1 2,1 4 6,0-1-1,0 1 13,3 3 15,-3-2-2,3 5 6,1-1 6,-1 2 12,0 2-5,0 3 36,-13 0-57,24 3 41,-13-1-47,1 5-5,-3 0-3,0 2 4,0 0-6,-4 0 4,0 3-4,-1 0 0,-2-2-8,0 3-52,-2-1-63,0 2-44,0-3-78,-3 3-42,2-3-80,-2 3-102,1-1-100,-1-4-116,2 4-806,-2-4-1107</inkml:trace>
  <inkml:trace contextRef="#ctx0" brushRef="#br1" timeOffset="96512.591">7733 11812 814,'13'-6'723,"-1"0"-112,1-1-16,1-1-78,0 0-44,1-1-48,-2 1-30,2-1-14,-1 0-80,0-1-29,-2-1-61,0 0-12,0 0-49,-1-1 0,-1 1-46,-1-1-3,0-1-37,-3 1 3,0 0-13,-3 2-10,1-2-11,-4 12-6,2-18-7,-2 18-5,-4-15-6,4 15-2,-9-8 0,9 8-1,-13-2-20,13 2 20,-18 7-16,10 1 14,-2 1-11,1 2 15,0 2 1,3 0 35,-2 1-9,3 1 12,1 0 13,0-1-10,3-1-6,0-2-7,2 1-5,2-1-7,-1 0-3,3-3-16,2 0-83,3-2-49,-2 1-98,2-4-55,1 1-43,2-2-89,1-1-83,0-1-90,1 0-164,4-2-485,-2-2-841</inkml:trace>
  <inkml:trace contextRef="#ctx0" brushRef="#br1" timeOffset="96669.676">8192 11719 715,'10'-3'878,"-10"3"-101,18-6-51,-18 6-57,13-6-23,-13 6-52,12-6-74,-12 6-44,11-5-38,-11 5-38,9-6-32,-9 6-46,8-5-58,-8 5-38,0 0-54,9-6-172,-9 6 0,0 0 0,0 0 0,8-5 0,-8 5-42,0 0-284,0 0-143,0 0-155,0 0-220,0 0-1013,0 0-1571</inkml:trace>
  <inkml:trace contextRef="#ctx0" brushRef="#br1" timeOffset="97668.434">1589 12501 384,'0'0'691,"-2"-12"-85,2 12-32,-2-12-81,2 12-31,-2-11-50,2 11-65,0 0-57,-2-11-53,2 11-25,0 0 0,0 0 5,0 0-22,-3 15-3,3-15-23,-2 19-26,0-4-19,0-1-21,0 1-14,1 2-15,-3-1-20,-1 1-12,4 0-7,-3-1-8,0 0-5,0-3-13,4 0 5,-3-3-3,1 2-1,-2-3 2,4-9-2,-2 16-6,2-16 7,-1 12 0,1-12-2,0 0-1,-3 13-3,3-13 1,0 0-6,0 0 0,0 0-3,10-4 2,-10 4 1,13-12-2,-8 5-4,5 0 4,0-1 2,2-1-1,2 1-1,0 1 1,1-1-5,1 2 5,-1 2 1,3 0-7,-2 1 3,-2 3-2,1 0 3,-2 0 1,1 3 4,-3 1 3,0 0 20,-2 0 25,-2 2 3,-1 1 4,-6-7 11,5 13-3,-5-13 7,-1 14-4,1-14 0,-8 16-21,2-7 7,-5 0-27,0 0 12,-1-1-22,-2 1 7,0-2 1,-2-1 0,0 1 17,-1-2-33,4-1-28,-4 0-21,2-2-61,1 0-60,1-2-49,1-2-81,1 0-92,1-2-138,1 1-105,9 3-118,-14-13-597,14 13-942</inkml:trace>
  <inkml:trace contextRef="#ctx0" brushRef="#br1" timeOffset="98141.845">1764 12327 296,'-1'-11'732,"-2"-1"-114,1 2-43,-2-1-57,0 1-54,-2 1-50,-2-3 0,-1 3-59,-1-1-10,-3 0-45,-1 3-25,-4 0 5,-2 2-21,-2-1 13,-2 3-54,-4 0 4,1 4-28,-3 2-12,-3 2 3,-1 4-6,-6 4-21,-1 3-7,3 2-25,1 4 15,1 2-20,-1 3-5,5 3-35,-3 7-81,7-2 0,3 1 0,2 2 0,5 1 0,4 2 0,2 0 0,4-2 0,6-3 0,4 1 0,5 3 0,6-1 0,3-1 0,6-1 0,5-3 0,10 2 0,4-4 0,5-3 0,1-4 0,-2-6 0,2-4 0,3-2 0,2-5 0,0-3 0,3-4 0,1-2 0,-1-4 0,0-6 0,6-2 0,-4-5 0,-4-3 0,-7 2 0,-5-5 0,-4 1 0,-3-5 0,-4-1 0,-6-2 0,-4-2 0,-4-3 0,-6-3 0,-5 4 0,-5-3 0,-5-5 0,-5 1 0,-2 0 0,-4 2 0,-5 2 0,-2 4 0,-3 0 0,-3 5 0,-1 2 0,-2 4 0,0 2 0,5 6 0,-1 2 0,2 6 0,2 2 0,-1 1 0,4 4 0,3 1 0,-1 2-270,0 3-414,2 6-198,-4-1-1117,11 4-1756</inkml:trace>
  <inkml:trace contextRef="#ctx0" brushRef="#br1" timeOffset="109939.02">3378 12526 301,'-1'-10'910,"-2"-2"-169,3 12-107,-4-17-28,4 17-34,-2-15-41,2 15-91,-1-11-71,1 11-65,0 0-47,0 0 6,0 0 17,0 0-17,0 0-10,0 0-28,1 16-26,0-4-12,-1 3-31,0-1-23,0 6-21,-1-2-25,0 2-16,-2 2-13,2 0-8,-2 0-9,1 2-5,0-3-12,-1-1-3,0-1-9,0-1-11,2 0-66,-1-1-48,-1-1-72,2-1-88,-1-3-53,1 0-57,0-1-63,0 0-101,1-11-71,-3 18-159,3-18-623,-3 12-1003</inkml:trace>
  <inkml:trace contextRef="#ctx0" brushRef="#br1" timeOffset="110200.661">3055 12589 927,'-8'-8'786,"3"0"-112,5 8-81,-6-13-52,6 13-46,0-13-58,0 13-54,7-17-35,3 8-19,3-1-33,4 0-38,2 1-11,8-3-63,1 3-29,1-1-30,1 0-30,0 2-19,1 1-17,0 0-10,-4 2-18,-1 0-3,1 2-52,-4 1-92,0 0-98,-2 2-69,-2 0-97,1 2-89,-3 0-99,0 5-131,-2-2-688,-1 3-988</inkml:trace>
  <inkml:trace contextRef="#ctx0" brushRef="#br1" timeOffset="110881.699">3710 12850 431,'0'0'690,"17"-5"-116,-8 2-56,0-4-68,4 2-47,-2-2-65,2 0 0,-2-3-71,1 3-4,1-3-81,-3 0-2,-1-1-34,2 1-10,-3-2-21,0 2 15,-1 0-24,-2 0 1,1 1-23,-4-1-4,-2 10-17,1-14 0,-1 14-18,-5-15 3,5 15-21,-11-13 6,11 13-15,-16-8 9,6 6-7,10 2 20,-23 0-14,12 2 17,-3 2 10,1 1-6,-2 3-10,0 3 7,0 1-1,1 1 1,-1 2-10,3 1-6,1 1-5,1 0-4,2 1-4,1-2-5,2-1-6,2-1 8,1 1-8,4-2-2,0 2-11,6-3-7,-2 1-36,3-4-24,1 2-27,4-2-31,1-4-22,2-1 11,0 1 1,1-3 21,2-1 3,1-2 10,0-1 7,4 0 17,0-3 19,-1 0 16,6-5-17,-2 1 34,-1-3 41,0-2-23,0-2 40,-2 0-22,-2-1 34,0-5-19,-4 2 30,-1 0 11,-2-2 14,-1 2 17,-5 2 31,-1 0-12,-1 1 11,-5 2-22,-1 3 8,-2 0-1,0 0-6,-3 2-14,-1 0-19,-4 1-6,1 3-5,-1 0 2,-1 3-10,9 3-10,-19-3-12,19 3 0,-20 3-10,11 0 0,0 4-5,1 0 2,3 3-8,1 0-1,2 2 6,1 0-8,1 2 1,1 1-1,1 1 1,4-1 6,-1 0-10,2 1-2,0 1 0,0-1 1,0-3 2,2 0 2,-3 0 0,0 0 0,-2-3 20,1 0-23,0-1 23,-5-9-19,4 17 19,-4-17 7,1 12 38,-1-12-28,-3 14 26,3-14-5,-12 11 8,12-11-20,-14 11 8,3-7-16,0 1 1,1-1-14,-2-2 2,0 0-12,-2 1 5,0-2-13,1-1 17,-1 1-80,0-1-59,0 0-56,1-1-71,13 1-88,-23-1-175,23 1-125,-18 0-177,18 0-529,-9-4-939</inkml:trace>
  <inkml:trace contextRef="#ctx0" brushRef="#br1" timeOffset="111152.746">4522 12601 612,'5'-11'914,"-1"0"-99,-2-1-108,0 2-34,-2 10-50,1-17-64,-1 17-48,0-14-60,0 14-71,1-13-68,-1 13-77,0 0-39,0 0-23,0 0 17,0 0 9,-1 12-24,0-2-20,-1 5-18,1 0-21,0 4-58,-1 2-58,1 2 0,0 0 0,0 3 0,-1-2 0,1 1 0,1-1 0,-1 1 0,-1-1 0,2-1 0,-1-2 0,1 0 0,1-3-45,-1 0-280,0-1-68,0-2-75,2-2-108,-2 0-131,0-13-151,0 22-670,0-22-1162</inkml:trace>
  <inkml:trace contextRef="#ctx0" brushRef="#br1" timeOffset="111324.62">4315 12861 39,'-8'-6'1025,"8"6"-228,-8-12-174,8 12-85,-2-10-56,2 10-84,5-11-45,3 5-62,1 0-59,5 0-40,4-3-35,3 1-38,5 1-18,2-1-75,1-1-110,2 1-230,-4 3-187,0 1-322,7-5-322,1 1-760</inkml:trace>
  <inkml:trace contextRef="#ctx0" brushRef="#br1" timeOffset="112121.464">5340 12887 420,'0'0'841,"-10"-6"-171,10 6-56,-11-3-84,11 3-68,0 0-48,-15 3-23,15-3-51,-13 12-44,9-4-3,-1 1-69,1 2-11,2 0-57,-1-1-34,2 2-19,1-12-19,2 21-16,1-12-14,2 1-11,2 0-8,3-2-8,0-1-2,3 0-6,2-4-8,0-1-9,2-1-19,0-2-27,2-1-9,1-1 11,1-2-34,-1-2 22,0-2-16,0-2 27,-1 0-14,-1-1 10,-3 0 6,0-1 12,-4 1 8,-1 0 5,-1 2 7,-2 1 5,-1 0 1,-6 9-2,6-11 6,-6 11-1,0 0-2,0 0-7,0 0 10,0 0 11,0 0-1,-6 8 11,6-8 20,-3 14-27,3-14 23,-3 20-26,3-20 16,3 20-24,0-11 2,0 1 2,4-1-4,2 1 1,0-1 0,5-3-2,0 1 8,1-3 13,3 1-27,1-4 12,-1-1-17,2-1 24,2 1-23,-3-5 29,3 1-28,1-4 31,-4 1-23,0-3 22,-3 1-25,-1-3 7,-2 0 13,-3-1 3,-2-1 7,-3-2-2,-2 1 8,-1-1-3,-3-1 2,-2 1-2,-2 1-4,-1-1 2,-6 0 1,1 1-3,-2 2-2,-2 1-5,-1 2 2,-2 0-10,1 5-5,1 0-1,-2 1-2,2 1-2,-1 3-4,2 1-45,-2 1-79,2 2-71,2-1-82,1 3-115,1 1-79,5 0-61,0 0-171,6-7-510,-1 13-822</inkml:trace>
  <inkml:trace contextRef="#ctx0" brushRef="#br1" timeOffset="112534.03">6169 12678 441,'-3'-17'844,"3"17"-90,-2-12-104,2 12-52,-3-12-111,3 12-120,0 0-47,0 0-42,0 0-43,0 0-1,0 0-31,1 12-20,3-2-14,0 4-18,1 2-26,2 1-24,-1 3-12,0 0-1,1-1-37,-1 0 13,2 1-35,-2-1 13,-1-2-23,1-1 14,-1 0-23,-2-1 14,1-2-24,0-2 18,-1 0-18,-1-1 16,1-1-14,-3-9 20,4 13-22,-4-13 19,2 12-23,-2-12 18,0 0-22,0 0 22,0 0-20,0 0 19,0 0-15,5-8 14,-5 8-17,4-13 19,-1 2-22,-1 2 2,2-1-2,1-2 1,2-1 4,1 1-4,1 0 0,2 2 4,1-1-1,0 1 4,2 3 14,1 1 9,1 2 9,0 2 9,1 0 20,-2 1-17,2 4 4,-1-1-8,0 1-3,-2 2-12,-2 2-3,1-1-11,-2 0 4,-1 1-50,-3 0-85,0 0-61,-1 1-102,2 0-57,-3 1-103,-1-1-104,-2 2-73,-2-10-809,6 16-1040</inkml:trace>
  <inkml:trace contextRef="#ctx0" brushRef="#br1" timeOffset="112830.895">6711 12939 287,'9'-10'715,"1"2"-101,0-2-63,2-2-37,2 0-50,-2-2-47,2 0-40,-2-1-57,-2 1-44,0 0-13,-2-1-24,-1 1-20,-2 2-22,1-2-19,-4 2-45,-2 12-23,2-19-4,-2 19-19,-3-14-4,3 14-22,-9-7-8,9 7 1,-12 0 16,12 0 3,-17 10 20,8 0 15,0 1-11,0 2-1,0 1-1,1 1 1,2 0-26,1 1-13,-1 1-9,3-2-10,1 1-7,-1-1 3,3-1-9,1-1-3,1 0-5,0-2-19,2-1-53,2 2-58,2-5-34,0 3-62,1-5-22,2 1-49,2 0-49,-1-5-23,1 2-31,1-2-35,-1 0-14,1-2-79,3-3-60,-1 0-474,0-1-664</inkml:trace>
  <inkml:trace contextRef="#ctx0" brushRef="#br1" timeOffset="113068.15">7121 12663 293,'2'-17'669,"0"3"-89,-1 2-57,0 0-18,-1 12-63,0-21-4,0 21-37,0-16-45,0 16-51,0-12-22,0 12-17,0 0-2,0 0 0,0 0 22,-5 8-15,5-8-6,-1 23-37,-1-9-14,2 4-18,-2 1-17,2 0-40,-1 1-23,0 1-28,1 0-15,-2 0-14,2-2-13,0 1-10,0-2-12,0-2-65,0 1-73,2-3-72,-2 0-79,0-1-38,0-13-71,1 20-112,-1-20-86,1 18-63,-1-18-179,0 15-456,0-15-878</inkml:trace>
  <inkml:trace contextRef="#ctx0" brushRef="#br1" timeOffset="113620.676">6874 12889 537,'-9'-6'811,"2"2"-154,7 4-66,-9-10-113,9 10-82,0 0-69,0-14-49,0 14-49,10-11-42,-2 5-67,6-2 9,1 1-25,5 0-21,3-3-15,4 0-13,1-2-11,1 3-9,0-1-8,-1-1-5,0 1-3,0-1-10,-2 1-23,-3 1 0,-4 0-1,1 1-3,-2-1 14,-5 1 4,0 0-3,-2 2-3,-2-4-2,-2 3 3,-2-1-1,0 0 6,-5 8 6,2-17-8,-2 17 2,2-13 4,-2 13 6,-4-13 5,4 13 16,-6-12 3,6 12 1,-6-9 4,6 9 1,0 0 2,0 0 14,-10 5 5,6 3-2,2 3 8,-1 0-10,1 3-3,-2 2-4,3 4 2,1-2-1,-2 0-11,2 1-6,-1 0 14,1-1-32,0-1 20,0 0-28,0-1 15,1-2-23,1-1 17,0-1-20,2 0 25,-2 0-24,4-4 24,-3 1-25,3-2 22,0 0-23,-6-7 23,14 8-25,-14-8 20,13 3-14,-13-3 17,15-2-26,-15 2 24,14-6-25,-6 2 26,-1-3-28,1 1 29,-1-3-27,-1 1-1,0 0-10,-1 0 16,1 0 6,-1 1 1,-5 7-5,7-12 4,-7 12-5,8-10-1,-8 10-5,0 0 10,0 0-3,0 0 39,11 4-8,-11-4 26,6 11-30,-6-11 16,2 12-29,-2-12 23,3 15-28,-3-15 19,2 16-31,-2-16 24,7 15-7,-7-15-10,5 14-42,-5-14-54,6 10-40,-6-10-64,10 9-31,-10-9-73,16 9-114,-16-9-53,16 4-136,-16-4-633,21 0-847</inkml:trace>
  <inkml:trace contextRef="#ctx0" brushRef="#br1" timeOffset="113964.411">7670 12850 285,'0'0'752,"0"0"-144,0 0-43,0 0-88,0 0-59,0 0-48,0 0-42,16 0-44,-16 0-34,12-3-41,-12 3-31,15-5-26,-6 1-24,1 0-10,-1 0-14,1-1-22,0 1-18,-1-3-10,0 1-9,0-1-9,-2 2-2,0-2-1,-1 0-5,0 0-9,-6 7-1,7-13-10,-7 13 10,3-9-2,-3 9-7,0 0 0,-4-10 13,4 10 19,0 0 6,0 0 35,-17 3 12,17-3 3,-11 9 30,3-1 8,0 1-22,1 3 14,-1 1-12,0 0 5,2 0-20,1 2-19,0-1-12,0 0-11,2 1-22,-1-2 0,2 1-3,2-2-10,0-12 18,2 21-28,2-11-37,1-2-75,2-1-54,0-1-80,3-1-53,2-2-79,1 0-77,1-3-72,0 0-4,4-3-69,-1-1-51,-1-1-440,2 0-693</inkml:trace>
  <inkml:trace contextRef="#ctx0" brushRef="#br1" timeOffset="114261.278">7983 12856 298,'4'-11'657,"-2"0"-93,-1 0-39,-1 11 1,2-19-56,1 7-18,0 2-72,1-1-28,2 1-36,-1 0-26,3 2-34,2-2-8,-1 5-31,0-1-23,3 3-27,0 0-28,-12 3-22,25 1-12,-13 4 0,2 1-34,-1-1 8,-2 5-20,2-3 18,-3 4-14,-1 0 32,0 0-11,-2 1-6,-2-1-7,-1 1-6,-2-2-3,-1 1-3,-1-11-7,2 20 36,-2-20-17,-4 19 28,4-19-28,-5 15 41,5-15-17,-7 11 25,7-11 16,-6 8-30,6-8-106,0 0 0,-10 8 0,10-8 0,0 0 0,0 0 0,-7-9 0,7 9 0,3-12 0,-1 3 0,5-3 0,-1-2 0,2 0 0,2-3 0,1 0 0,4-6 0,1 2-314,0-1-170,3 0-82,0 1-167,0 1-159,-1-1-754,1 1-1309</inkml:trace>
  <inkml:trace contextRef="#ctx0" brushRef="#br1" timeOffset="125893.056">9154 12866 716,'0'0'756,"-12"-2"-72,12 2-30,-10-5-11,10 5-48,-8-4-19,8 4-58,0 0-27,-11-8-34,11 8-44,0 0-57,0 0-55,0 0-35,0 0 3,0 0 30,-4 9-102,8-1-197,1 4 0,3 3 0,1 2 0,-2 0 0,1 1 0,2 2 0,-1 0 0,0-2 0,1 2 0,1-2 0,-2 0 0,1 0 0,-1-2 0,0 1 0,-1-4 0,0 0 0,0 0 0,1-1 0,0 0-197,-3-4-381,2 2-106,0-3-107,0 0-142,0-2-653,1-2-1235</inkml:trace>
  <inkml:trace contextRef="#ctx0" brushRef="#br1" timeOffset="126143.041">9555 12963 226,'3'-9'1000,"-3"9"-182,2-17-67,-2 17-74,3-12-31,-3 12-111,0 0-62,0-14-66,0 14-37,0 0-34,0 0-46,0 0 1,-14 1-31,14-1-34,-16 13-16,7-4 0,-2 3-65,-2 2-22,0 2-20,-2 1-22,0 2-68,-2 0-13,1 1 0,0 0 0,-2-2 0,5-1 0,2 0 0,-3 0 0,2-1-115,0 0-142,1-2-44,2-1-99,1-2-59,1 0-118,1-2-98,2 0-140,4-9-643,-3 12-1075</inkml:trace>
  <inkml:trace contextRef="#ctx0" brushRef="#br1" timeOffset="126517.69">9655 13186 290,'15'-5'879,"-15"5"-172,15-5-53,-5 2-85,1-1-60,0-1-48,3 0-91,1-2-35,4-1-69,0-1-20,0 1-48,1-1-18,-2-1-27,1 1 0,-2-3-24,1 2-15,-3 0-17,1-2-12,-3 3-13,-1-3-26,-1 2-4,-2 0-1,-2 0 4,-1 0-2,-2 0-2,0 2-6,-4 8-4,1-16-19,-1 16 13,-3-13-9,3 13 10,-12-10-9,12 10 26,-16-4 7,16 4 17,-21 1 9,10 2 19,-2 2 28,0 4-31,1 0 34,0 2 1,0 2 11,1 1-3,2 0-19,1 0-11,3 0-94,0 0-11,2 0 0,1 0 0,2-1 0,2 0 0,1 0 0,1 0 0,1 0 0,3-1 0,0-4 0,3 3 0,0-5 0,3 1-348,-1-2-67,1-3-78,-1 0-101,1 1-62,-1-3-31,2 0-36,-1-2-635,3-1-958</inkml:trace>
  <inkml:trace contextRef="#ctx0" brushRef="#br1" timeOffset="127010.55">10216 13062 569,'9'-11'636,"-2"3"-77,-1-2-13,-1 3-56,-5 7-18,8-15-76,-8 15-20,3-11-60,-3 11-12,0 0-24,0 0 17,-6-10-3,6 10-9,-12 7-4,12-7-11,-13 12-27,6-2-14,-2 0-26,1 4-28,2-3-15,-2 2-28,2 0-24,1 0-21,-1 0-17,4-1-14,1 0-9,-1 1-11,4-2-1,-1-1-11,3 0 1,1-2-14,3 0-36,0-2-48,1-2-26,2 1-42,3-2-16,-3-3-38,4 0-2,0 0-43,1-3-7,1-1-11,1-1-19,2 0 10,1-3-9,-2-1-1,0-3 4,1 0 21,2-3 23,-3-2 40,2 0 14,-1-2 35,-2-1 29,0 1 19,-2-2 26,-1-1 21,-2-1 45,-3 4 49,-1 0 41,0 0 37,-2-1 34,-2 4 37,0-1-5,-2 2 7,0 1 5,-2 1 5,0 1 10,-1 0 14,-1 0-2,1 12 9,-1-17-9,1 17-12,-4-13-14,4 13-23,0 0 10,-7-9 14,7 9 10,0 0-5,-6 13 6,2-1 1,2 0-206,-1 2-13,0 3 0,0 7 0,0-2 0,0 4 0,0-3 0,-1 3 0,-2-1 0,2 0 0,-2 0 0,1-2 0,0 0 0,0 0 0,0-2 0,1 0 0,0-3 0,2-2 0,-1 1 0,1-3 0,0-1 0,1-3 0,0 2-194,1-12-313,-2 17-40,2-17-67,-1 14-81,1-14-92,-1 12-750,1-12-1172</inkml:trace>
  <inkml:trace contextRef="#ctx0" brushRef="#br1" timeOffset="127416.779">10360 13176 806,'-4'-12'657,"4"12"-104,7-12-49,2 5-74,2 0-51,4-1-40,3 1-21,3 0-35,3-1 1,-1 1-29,4 1 11,-1 0-25,-1 1 13,1 1-72,-2 2 5,-4-1-31,-1 3-24,1 0-25,-6 0-17,0 2-20,0 0 2,-4 2 0,1 2 16,-2 0-11,-2 0-5,1 1-16,-2 1-8,-1-1 1,1 3-4,0-3-7,-3 1 0,3 1-5,-2-1-6,2 1-4,0-1-6,1 0 1,0-2-7,3-1 4,-1 1-5,3-2 3,1-2-3,-2 1 0,4-2-4,-2-1 9,2-1-11,-2-2 5,1 1 25,0-1 17,-1-2 30,1 0 0,-3 0 11,-1-2 12,-3 0 1,0 0-3,-1-1-1,-2-2-30,1-1-71,-5 11 0,1-22 0,-2 11 0,-4 0 0,3-1 0,-4 2 0,1 0 0,-1 1 0,-4 0 0,2 3 0,-1 0 0,-1 1 0,-1 2 0,0 0 0,11 3-78,-23 0-263,11 0-76,12 0-89,-21 3-153,9 2-91,2 0-140,1-1-555,9-4-1059</inkml:trace>
  <inkml:trace contextRef="#ctx0" brushRef="#br1" timeOffset="127717.102">11177 13089 728,'15'-2'892,"-2"-1"-98,1 2-105,-1 0-45,0-1-94,2 4-64,-1-1-87,2 0-28,-1 4-47,0 1-40,-1-1-57,1 0-42,-3 3-35,0 0-34,0-1-21,-2 2-17,0 1-20,-5-2-7,1 1-13,-2-1-1,-4-8-12,2 17 1,-2-17-7,-1 14 0,1-14-6,-5 13 2,5-13 6,-7 12-7,7-12 34,-6 9 38,6-9 21,0 0 33,-10 6 11,10-6 10,0 0-11,0 0-150,0 0 0,-4-11 0,4 11 0,6-17 0,0 5 0,1-1 0,3-3 0,4 1 0,-3-2 0,4 0 0,0-3 0,4 2-47,-1-2-468,1 2-177,1 0-216,-1 1-992,2 1-1628</inkml:trace>
  <inkml:trace contextRef="#ctx0" brushRef="#br1" timeOffset="128821.819">12414 13016 145,'-16'3'889,"16"-3"-168,0 0-63,0 0-63,0 0-72,0 0-11,0 0-72,0 0-32,9-10-37,4 5-44,2-2-48,6-1-41,2-1-42,4-3-36,2 0-33,0-1-27,-1-1-7,7-2-23,-8 2-2,0-2-20,-2 0-4,-3 0-29,1-1 24,-5 1-10,-3 2 15,-1-3-6,-5 5-15,-4-1 20,1 0 0,-4 3-26,-2 10-7,-4-20 0,-1 12-5,-3 1 5,-2 0-8,-3 3 5,-3 1-3,3 2-2,-6 1 15,2 3-6,-3 2 3,0 0 2,0 5 1,1 4 25,0 1 6,0 4 3,1 3 6,2 1 12,2 5 48,4 0-33,-1 7 31,1-3-3,4 1-44,1 7-68,1 2 0,0-5 0,3 1 0,1 0 0,3 6 0,-1 1 0,4-1 0,-3 0 0,5 1 0,0-1 0,0 0 0,1 1 0,1-2 0,-2 0 0,1 1 0,0-3 0,-1-1 0,-2-5 0,0-2 0,-3-1 0,1-3 0,1-4 0,-2-1 0,-2-5 0,2 1 0,-1-4 0,-2-1 0,2-2 0,0-2 0,-2-11 0,0 19 0,0-19 0,5 12 0,-5-12 0,10 5 0,-10-5 0,16-3 0,-6-2 0,5-1 0,1-6 0,4 2 0,1-5 0,-1-2 0,2 1 0,-1-4 0,0 2-19,-2-4-63,-3 2 27,-1-2 9,-4-1-4,-1 2-14,-3 0-3,-3 1-25,-4-1-2,-3-1-11,-3-2-24,-6-3 14,-3 2-15,-6-4-1,-6 1 15,-2 0 36,-3 5-11,-1-1 32,-1 2-23,1 1 6,-1 3 2,1-1 8,6 4-14,4 2 0,5 0-3,0 1-11,0-1 4,7 2-6,2 1 1,5-2 9,0 0 2,4 12 11,4-20 35,2 8-9,3 3 22,3 1-11,1-1 34,2 4 0,1 0 42,0 1-3,2 1 11,-2 3 15,1 1-10,2 3-8,-2 0-8,-2 1-7,2 2-5,1 1-2,0 1-6,-2 0-3,2 0 0,-1 0 0,0-2-4,-4 1 2,5-2 15,-3-1 17,1 1 9,0-4 17,0 0 9,-1-2-4,-1 0-3,-1-2-6,3-2 20,-3-1 7,-1-1-15,-1-1-1,-4-1-1,-3-1 18,1 1-14,-5 8-1,0-21-17,-5 14 4,-2-4-8,1 1-14,-5 2-3,-3-1-13,1 2-2,-3 1-9,1 1 0,-2 2-9,2-1 1,1 2-38,1 2-96,-3 0-52,3 3-105,1 0-77,1 0-148,0 3-117,0 0-174,6 1-621,-2 1-1024</inkml:trace>
  <inkml:trace contextRef="#ctx0" brushRef="#br1" timeOffset="129412.64">13115 13230 285,'9'-8'967,"4"2"-176,-4 0-124,-2 0-67,5 0-59,-2 1-59,1 1-110,3-1-30,-3 4-75,5 0-14,-3 2-57,4 0-20,-2 2-44,1 1-3,-1 1-50,-1 2 3,-1 0-37,-1 0 13,-1 1-32,0 1 14,-1-1-26,-2 0 19,-3-2-26,3 2-1,-3-1-1,-5-7 2,7 12-2,-7-12 0,3 7-3,-3-7 1,0 0-1,0 0 1,0 0 7,0 0-12,0 0 2,0 0 19,0 0-26,0 0 18,2-18-18,0 7 15,0 1-15,0-2 16,3 2-20,-1-3 20,3 1-24,2 1 21,0-1-21,3 3 24,-2 1-5,3 1 13,2 2-15,-2 4 22,3 0-17,-1 2 20,1 3-17,0 0 18,-2 2-16,1 2 8,-1 0-18,-1 2-2,-1-1 0,-1 1 1,-3 0 1,-1-1-3,2-1 0,-4 0 5,1-2 1,-6-6-1,5 15 2,-5-15-2,2 9 3,-2-9 2,0 0-2,0 0-1,-4 9 1,4-9-5,0 0 12,0 0-15,-11-4 7,11 4-14,-7-8 14,7 8-10,-5-14 13,5 14-17,-2-21 17,-1 11-16,6-4 14,-3 1-13,2-3 24,5 3-20,-2-3 18,1 3 11,3-2 5,3 1 5,-1 2 11,2 0 13,3 5 24,-3 0 34,5 2-27,-2 2 16,-1 2 20,0 2 15,2 2 1,-1 2 6,-1 2-36,-1 0-114,-2 3 0,-4-1 0,2 4 0,-2-4 0,-3 5 0,-1-2 0,-2-1 0,2 1 0,-3 0 0,1 0 0,-2-12 0,0 19 0,0-19-378,0 20-95,0-20-98,-3 17-149,3-17-149,-4 14-770,4-14-1301</inkml:trace>
  <inkml:trace contextRef="#ctx0" brushRef="#br1" timeOffset="130193.197">14098 13225 943,'14'-13'826,"-7"8"-86,2-3-83,3 0-30,1 0-81,-1 1-50,1-3-52,-1 3-52,0-4-52,1 2-45,0 0-56,-3-3 1,-1 3-64,3-1-4,-1-2-57,-2 3 13,0-2-51,-2 2 13,-1 0-47,-2 1 26,-1-1-45,-3 9 28,2-13-39,-2 13 24,0-12-42,0 12 38,0 0-38,-9-9 38,9 9-36,0 0 45,-17 6-11,17-6 11,-12 11 9,7-2 22,-1 0-3,2 2-22,0 0-48,-2 1 0,6 1 0,-2-1 0,2 1 0,0 0 0,2-1 0,2 3 0,1-1 0,0-1 0,2-2 0,2 0-12,2-1-200,-2-2-49,4 1-4,1-3-36,1 0-3,4-2 34,1 0 7,0-2 2,5-2-10,1-1 22,2-2 33,-1 1 59,6-5 9,-1-1 49,-3-2 6,1-1 40,-1 0 25,-2-3 15,-2-1 46,-3-2 19,0-1 38,0 0-1,-4-1 68,-4 2-8,-3 2 4,1-2 12,-6 3 12,-1 0-26,-1-1 4,-4 15-29,0-21 26,0 21-22,-8-16 13,1 10 7,-3 2-15,-1 1-7,11 3-2,-25 3-12,7 1-11,2 1 18,-1 4-46,-1 3-21,4 1-10,-2 0-7,3 2-7,2 0-5,2 0-3,0 0-6,2-1 0,3-1-4,2-1-2,1 1-3,1-13-29,3 21-42,-3-21-38,6 17-8,1-9-29,3-5-13,-4 3 2,-6-6-16,22 5 3,-22-5 13,20-2 10,-8-2 4,-3-1 22,4-1 21,-1-3 16,-2-1 37,1-2-8,-1-7 22,1 0-8,1-3 27,-2-5-17,-1-4 22,1-6-14,-1-4-7,-2 0 10,-2-2 3,-2-3 12,1 2 34,-4 6 21,-2 1-1,-2 2 12,3 2 41,-3 2-31,-2 7 41,4 2-17,-3 5 0,1 5-6,-1 5 33,5 7 41,0 0-5,-13 0 26,8 10-13,1 4 25,0 8 11,0 4 8,0 6-169,2 3-53,0 2 0,2 9 0,2 0 0,0 0 0,0-3 0,2 0 0,-2-6 0,0-2 0,3-2 0,-2-1 0,0-6 0,1-2 0,-1-4 0,1-1 0,1-4 0,1-1 0,-1-1 0,4-4 0,-3 0 0,5-3 0,-2-3 0,2-2-322,-11-1-261,25-1-149,-10-2-168,2-3-885,4-2-1483</inkml:trace>
  <inkml:trace contextRef="#ctx0" brushRef="#br1" timeOffset="131840.71">2762 13534 817,'-5'-7'691,"5"7"-18,-8-14-51,8 14-47,-5-13-57,5 13-1,-1-11-40,1 11-25,-2-10-47,2 10-50,0 0-48,0 0-58,1-12-32,-1 12 19,0 0-12,6 10-13,-6-10-10,5 19-1,-4-7-40,2 5-76,-2-1-84,1 2 0,-2 0 0,1 2 0,-1 0 0,0 1 0,0-1 0,1-1 0,-1 1 0,1-3 0,1 2 0,-1-5 0,-1 1 0,3-3 0,-2 0 0,0-2 0,3 1 0,-4-11 0,9 14 0,-9-14 0,9 8 0,-9-8 0,11 4 0,-11-4 0,14-3 0,-6-2 0,1 0 0,0-2 0,1-2 0,1-2 0,-1 0 0,-1 1 0,0-1-11,1 0-30,-3 2 8,0 1 7,-1 0-2,-6 8 1,12-12-2,-12 12 7,9-7 7,-9 7 1,0 0 1,17 2-2,-17-2 9,11 8 3,-11-8-1,13 12 6,-5-5 0,0 1 3,1 0-9,0 0-39,2 0-49,0 2-41,1-1-23,1-2-26,0 1-8,2-1-56,1 0-29,0-2-37,2-3-12,1 3-32,1-3 4,1-1 12,0 1 13,0-1 21,2-1 10,-2-1 48,5-2 9,-1-1 34,1 1 39,-2-2 41,-1-1 25,0 0 26,-1-1 22,-2-1 37,-1-3 23,-1 4 33,-2-4 33,0 0 26,-6 0 40,0 0 27,-2 1 26,-1-3-5,-4 5 12,0-2-2,-3 10-15,0-16-6,0 16-35,-6-13 12,6 13 9,-13-7 10,13 7 3,-21 2-6,10 2-18,-3 0-6,-2 3 9,0 4-9,-2-1-5,1 5-11,3-3-23,1 2-19,1-1-18,-1 1-18,4-1-6,2-1-12,0-1-6,2 0-8,5-11 3,-5 18-4,5-18 3,2 14-8,-2-14 10,8 10-16,-8-10-3,17 8-22,-17-8-27,20 0-36,-9-3-23,1 2 1,3-3-18,1-1 11,-1 0-9,-1-4 33,1 2-2,1-5 10,-2 3 1,-3-1 33,2 0-6,-3-2 23,-1 4-5,-1-1 17,-1 2 9,-1-1 29,-6 8-8,10-10 7,-10 10-19,6-7 8,-6 7-8,0 0 26,0 0 10,0 0 9,8 5-7,-8-5-1,1 11-13,-1-11 9,0 14-21,0-14 8,0 17-11,0-17 3,3 19-11,-2-7 4,2-1-35,-1-1-41,2 1-49,1 0-11,1 0-27,1-1-50,1-2-47,-1 3-32,5-3-38,-1-1-21,1-1-55,2-1 22,0-1-63,2-1-22,-3-1-337,3-2-323</inkml:trace>
  <inkml:trace contextRef="#ctx0" brushRef="#br1" timeOffset="132153.207">3979 13839 367,'11'-10'531,"-1"1"-71,1-3-22,-4 0 2,2 0-44,-2 1-32,-2-1-28,-1 1-8,-2 2-49,1-2 31,-3 11-52,-2-16-33,2 16-36,-2-13-7,2 13-36,-9-10-10,9 10-34,-14-4 5,14 4-13,-14 2-11,14-2-20,-18 8-3,10-1-16,-2 0 1,2 3-18,-2-1 1,4 2-13,1-2 5,-1 2-12,5 0 8,0-1-42,1 2-10,4 1-42,1 0-11,3 0 5,1-1-15,5 2 21,-2-2-6,4 0 43,-2-1-18,0-1 28,-1-2-11,-1 1 53,-1-3-13,-2 0 69,-2 0 36,-7-6 52,13 9 35,-13-9 39,5 10 31,-5-10-27,0 0-11,-6 12-18,6-12-28,-14 8-36,14-8-26,-18 6-22,6-1-19,1-2-19,0 1-16,-2 0-90,1-2-109,-1 0-78,0 0-106,2 0-135,-3 0-190,2 2-161,0-2-731,1 0-1206</inkml:trace>
  <inkml:trace contextRef="#ctx0" brushRef="#br1" timeOffset="133674.242">5320 14034 105,'8'-9'774,"-3"0"-122,-1-1-46,1 0-66,-1 1-76,1-3-19,-1 0-37,0 2-51,-2-2-38,-1 0-37,-1 12-37,0-23-3,-1 12-19,-4 0-28,1 2-28,-1 0-21,-2 1-17,-3 1-4,-1 1-19,0 2-21,-2 2-10,0 4 8,0 1 4,-3 3-19,1 2-4,-1 2-41,2 5 36,0 0-15,1 3 3,2-1-9,0 3 7,2-2-35,1 0 12,2-2-18,3 0 13,0-2-15,2 1 13,2-3-16,2-1 15,0-1-7,5 0 18,2-2-20,2-1-15,0-3-73,1-1-20,3-2-22,2-2-10,-1-3-12,4-2-1,1-1-5,-2-1 33,-1-5 7,3-2 17,0 0 26,-4 0-1,1-4 16,-1 0 22,-6 2-5,0-1 15,-1 0-1,0 1 20,-5 2 2,2 2 29,-2 0-10,-2 1 11,0 2 8,-4 10-18,5-16 6,-5 16-26,4-9 14,-4 9-13,0 0 16,0 0 15,0 0 11,5 8 7,-5-8 0,0 13-11,0-13 1,1 18-14,-1-18 3,1 20-11,1-9 13,0-1-16,1 3 2,1-2-8,-1-2 1,3 2-38,-1-1-31,3-2-40,2 1-40,-1-4-34,4 2-48,0-2-35,0-4-19,0 0-8,2-1-23,-1-1-15,-1 0 36,4-3 32,-3-1 1,1-3 57,-2 0 45,0 0 15,-2-3 28,0 0 56,-3 0 19,0-1 86,-2 0 10,0 0 51,-2 2 38,-4 10 30,4-19 9,-4 19 6,3-13-28,-3 13 8,0 0-21,-1-11 6,1 11-37,0 0 21,0 0-7,0 0 3,-9 8-20,9-8 10,-3 11-34,3-11 26,-1 15-18,1-15 4,1 18-24,-1-18-7,5 20-25,-2-11-2,2 1-16,0-2 1,1 2-13,2-3 5,4 1-12,-1 0 5,3-2-13,-1-1 10,3-1-13,-1 0 9,0-2-14,-1-2-9,2 0-27,0-2 0,0-1-11,0-2 3,0 0-34,-1-3 25,-2 0-10,-1-2 14,0-2 0,-2 2 25,-1-3 2,-2 1 16,1 0-21,-3 3 26,-1-1-17,-4 10 13,4-15-11,-4 15 15,1-10-16,-1 10 10,0 0 7,0 0 26,0 0 11,0 0 27,0 0-21,-11 7 9,11-7-13,-3 12 32,3-12-15,-2 17-1,0-6-15,4-1 1,0 1-14,1 2 9,0-1-15,1-2-1,1 2-9,2-1 9,2 0-11,0-1 2,0 1-2,3-3 6,0 0-14,1-2-8,1-1-39,0-1-13,-1-1-4,1-3-21,0 1 13,0-2-16,0-2 8,0 0-18,2-2 25,-1-1-10,-3-1 30,2-1-13,-2-2 33,1-1-22,-3 1 36,0-2-15,0 2 24,-2-1-14,0 0 21,-3 2 3,1 1 44,-1-2-3,-1 3 21,-4 7 6,5-15 8,-5 15-15,5-11-2,-5 11-16,0 0 1,4-10-3,-4 10 37,0 0 2,0 0 13,0 0 6,-1 17-13,0-6-10,2 0-2,-1 3-4,0 3-7,1 1-10,-1 3 7,2 2 14,-1 4 7,2-2 36,0 8 25,2-1-14,-1 4-18,1 3-20,0 3-11,1 1-14,0-3-2,0 2-16,-2-1-7,0-5-5,-2 1-5,1-3-7,-3-1-2,-1 2-4,-2-5-2,-1 2-3,-1-2 22,-1-3-31,-4 0 5,1-2-5,0-4 8,-5 1 1,2-4-1,-3-3 2,-2 1 2,-5-2 3,-2-3 2,-3 0 2,-2-3 3,-3-4-5,3-2 3,-3-2 0,-4-5 9,-5-3-2,3-4-3,-1-5 2,6-2-2,4-8-9,3-5-6,6-2-8,2-5 3,9 0-8,5 3-1,4-2-32,6-4-85,9-1-85,6-5-132,7-1-96,9 3-190,8 3-241,4-1-891,10 1-1443</inkml:trace>
  <inkml:trace contextRef="#ctx0" brushRef="#br1" timeOffset="134267.422">7387 13987 170,'7'-10'817,"-2"0"-170,-1 2-33,0 0-37,0-2-60,-4 10-48,5-15-19,-5 15-52,1-14-49,-1 14-47,-2-11-35,2 11-22,-8-5-14,8 5-19,-16 2 4,7 2-18,-3 3-13,-3 2-19,1 3-19,-2 2-4,1 2-20,-2 3-15,2 2-17,2-3-8,3 2-23,2-2-2,2 2-17,2-5-10,2 2-5,3 0-2,2-2-10,4-1 3,2 0-31,4-2-69,3-2-76,3-2-68,2-1-66,3-3-47,2-2-49,1-2-39,-1-2-55,4 0-16,-3-1-17,5-6-49,-3 2-84,-1-4-395,-1-2-662</inkml:trace>
  <inkml:trace contextRef="#ctx0" brushRef="#br1" timeOffset="134677.721">7801 13865 130,'2'-23'708,"0"3"-131,-1 2-61,-1-2-17,0-2-66,-1 4 14,-2 0-29,2 1-52,-2 2-21,2 1-37,-1 2-60,2 12-32,-2-15-22,2 15 46,0 0 10,0 0-17,0 0-22,-9 7-19,7 3-5,0 3-9,1 3-20,-2 3-5,2 2-22,-1 4-14,2 1-1,-2 0-39,1 2-12,1 0-14,0-2-9,0 2-9,0-1-3,3-2-9,-2-2 9,0-3-9,2-2-4,-1 0-8,1-2 1,-1-1-3,3-4 1,-2-2-11,2 2-14,-5-11-22,10 13-27,-10-13-4,13 7-23,-13-7-11,14 0 0,-14 0-11,18-7 0,-9 0-9,1-2-11,0-2 21,-1-1 15,0-2 27,1-1 4,-2 2 25,1-1 2,-2 2 12,1-2 2,-1 4 9,-2 0-3,0 2 8,0 0-7,-5 8 4,9-10-2,-9 10 8,8-5-4,-8 5 11,0 0-2,0 0 2,13 6-2,-13-6 5,6 11-1,-6-11 5,4 12-9,-4-12 10,5 16-8,-5-16 3,6 16-83,-6-16-58,7 13-62,-2-5-17,-5-8-66,11 9-48,-3-4-57,0 0-12,3-2-18,1-1 92,3 1-55,0-1-11,3-1-479,1-2-429</inkml:trace>
  <inkml:trace contextRef="#ctx0" brushRef="#br1" timeOffset="135099.593">8413 13984 468,'12'-9'454,"-3"0"-56,-2 2-36,-2 0-12,0-1-21,-5 8-36,1-13-18,-1 13-27,-3-12 21,3 12-20,-11-10 26,11 10-9,-17-4-15,17 4-18,-21-4-19,21 4 6,-23 3-29,11-1-3,0 3-18,0-1-7,1 3-24,0 0-20,1 2-17,1-3-22,2 4-22,0-2-6,1 1-11,2-1-8,-1 0 1,5-8-12,-5 17-4,5-17 2,0 14-6,0-14 0,2 12-2,-2-12-2,12 10-3,-12-10-4,15 10-13,-5-6-18,1-2-11,-1 1-8,4-3-16,-1 0-11,1-2-34,-3 1 26,6-2 5,-4-3 7,1 1-3,0-3 29,-3 1-2,3-2 11,-3 1 2,-2-1 20,1-1-8,-3 1 19,1-1 4,-3 3 32,3 0 8,-8 7 25,7-14-7,-7 14-4,8-8-14,-8 8-10,5-7-10,-5 7 17,0 0 30,0 0 3,9 5 4,-9-5 16,3 10-13,-3-10-14,2 15-21,-2-15 5,3 18-12,-3-18-2,4 20-16,-2-11 10,0 3-13,1-3-38,0 1-62,1 0-68,1-1-49,0-3-88,1 3-61,2-3-104,1-1-83,0 1-62,1-3-156,3-1-310,-2-1-683</inkml:trace>
  <inkml:trace contextRef="#ctx0" brushRef="#br1" timeOffset="135474.572">8806 14011 669,'0'0'545,"7"-14"-41,-7 14-14,6-10-52,-6 10-46,5-8-87,-5 8-19,0 0-35,10-6 16,-10 6-34,0 0-6,11 2-38,-11-2 28,8 7-46,-8-7-25,7 7-17,-7-7-13,5 12-19,-5-12-7,4 12-18,-4-12-12,1 13-8,-1-13-1,2 12-16,-2-12 4,-2 10-17,2-10 3,-2 11-7,2-11 2,0 0-8,-4 13 4,4-13-7,-5 7 4,5-7-7,0 0 5,0 0-11,0 0 6,0 0-14,-12-3 10,12 3-11,3-12 11,-3 12-8,6-18 8,1 5-13,-1-2 13,3 2-12,4-1 5,0 0 0,0 0 3,3 2-7,2-1 9,-2 1-3,2 2 16,1 3 17,-2 2 25,0-1 13,-1 4 32,-1 0 2,1 3 11,-1 0-10,-1 3-11,0 1-6,-3 1-19,-1 2-7,0 2-1,-5-1-22,0 1-4,-2 0-7,-1 2-19,-2-12 9,2 21-26,-2-21-86,0 22-61,-2-11-70,1-1-62,1-10-94,-1 20-102,1-20-98,-1 18-115,1-18-671,1 16-969</inkml:trace>
  <inkml:trace contextRef="#ctx0" brushRef="#br1" timeOffset="136083.946">9542 13930 69,'9'-9'729,"-1"0"-120,-3 2-48,-5 7-74,9-11-44,-9 11-91,8-11-17,-8 11-84,0 0 18,0 0 1,0 0-65,-9-6 9,9 6-2,-10 9-5,3-3-11,-2 2 22,2 3-16,0 0-11,-1 1-17,0 2-3,1 0-27,1 1-7,-1-1 7,2-1-27,1 1-30,1 0-12,0-4-12,3-10-9,0 20-4,0-20-2,4 20-11,1-11-12,-5-9-8,13 12-10,-6-7-48,5-1-30,-2 0-32,2-1-36,0-2-20,-12-1-44,26 0-25,-13-1-52,1-2 8,-1 0-42,-1 1-5,0-1-10,-1 0-5,-11 3-8,18-5-15,-18 5 16,14-6 22,-14 6 84,12-4 13,-12 4 75,7-6 9,-7 6 74,8-5-3,-8 5 44,9-4-7,-9 4 47,11-11 22,-3 6 9,0 0 55,1-2 12,0 0 23,-2 0-3,3 0 25,-2 2 27,0-2 16,0 1 26,-1 2-15,1-3 30,-8 7-32,10-8 11,-10 8-25,9-8-4,-9 8-28,6-9-13,-6 9-12,0 0-5,6-12-30,-6 12-7,0 0-8,-3-11-6,3 11-13,0 0-15,-7-8-12,7 8-8,0 0 1,-15-1 15,15 1 18,-14 4-14,14-4 20,-14 8 11,7-3 8,-1 1 8,2 1 8,-1 1-11,1 1-9,1 0 9,1-1 7,-2 4-8,3-3-10,0 0 4,2 3-12,1-12-14,0 18-3,1-6-14,-1-12-7,7 17-8,-2-9-5,0 1-4,3-3-5,-1 0-3,3-1-3,-1 0-16,2-3-58,1 1-58,0-3-105,1 0-78,-13 0-129,25-4-121,-9-1-237,-2-1-960,2 0-1433</inkml:trace>
  <inkml:trace contextRef="#ctx0" brushRef="#br1" timeOffset="137248.299">10949 14140 773,'0'0'638,"5"-8"-78,-5 8-44,3-10-61,-3 10-68,-4-10-15,4 10-47,-13-8-13,13 8-45,-18-6-9,6 5-35,-2 2 7,-3 1-26,0 2-7,0 2-31,-3 1-12,2 3-15,1 0-11,2 2-13,3-3-23,0 3-9,3-2-20,3 3-8,2-4-5,2 3-10,2-12-8,4 18-5,2-9 14,5-1-18,3 0-5,2-1-1,5-3-12,3 0-5,1-1-17,2-3-30,0 0-12,1-3-3,0 1-7,-1-1 0,-1-2 3,-1 0 12,-3-3 11,-2 0 12,0-1 2,-4 1 8,-2-2-3,-5 0 9,-2 0-3,-1 0 10,-4 1-7,-2 9 13,0-19-8,-4 12 7,-1-1-7,-1 1 10,-3 2-10,-3 1 15,3-1-12,-1 2 6,-3 2-4,13 1-1,-18-3-2,18 3 4,-15 0-4,15 0 9,0 0-4,-11 6 8,11-6-7,0 0 14,6 7-10,-6-7 5,15 4-9,-2-2 5,0-1-49,2 0-37,3-2-34,2 0-19,1-2-24,-1 0 5,3-3-29,-1 2 1,1-2 0,-4-1 10,0-2 24,0 1 23,-2-2 22,-3 2 5,-1-1 14,-4-3 14,1-1 24,-2 1 8,-4-2 8,0 0 18,-1-2-3,-3 0 20,-2 0 3,1-1 35,-3 0-9,0 2 32,-1 1 17,1-1 34,-4 1-7,3 2 2,0 3 8,0-2-2,0 4-7,5 7 1,-10-11 6,10 11-16,-9-4 15,9 4 19,-9 4-4,9-4 13,-6 16 1,3-6-6,0 6 16,3 3-13,0-1 7,0 4-11,0 3-3,0 2 27,2 0-11,0 7 5,0 1-16,0 0 5,0-1-38,1 3-9,1 6 0,-2 0 0,2 1-7,0 0-19,0 0-44,-3 1-28,4-1 0,-5 1 0,0-6 0,0-2 0,0 0 0,0 0 0,-5-2 0,1-1 0,1-1 0,-3-1 0,1-1 0,0-2 0,-1-4 0,1-1 0,0-2 0,1-3 0,0 1 0,1-3 0,2-3 0,0-1-15,-1-2-72,2-11-20,4 17-3,1-9-12,-5-8-13,13 9 27,-13-9-6,21 3 14,-21-3-1,24-3 10,-11 0 25,4-1-2,-2 1 20,1-4 8,0 2 11,0-2 8,-1-1 7,1-1 4,-3-1 2,-1 0 6,-3 1 11,-1-4-7,0 2-1,-6-1 0,-1-1 0,-2-1 0,-5-2-1,-2-4-1,-7-2-1,-7-4 1,-3-1-1,-5 0-3,-3 0-1,-4 2 2,0-1 25,-3 3-25,3 1 35,1 1-27,3 1 13,1 2-7,8 5 23,4 0-20,3 2 18,3-2-31,5 3 6,5 0-12,3-4 11,6 3-46,3-3-76,8-2-100,12-4-116,7-2-173,4 3-132,15-5-201,7 0-513,5 0-954</inkml:trace>
  <inkml:trace contextRef="#ctx0" brushRef="#br1" timeOffset="137996.884">12616 14289 621,'11'-7'623,"-2"0"-75,1 0-39,-2 1-51,1-1-40,0 1-22,-9 6-60,11-10-20,-11 10-50,9-10-30,-9 10-43,0 0-8,4-8-35,-4 8-4,0 0-26,-10-7-7,10 7-26,-17 2-1,17-2-21,-19 5 7,9-1-23,-3 0 11,2 3-16,-2 0 5,2-1-23,1 2 0,-1 0-12,4 2 5,1-2-8,-2 1 0,4 0-3,4-9-1,-2 20-2,4-8 2,2-2-1,4 1-4,0-1 2,3 1 19,4 0-23,2 1 1,1-2-1,1 0 0,0-1 1,0-2 0,0 3-1,-3-3 0,-2-1-4,-1 1 3,-4-3 1,0-1 5,-9-3 0,12 8-2,-12-8 2,0 0 3,0 14-5,0-14 1,-9 7 0,-1-5-1,-1 1-1,-2-1 4,0-1-8,-1 0 2,-2 1 2,-2-2-2,0 0 2,-2 0-1,2 0-1,0-2 0,0 1 0,4 1-11,1-3-39,-2 0-50,3 1-47,1-1-41,2-1-82,9 4-102,-11-6-110,11 6-65,0 0-784,5-14-934</inkml:trace>
  <inkml:trace contextRef="#ctx0" brushRef="#br1" timeOffset="138403.127">12912 14316 148,'0'0'816,"10"-5"-172,-10 5-92,0 0-75,0 0-54,0 0-19,0 0-55,0 0-15,0 0-47,0 0-40,2 10-28,-2-10-19,0 0-44,0 17-12,0-17-39,0 12-2,0-12-39,2 12-1,-2-12-15,7 12-4,-7-12-11,8 12-5,-8-12-8,17 8-2,-11-3-3,-6-5-5,19 5 2,-19-5-18,21 1-15,-21-1-29,25-1-14,-13-3 9,-1 2-9,2-5 20,-3 2-2,3-2 20,-4-3-10,2 3 22,-4-5-12,1 2 20,-3 0-11,0 0 20,-1 1 14,-4 9 24,3-20 7,-3 20 33,2-13-1,-2 13 10,2-11-17,-2 11-3,0 0-18,2-12-4,-2 12-2,0 0 29,0 0 3,0 0-4,-4 15 7,4-15-7,-2 17-1,2-17-9,-2 20-11,2-9-11,0-11-9,0 24-5,0-11-5,2-2 10,0 2-28,-2-1-53,4-2-81,-2 2-58,1-3-53,1-1-67,3 1-106,0-3-35,-1 0-55,3 0-49,1-3-111,-10-3-392,22 4-672</inkml:trace>
  <inkml:trace contextRef="#ctx0" brushRef="#br1" timeOffset="138667.395">13447 14328 182,'9'-12'700,"1"0"-115,-4-1-38,1 1-64,-3 0-27,1 2-20,-1-1-70,-1 3-9,-1-3-51,-2 11-30,2-13-52,-2 13-12,0 0-35,-7-14-8,7 14-9,0 0-19,-15-2-8,15 2 4,-17 9-10,9-2-2,1 3-14,-4-1-5,2 4-10,2 1 2,-2 1-9,3-1-11,-1 2-5,2 1-19,1-1-8,1 1-2,1-1-12,0-1-11,2-2-3,2 1-22,-2-2-35,3-3-61,3 2-43,-2-2-44,6 0-44,-1-4 30,4 2-25,5-3-52,1 0-63,0-1-14,8-2-20,-4-1-24,6-2-11,0-3-80,3 1-25,-1-4-387,3-1-466</inkml:trace>
  <inkml:trace contextRef="#ctx0" brushRef="#br1" timeOffset="138886.139">13985 14261 260,'2'-11'549,"-2"11"-97,-2-19-45,0 10-29,-1 1-26,-4 0-20,3 0-9,-3 3-14,-1 0-11,8 5 2,-17-5-36,17 5-10,-17-3-31,5 6-7,1 1-11,1 2-2,-3 2-11,3 2-3,0 1 2,1 2-28,-2 0 12,5 1-49,0 1-17,0-1-20,3 2-17,-1-2-15,2 2 1,0-3-21,4-1 8,0 0-17,3 0 4,-1-2-26,2 1-70,4-2-78,-1 0-65,0-2-68,3-2-51,-2-3-96,-1 3-51,5-3 4,-3-1-89,3 1-691,1-5-859</inkml:trace>
  <inkml:trace contextRef="#ctx0" brushRef="#br1" timeOffset="139502.805">14245 14268 376,'0'0'583,"6"-10"-66,-6 10-74,10-13-39,-5 7-86,-1-4-37,4 3-13,-2-1-2,3-2-45,-1 1-13,-2 1-48,2-1 15,-3 2-41,-1-1 6,-4 8-22,11-12 12,-11 12-39,7-11 9,-7 11-35,0 0 5,2-11-27,-2 11 2,0 0-27,-11-2 12,11 2 12,-13 6 0,3-2-20,3 4 30,-3 1-9,1 0 7,-3 1-24,3 2 18,1 0-24,-2 2 6,1 0-16,2 0 11,1 0-15,-2 0 8,4-1-4,2 3 0,0-5-5,0 0 3,4 1 0,0-2 1,2 1-4,-1-3 1,4 2-1,0-4-13,-1 2-26,3-3-4,3-2-11,-1-1 3,2-1-17,3-1 10,-1-1 18,4-1 9,-1-1-8,5-3 24,2-1-14,1-4 21,1 2-16,0-3 24,-1-3-2,-1 2 13,-2-3-24,-1-1 33,1-1-11,-2-1 21,-2-1-6,-3 0 27,-2-2-12,0-1 5,-6 3-14,1 0 17,-3 3-2,-3 2 13,0-1-9,-1 1-6,-4 4-2,-1-2-16,-2 4-17,1-1 8,-3 1-19,0 4 8,-5 1-10,2 0 7,10 4-11,-16 2 11,16-2-15,-15 8 11,10-1-10,1 2 12,4-9-11,0 22 12,2-7-25,4-1-18,-1 1-44,2 1 14,2 0-10,0 1 17,1 0-9,1-1 30,-3-2-5,0-1 15,-3 0 0,3 2 70,-2-4 45,-2 2 54,-3-1 41,0-2 41,-1-10 24,-1 22 9,-4-12-14,1-1-20,-4 1-26,1-2-28,-4 0-29,0 1-20,0-2-29,1-3-12,-1 1-21,-1-2-17,2-1-72,10-2-100,-22 0-115,11-2-131,11 2-116,-18-6-199,18 6-264,-9-11-614,9 11-1217</inkml:trace>
  <inkml:trace contextRef="#ctx0" brushRef="#br1" timeOffset="139721.541">15222 14033 1322,'0'0'1041,"10"4"-137,-10-4-35,0 0-124,12 5-119,-12-5-115,0 0-102,9 4-81,-9-4-60,0 0-51,0 0-47,0 0-36,0 0-30,10 2-78,-10-2-98,0 0-122,0 0-115,0 0-90,0 0-129,0 0-149,0 0-226,0 0-555,0 0-1075</inkml:trace>
  <inkml:trace contextRef="#ctx0" brushRef="#br2" timeOffset="143522.854">3428 14858 275,'0'0'555,"0"0"-117,1-12 0,-1 12-22,0 0-27,0 0-7,0-13-15,0 13-7,0 0 0,0 0-29,0 0-19,0-13-23,0 13-24,0 0 3,0 0-14,0 0-17,-15 0 3,7 4 24,1 1-35,-4 3-14,-3 1-15,1 7-18,-2-3-33,0 8-5,-3-1-4,1 4-1,-1-2-26,2 3-2,0 0-17,4 0-59,-1 1-35,3-1 0,1-2 0,5-1 0,1 3 0,3-4 0,2-2 0,2 3 0,4-1 0,3 0 0,5-1 0,2-3 0,4 0-155,2-4-159,4-2-93,-1-4-72,-1-3-80,2-1-85,1 0-84,-2-3-144,1 0-403,-1-6-882</inkml:trace>
  <inkml:trace contextRef="#ctx0" brushRef="#br2" timeOffset="143772.846">3801 15002 652,'0'0'835,"-1"-15"-111,1 15-96,0 0-75,0-16-75,0 16-61,0 0-58,0 0-23,0 0-12,0 0-7,-1 12-36,1-12 8,0 21-52,0-7-10,0 2-34,0 4-33,0 0-31,0 1-17,0 1-22,0 2-17,0 0-16,1-5-14,-1 4-5,0-3-34,1 0-88,0-2-75,1 0-76,-2-4-66,1 0-54,2-3-62,-2 0-63,-1-11-57,5 18-14,-5-18-211,4 12-392,-4-12-766</inkml:trace>
  <inkml:trace contextRef="#ctx0" brushRef="#br2" timeOffset="144255.97">3793 15017 435,'2'-16'737,"-1"-1"-114,2 4-27,2-1-85,3 0-51,1 1-18,0 1-32,5 1-35,-1 1-35,4 3-23,-2 3-23,3-2-14,-1 4-2,-2 2-46,2 1-11,-1 3-24,-2 0-32,0 5-11,-3-1-23,-2 3-18,-2 0-15,-3 1-9,-1 1-17,-3 1-7,0 0-12,-3 1-11,-2 2-10,-4-1-2,1 1-8,-1-1-4,-2 0-3,2-3-3,0 0 1,1-3-3,-1 0-4,3-3-4,0 2-21,6-9-6,-12 13-3,12-13-4,-6 7-14,6-7-8,0 0-23,0 0-10,0 0 7,0 0-18,0 0-1,12-8 22,-4 3 8,1 0 13,2 2 7,1-2 15,1 2-1,2-1 6,1 1 10,1 0 4,0 2-2,-3 1 10,5 1-3,-3 2 10,0 1 1,-3-1 12,1 2 19,-4 2 30,-1 0 13,-2 3-5,0-3-2,-4 3 5,-3-10-12,0 19 7,-2-9 9,-3 2 11,-2-1-4,-2 0-2,0 1-1,-3 0 3,-2-2-2,-1 1-11,-2-1-8,-3-2-18,2 3 4,-5-4-21,1-1-22,-2-1-6,2 1 0,-2-2 0,4-3 0,-2 1 0,3-1-40,-2 0-74,2-2-56,2 1-73,0-3-71,3 2-101,-2-5-90,5 2-160,2 1-130,-1-2-767,3-1-1205</inkml:trace>
  <inkml:trace contextRef="#ctx0" brushRef="#br2" timeOffset="144915.548">4498 15240 688,'0'0'683,"-7"-13"-72,7 13-39,-4-11-38,4 11-88,-6-9-19,6 9-53,-10-8-33,10 8-33,-12-8-29,12 8-38,-16-1-30,16 1-23,-20 1-38,9 5-10,-1-1-28,2 4-16,-1 1-11,-1 3-23,2 3-8,0-1-11,2-1-4,0 3-12,2-1 1,2-2-9,2 1-3,0-2-2,2-1 3,3 0-3,2-2-6,4 0 4,1-1-1,3-4-22,0 0-19,2-2-25,0-2-17,4-2-13,-1-2 4,0-2 9,3-2 2,-1 0 23,1-3-2,-5 1 21,2-4-7,-4 1 14,0-1 4,-3-1 11,-1 1-4,-4-2 9,-1 1-8,-2-2 12,-3 0-8,-2 0 10,0-1-11,-3 1 11,-3 2-12,2 0 12,-5 1-13,1 4 12,-2 1-14,-1 2 9,-3 0-10,4 5 4,-2 1-17,1 1-34,-2 3-79,2 2-41,1 1-105,1 0-75,0 4-68,5 0-88,0-1-154,2 1-417,4-11-701</inkml:trace>
  <inkml:trace contextRef="#ctx0" brushRef="#br2" timeOffset="145356.561">4755 15236 264,'-3'-10'895,"3"10"-146,-7-7-64,7 7-106,0 0-54,-11-6-74,11 6-56,-12 3-65,12-3-22,-12 9-49,6-1-40,1-1-37,-1 0-36,1 2-16,1 1-24,0 0-21,3 0-16,0 1-14,1-11-17,1 21-4,-1-21-2,4 19-11,1-8 6,1-2-12,2-1 3,1-3-16,2 1-14,1-2-36,2-1-44,1 0-26,-1-3-35,2-3 4,3 0-11,-3 1 16,2-4-14,-2 3 53,-1-4-20,-2-1 44,1-1-9,-3-2 44,1 2-14,-3-4 40,-2-1-14,0 1 45,-3 0 1,0-1 29,-3 3-2,0 0 53,-1 11-8,0-20 28,-1 8-2,1 12 19,-3-14-8,3 14-1,-4-11-7,4 11-18,0 0-2,-5-9 9,5 9-6,0 0 1,-6 11 8,6-11-16,-3 13-9,3-13-16,-1 18-10,2-7-14,-1-11-4,3 22-7,-2-12-8,2 1-7,1-1-54,-1 1-49,3-1-60,0-2-57,0 1-28,2-3-74,1 1-43,1-2-36,-1-1-46,0 0 17,2-3-45,-11-1-8,18 2-102,-18-2-342,19-3-482</inkml:trace>
  <inkml:trace contextRef="#ctx0" brushRef="#br2" timeOffset="145731.545">5136 15262 696,'3'-10'407,"0"-1"-20,-3 11-26,4-18 0,-4 18-9,4-16-4,-4 16-31,3-13-52,-3 13-7,5-7-33,-5 7 13,0 0-54,0 0 24,13 0-34,-13 0-15,10 12-26,-5-4 9,0-2-39,0 5-4,-1-2-17,0 1 3,2 0-20,-3 0-7,0 1-12,-1-2-8,1 1-9,1-2 6,-4-8-24,2 14 14,-2-14-10,4 12 8,-4-12-11,0 0 11,0 14-16,0-14 9,0 0-8,0 0 5,-4 9-10,4-9 8,0 0-14,0 0 8,-6-9-9,6 9 8,-2-11-12,2 11 4,0-18 8,2 5-4,0-1 2,3-1-4,1-2 2,2-2-9,3 4 16,-1-4-10,3 2 10,0 2-13,2 1 25,-1 1 4,2 1 22,-1 5 23,0 0 17,0 1 22,0 5-17,0 0 22,-1 2 7,-2 0-12,1 5 6,0 0-21,-1 2-21,-2 0-17,-3 3-3,0 2-8,-2-2-21,-1 0-70,-2 1-78,2-2-86,-1 1-66,-1 0-91,-1 0-56,2-1-44,-3-10-51,4 19-30,-2-10-198,2 0-342,1-1-707</inkml:trace>
  <inkml:trace contextRef="#ctx0" brushRef="#br2" timeOffset="146475.341">5980 15245 632,'10'-12'747,"-1"0"-116,-3 2-30,-1-3-100,-1-1-3,-1 5-53,-2-4-56,-1 13-65,-1-21-25,-3 12-40,-1 1-19,-2 0-25,-1 3-16,-3 2-13,0 0-45,-3 3 1,0 2-14,-4 0-7,1 5-6,-2 2-10,0-1-18,1 5-9,0 0-9,3 3-12,-2-4-11,6 5-7,-2-2-18,4 0 0,1-1-4,3 0-8,0 0 0,4-3 2,0 0-12,3-1-8,2 1-33,1-3-37,1 1-32,3-4-29,3 1-45,-1-3 2,2 1-25,2-4 8,0 0-19,2-3 30,2 2-6,-2-2 42,1-3-17,0-1 31,1 0 7,-1-2 43,-1-2-4,-2-1 35,-1-1 0,0-2 34,-2 0-18,-2-4 32,0-1-20,-2-1 8,-2-1 7,-1-1 5,0 0 19,0-4 26,-1 0 7,-1-1 37,-2 1-31,-1 3 39,0-2 30,0 4 23,0 2-6,-1 4 8,-1 0-23,1 4-12,-1 1-33,2 11-2,-7-10 24,7 10 2,0 0 9,-13 9 1,8-1 7,0 7-4,-2 2 21,0 5-17,1 1 0,1 5-15,-2 4-13,1-3-14,1 4-9,1-2-18,1 1-3,1-6-4,1 1 1,1-1-17,1-1-8,0-1-15,2-2-34,1-1-44,1-1-22,1-3-9,0-1-16,5-1 31,-1 0 4,4-4-13,0 0-15,1-3 9,1 0 0,2-4 4,-1 0-5,0-3-4,0-1 29,1-1-3,1-3 24,-3 0-1,3-4 28,1-1-1,-4-3 16,1 2-11,-3-4 29,0 0 22,-2-1 23,-2-2 31,-1 3 19,-3 1 7,-1 1 12,-2-2 11,-1 6 2,-2 8-10,3-16 4,-3 16-3,-3-10 10,3 10 9,0 0 8,0 0-2,-10 4 3,10-4-17,-8 11-15,3-2-12,5-9-16,-5 19-11,3-8-17,-1 0-6,2 1-10,1-12-4,-1 23-9,1-12-7,1 1-2,0-2-2,0 1-16,3-3-44,-1 4-24,3-6-39,-1 2-47,-5-8-52,14 8-65,-14-8-35,17 4-50,-17-4-42,23-3-43,-13 2-61,2-4 13,2 1-120,-2-4-55,2 0-351,-1-2-624</inkml:trace>
  <inkml:trace contextRef="#ctx0" brushRef="#br2" timeOffset="146774.468">6496 14975 76,'-13'4'843,"2"-1"-196,2 2-82,9-5-104,-14 8-38,14-8 0,-8 13-84,8-13-39,-1 9-21,1-9-19,4 10 1,-4-10-19,10 7-33,-10-7 11,14 3-11,-14-3-12,18 0-9,-18 0-6,20-3-14,-10 0 24,2-3 5,-3 1-7,1-2 3,-1 2-7,-1-5-12,-2 3 23,0-2-14,-2-1-30,-4 10-119,3-17-34,-3 17 0,-1-18 0,-3 10 0,-1-1 0,-3 2 0,-1 1 0,-3-1 0,-1 1 0,0 0 0,-4 5 0,3 0 0,-1 2 0,1-1 0,-3 6-387,2 0-145,-1 2-156,1 3-140,0 7-989,4-4-1521</inkml:trace>
  <inkml:trace contextRef="#ctx0" brushRef="#br2" timeOffset="147930.68">6634 15350 626,'0'-16'791,"0"16"-49,0-14-82,0 14-63,1-12-46,-1 12-53,0 0-79,1-13-53,-1 13-54,0 0-26,0 0 6,0 0 0,0 0-28,0 0-7,0 0-22,-2 12-3,2-12-36,-2 18-39,2-18-26,0 20-24,0-8-20,2 0-18,-1-1-45,0 0-24,2-1 0,1 2 0,1-2 0,0 0 0,2-2 0,1-1 0,0-1 0,1 1-6,2-4-99,0-1-19,0-1 2,2-2-27,-1 0 4,2-2-7,-2-1-1,3-3 18,-1-1 15,-2-2 9,4-2 15,-5-1 19,3-1 11,-4 0 16,-1 0 19,0 2 8,-1-1 3,-2 0 5,-2 4 20,1-2 10,-5 11 13,8-15 0,-8 15-4,5-14-7,-5 14 0,0 0-11,0 0-3,4-8 3,-4 8-1,0 0 9,0 0-6,0 12 7,0-12-9,0 12 0,0-12-2,3 13 5,-3-13-9,3 18-3,1-10-33,1 1-46,2-2-35,-1 1-52,4 0-19,2-1-45,-1 0 15,2-1-37,4-1-5,-2-2 5,3 1 10,0-2 19,-2-1-2,4-1 14,-2-1 22,1-4 34,2 1 22,-1-4 41,0 1 31,-1-3 49,-2-2 25,-1 1 33,0-5 30,-2 2 22,-3-3 63,0 0-7,-3 3 65,-3-1-23,-1 1 3,-2 2-22,-2 12 1,-2-22-18,-3 14 5,5 8-18,-14-11 21,5 8-13,-2 0 11,-2 5-13,0-1-6,-1 1-12,0 3-13,-1 2-31,2 1-15,0 1-9,-1 0-11,4 3-10,-1-2-10,3 1-8,0 1-3,3-2-2,2 0 1,1 0-4,2-10-1,2 18-3,2-9-1,1-2-23,2 1-22,1-2-6,2-1-1,0-2 6,0 0-2,3 0 11,-13-3 7,23-3 3,-13 0 2,2 1 8,-1-3 0,-2 1 4,0-3 0,0 2 2,-1-1 13,-8 6 22,11-10 18,-11 10 6,10-8-10,-10 8-12,0 0-10,9-5 4,-9 5-2,0 0-3,0 0 15,1 17-14,-1-17-2,2 21-4,-2-8 3,1 6-15,0 0 11,-1 5-16,2 5 13,0 0-15,1 5 11,-2 2-14,3 1 25,1 6-9,-1-1 3,0 1-6,-1 0-5,3 1 1,-3-3-1,0-4-1,0-1 3,-3-2-3,0-5 14,0-1-15,-3-2 7,0-1-7,-2-3 19,-1 0-21,-3-3 20,-2-2-14,-2-2 12,-4 0-30,-2-4 23,-3 0-20,-6-2 21,-4-2-22,-1-5 26,-4-1-33,-3-3 27,-5-4-18,-2-6 0,2-1 21,2-3 10,3-3 7,5-4 8,3 0-17,5-4 3,4-2-5,5-2-8,7 2-1,5-4-11,6-4-26,7-4-74,5-2-43,12-7-47,4 1-77,5 2-46,8-2-68,5 6-62,5 2-42,1 2-49,4 3-79,0 4-702,4-2-917</inkml:trace>
  <inkml:trace contextRef="#ctx0" brushRef="#br2" timeOffset="149242.873">8419 15312 636,'0'0'753,"0"0"-128,0 0-28,0 0-103,12-5-46,-12 5-54,14-8-55,-3 5-55,2-2-27,1-3-24,4 0-25,2-2-11,-2 0-36,3 0-22,2-3-19,-1-3-25,-1 2-24,0-1-4,-2-2-14,-3 2-3,0 0-12,-4 0-6,0-2-11,-1 2 6,-3 1-11,-3-2 1,0 2-6,-2-1 2,-2 1-4,-2 2 8,0-2 0,-2 3 3,-2-3-2,0 4 7,-2-4-4,-1 6 6,-1 0 17,1 0-2,-1 3 1,-1-2-8,-1 5-10,11 2 7,-20-6-2,20 6 8,-19 3 6,7 0-4,3 2 4,-2 3 21,0 2-15,0 4 8,0 1 22,1 5-3,-1 4 13,0 3-1,3 2 16,0 2-4,2 3 9,-1 0-3,1 6-11,1 0-13,0 1-14,1 2-25,2-6-44,-1 2 0,0-2 0,1 1 0,0-2 0,0 3 0,1-4 0,1 2 0,-1-1 0,1 0 0,0-1 0,0-1 0,1-5 0,-1-3 0,1 3 0,2-4 0,0 0 0,-1-2 0,0-4 0,1-2 0,-2 1 0,2-3 0,-2-2 0,2-1 0,-3-12 0,4 20 0,-4-20-35,5 15-21,-5-15-7,10 9-11,-10-9-16,13 3-12,-13-3-5,16 0 6,-16 0-11,19-6-6,-5 0 7,-1 0 9,0-3-3,0 0 2,-2-2 18,3-1 10,-2-2 11,0-2 6,-3 0 12,-3 2-12,-1-4 16,-1-1-1,-3 1 8,-1-2 3,-3-2 11,-2-1-14,-4-3 15,-3 2-2,-3-1 12,-1 1-6,-6-2 10,-1 1-7,1 5 7,-1 1-5,2 1 7,-2 3-3,1 0 9,4 5-8,0-1 11,5 3-11,-1-1 16,4 2-11,2 1 6,1-1-8,0 1 6,7 6-12,-1-11 10,1 11-34,8-12-58,2 4-86,3 2-22,5-1-80,1-3-29,5 3-27,3-5-17,2 4 6,1-1 30,-1 1 40,2-1 50,-1-1 53,-2 1 40,1 2 44,-6-3 29,-3 3 34,-1 0 43,-3 2 35,-2-2 28,-4 2 47,0 0 37,-2-1 33,-1 1-14,-7 5 30,7-9-11,-7 9 22,5-6-28,-5 6-16,0 0-14,0 0-11,0 0-5,0 0-23,0 0 10,0 0-11,-6 8-12,6-8-22,-3 15-6,3-15-24,0 20-2,0-8-20,1-1 2,2 2-18,-1-1 7,2 3-16,1-2 9,2-1-14,-1 2 8,1-3-12,1 0 2,0-2-33,0-2-9,0 0-30,2-2 3,-1-1-28,-9-4 14,19 3-21,-19-3 10,16-1-4,-16 1 41,18-7-12,-10 3 29,-2-3-14,1 0 30,0-1-9,-2-1 24,-1-2-9,0 0 57,-1-2-3,1 4 36,-2-3 28,-1 2 7,1-2 8,-2 12-1,3-19 12,-3 19 16,2-14-10,-2 14-21,1-13-7,-1 13-40,0 0-6,0 0 6,0 0-1,0 0 4,0 0 17,0 0-23,0 0-7,-5 10-13,5-10-6,-3 17 2,3-17-19,0 22-7,0-22-8,0 23-42,0-11-69,2-1-70,-2 3-79,1-5-35,3 4-64,-2-3-68,1 0-57,-1-1-29,1 1-75,0 0-90,-3-10-428,3 12-711</inkml:trace>
  <inkml:trace contextRef="#ctx0" brushRef="#br2" timeOffset="149649.109">9187 15438 648,'3'-13'642,"-1"1"-60,1 1-58,-1 2-32,1-1-45,1 2-37,-4 8-32,4-14-45,-4 14-60,4-11-45,-4 11-9,7-6 12,-7 6-11,0 0-25,12 1-13,-12-1-28,7 9-14,-7-9-11,9 16-25,-4-6-13,-1 1-14,-1-1-27,-1 2 2,1-1-18,-2 2 12,0-1-25,1 1 10,-1-2-18,-1-11 7,0 22-10,0-22 6,0 20-9,0-20 9,0 15-3,0-15 1,-1 11-9,1-11 13,0 0-14,-3 13 12,3-13-14,0 0 6,0 0-13,0 0 10,0 0-12,0 0 1,-4-9-1,4 9 14,4-13-8,-1 1-4,-1 1-1,1-1-14,4-2 12,-2 1 1,3-3 2,1 0-2,3 2 2,-2-1 10,4 1-3,-1 2-7,-2 0 8,2 2-11,0 0 13,1 4-2,-3 1 1,0-1-8,1 4 4,-12 2 0,22-2 0,-22 2 1,17 7 5,-17-7-1,14 11 0,-9-2-10,-1-1-63,-1-1-70,0 4-60,-3-11-80,4 21-35,-3-10-94,0-1-47,-1-10-38,2 21-62,0-9 32,2-3-610,1-1-746</inkml:trace>
  <inkml:trace contextRef="#ctx0" brushRef="#br2" timeOffset="150289.663">9945 15365 700,'11'-14'683,"-3"3"-90,2-2 2,-2 0-87,-2 0-46,-1 3-43,-1-2-47,0 4-56,0-1-22,-4 9-31,1-15-47,-1 15-31,-5-11-20,5 11-7,-8-8-11,8 8 1,-14 0 1,4 5 33,1-2-38,-2 4-6,-2 2 4,-2 1-23,1 3-5,-1-1-10,0 2-18,2 1-13,0-1-15,1 3-10,0-2-5,6-1-10,-3 0-10,3-2-4,0 1-1,3 1-2,1-2-3,2-12-2,2 20-22,0-11-39,-2-9-50,10 14-32,-2-8-36,4-1-34,-2-1 3,0-1-31,4-1 2,-1-2-33,1 0 32,0-2-27,3 0 23,-2-2-14,0 1 21,1-3 22,-1 0 18,-2 0 20,2-3 7,-2 1 21,1-2 24,-4 0 18,2-2 21,-4-1-7,3 0 43,-2 0 6,0-1 9,-2-2 1,1 0 16,-3 0 7,0-1 3,1 0 51,-3 1 0,1-3 19,-1 3 25,-2-3 26,0 3-1,0 1 26,1 0-45,-2 1 56,0 1-18,0-1 8,0 14-18,-2-22 6,2 22-3,0-19 8,0 19-12,-1-15 8,1 15-8,0-15-1,0 15-22,0 0-13,0-16-12,0 16-5,0 0-7,0-13-16,0 13-2,0 0 11,0 0 15,0 0 29,0 0 18,0 0 23,0 0 5,0 0-14,0 0-34,0 0 24,0 15 21,0-15-9,1 20 4,-1-7 5,2 2-101,-2 5-50,0 0 0,0 1 0,-2 2 0,0 0 0,1 3 0,-2-2 0,0-1 0,1 1 0,-1 0 0,2-5 0,-1 2 0,0-3 0,1 0 0,0 0 0,1-2 0,0-3 0,0 1-258,-2-1-146,2-13-26,0 19-57,0-19-13,-1 15-61,1-15-47,0 14-41,0-14-113,0 0-343,-2 13-721</inkml:trace>
  <inkml:trace contextRef="#ctx0" brushRef="#br2" timeOffset="150617.77">9967 15343 526,'0'0'690,"-7"-11"-116,7 11-69,0 0-73,4-12-77,-4 12-29,14-7-42,-14 7-46,19-5-44,-1 1-34,-1 3-41,2-1-15,3 0-28,-1 1-12,1 0-32,1 0 3,0 0 27,1-1 15,1 0 5,-1-2 2,1 2-5,-4 1 0,-1 0-18,1 0 7,-2-2-10,-5 6 1,0-3 5,-1 2 8,-3 0 5,0 3 29,-3 1 0,-3 2 13,-4-8 8,0 20 3,-2-9-19,-2 2-14,-1 1-20,-1 1-12,1-1-15,0-1-9,-2 2-8,2-1-1,1-2-14,-1 0 2,2-2-36,0 0-47,0-1-42,3-9-53,-4 15-34,4-15-90,0 0-92,0 14-137,0-14-99,0 0-806,0 0-1024</inkml:trace>
  <inkml:trace contextRef="#ctx0" brushRef="#br2" timeOffset="150789.641">10429 15316 1065,'-1'-12'899,"-2"1"-136,3 11-93,0-18-80,0 18-102,3-20-91,-3 20-62,1-19-61,-1 19-54,1-17-44,-1 17-37,3-15-27,-3 15-40,1-13-90,-1 13-106,3-10-120,-3 10-180,0 0-149,0 0-278,4-11-401,-4 11-861</inkml:trace>
  <inkml:trace contextRef="#ctx0" brushRef="#br2" timeOffset="151383.854">10924 15530 417,'0'0'726,"6"-7"-115,-6 7-44,5-10-47,-5 10-78,3-9-28,-3 9-58,0 0-24,-1-16-50,1 16-11,-4-7-42,4 7-23,-8-6-27,8 6-10,-13-2-15,13 2-6,-15 4-14,6 1 0,-3 0-37,2 2-21,0 1-10,1 1-17,-1 0-4,3 3-11,1-4-4,1 2-9,1-1 6,4-9-4,-1 17 4,1-17-7,6 15 3,2-7-8,-1 1 2,5-4-12,2 1 6,-1-2-4,3-1 4,1 0-7,2-3 5,0-2-9,0 0 9,-2-3-7,0 1 10,-1-1-8,-1-3 1,-1-1-8,-4 2 25,-1-4-27,-2 0 9,-2 0-8,-2 0-4,-3 11-2,-1-23 0,-3 12 0,-4-1 2,2 1-1,-3 0 1,-3 1 1,0 3 0,-1-2 3,-2 3-12,0 1-54,0 0-30,2 2-56,1 2-42,-1-2-70,13 3-27,-17 0-81,17 0-50,-13 6-41,13-6-21,0 0-173,0 0-383,6 12-663</inkml:trace>
  <inkml:trace contextRef="#ctx0" brushRef="#br2" timeOffset="151758.555">11211 15475 662,'0'0'753,"10"-5"-83,-10 5-53,11-4-123,-11 4-56,0 0-107,11-1-35,-11 1-42,0 0-5,13 8-20,-13-8-12,9 10-45,-5-2-16,1 1-30,-3 0-15,1 1-27,-1 0-2,1 1-13,-3-11-13,4 19-10,-4-19-6,2 20-10,-2-20 3,0 17-14,0-17-2,0 16 0,0-16-3,-2 13 8,2-13-8,-3 9 9,3-9-5,0 0 2,-2 13-6,2-13 1,0 0 0,0 0-1,0 0-7,0 0 7,0 0-9,0-14 4,0 14-4,5-20 4,-1 8-6,2-5 2,2 0-5,2-2 5,0 0-5,6-3-1,-2 1-5,2 0 9,1 2-4,-1 3-2,-1 3 6,1 0-1,2 2 16,-2 4-1,-3 0 3,3 1 7,-3 4 2,-1 3 16,-1 2 20,0 1-10,-1 3 2,-1 1-11,1 2-9,-3 1-4,0 3 1,-3-2-13,1 2 10,-1 1-16,-4-2-3,2 0-55,-2-1-90,0 0-96,0 1-118,-2-3-137,2 1-128,-2 0-155,2-11-645,-2 18-1018</inkml:trace>
  <inkml:trace contextRef="#ctx0" brushRef="#br2" timeOffset="152086.676">11789 14984 448,'0'0'961,"0"-15"-179,0 15-79,2-11-55,-2 11-23,9-6-72,-9 6-37,14 3-12,-1 1-21,0 6-42,6 1-16,3 7-35,7 7-32,-2 3-25,0 1-312,-2 3-21,2 2 0,-4 3 0,-2 0 0,-2 1 0,-4 3 0,-1 0 0,-5-1 0,-4 2 0,-2-5 0,-4-1 0,-6 5 0,-2-2 0,-9-3 0,3 0 0,-6-2 0,-4 1 0,-2-2 0,-5-2 0,-6 2-380,-6 2-699,-4-3-1042,-2-1-1889</inkml:trace>
  <inkml:trace contextRef="#ctx0" brushRef="#br1" timeOffset="172635.93">1684 16581 200,'0'0'425,"0"0"-90,0 0-64,0 0-26,0 0-26,0 0 0,0 0-15,0 0-5,0 0-11,0 0 8,0 0 4,0 0-9,0 0 4,0 0-10,-1-12 14,1 12-33,0 0 20,0 0-25,0 0 14,0 0-38,0 0-23,-2-12-8,2 12 2,0 0 5,0 0-9,-4-10-47,4 10 45,0 0-42,-4-10 6,4 10-18,0 0 13,-7-11 0,7 11 0,0 0-8,-3-10-7,3 10-6,0 0-7,0 0-6,-4-8-3,4 8-3,0 0-8,0 0 0,0 0-2,0 0-1,-4-12 2,4 12 11,0 0 2,0 0 0,0 0 4,0 0 1,0 0-2,0 0-4,0 0 6,0 0 1,0 0-3,-6-7-3,6 7-4,0 0-2,0 0 0,0 0-1,0 0-3,0 0-3,0 0 1,-8-5 0,8 5 0,0 0 0,0 0 4,0 0 6,0 0 0,0 0 1,0 0-4,0 0-4,0 0-4,0 0-1,0 0-3,0 0-2,-8-4-1,8 4-3,0 0 1,0 0-3,0 0-3,0 0 3,0 0 10,0 0-4,0 0-7,0 0-4,0 0-1,0 0 1,0 0 1,0 0-1,0 0 2,0 0 3,0 0-6,0 0 1,0 0 1,0 0-5,0 0-1,0 0-7,0 0-54,0 0-46,0 0-58,0 0-44,0 0-43,0 0-73,0 0-58,0 0-45,0 0-101,0 0-52,-8 7-431,8-7-632</inkml:trace>
  <inkml:trace contextRef="#ctx0" brushRef="#br1" timeOffset="173573.887">1687 16364 209,'0'0'630,"0"0"-101,0 0-81,4-11-38,-4 11-49,0 0-45,0 0-4,2-12-43,-2 12 8,0 0-20,0 0-12,0-12-18,0 12-30,0 0-11,-3-10-17,3 10-11,0 0-6,-6-10-15,6 10-1,0 0-10,-9-7-22,9 7-2,0 0 8,-14-4 1,14 4-27,-14 2-15,14-2-5,-17 4-15,7 1 10,1-2-7,-1 4-3,-2-1-6,1 1-8,0 2 10,0-1 4,1 4-9,-1-3-6,0 3-4,2 0 3,0 1-4,-2 3-6,2 1-11,2 1-4,3-2-5,-1 3 8,3-1-2,1 3-5,2-1-9,0-1-4,0 2 11,4 0-13,0 0 12,-1 0-5,1-6 6,1 2-10,1 0 15,2-5-13,1 3 7,1-5 1,0-2 10,3-2-15,-1-2-30,1-5-53,3-3-46,4-3-36,0-3-26,2-6-44,1-1-15,4-5-22,-4-2-43,2-3-9,-3 1-20,0-1-2,-6 3 1,3-5 9,-3 3 44,-3 1-43,-3 1 88,3 0 38,-6 2 24,1 0 12,-2 1 17,0-1 12,-3 2 23,0-2 38,-3 3-12,0-1 85,1 2-30,-4-2 93,2 2 2,-1-2 57,-2 3-22,-1 0 46,1 0 9,-3 1 42,-1 1 12,-1 0 1,-1 0-12,0 3 1,-3-2 21,-3 1-45,0 2 58,0 1-5,0 1 2,-1 2-5,-3 3-1,-1 0-16,2-1 3,-4 4-20,-1 2 10,-2 1-30,0 1 5,-7 3-19,1 2 4,1 2-3,-1 2 0,-4 4-24,-1 2-8,1 1-17,1 1-9,0 4 13,1 0-5,1 2-16,-1 3-10,2 0 1,1 2-13,0 1-1,2 2 2,3 0-1,2 3-3,5 1-15,5 1-4,2 0-15,8 4 14,4-5-20,5 6 13,5 0-2,3 0-3,5-3-6,9 5 2,1-5-8,6-2 0,-3-8-1,4-5 2,1-1-1,2-5-7,2-3 0,5-4 4,-1-5-4,2-3 2,-4-5 14,5-5-27,2-3 15,-4-5-31,2-3 1,4-8-12,-3-2 10,-1-3-5,-4 0 26,-1-5-7,-9 5 18,-5-3-9,-3-1 14,-2-2-11,-6-1 14,-5-3-15,-3 1 17,-4-6-20,-7-2 19,-3-3-26,-6-1 24,-4-8-25,-9 2 4,-1 1 3,-6 2 22,-4 4-21,-3 6 6,-7 6-28,1 5 15,2 11-16,-5 4 9,1 5-47,-3 7-47,-3 8-64,0 4-70,1 7-20,-6 8-87,2 4-80,7 4-87,6 3-123,-1 7-807,14-7-1064</inkml:trace>
  <inkml:trace contextRef="#ctx0" brushRef="#br1" timeOffset="181084.768">3119 16390 305,'0'0'722,"0"0"-95,-4-13-28,4 13-49,0 0-37,-5-13-24,5 13-21,0 0-33,0 0-12,-3-13-23,3 13-33,0 0-11,0 0-62,0 0-45,0 0-45,0 0-32,0 0-1,0 0-6,0 0 10,2 15-19,-1-4 1,2 2-29,-1 3-62,0 1-66,1 0 0,-2 1 0,3 1 0,-3-1 0,3 1 0,-1 0 0,-1 0 0,1-1 0,-2 2 0,3-2 0,-2 0 0,0-1 0,0-1 0,0 0 0,-1-4-93,0 3-242,0-5-40,-1-10-56,3 19 0,-3-19-66,1 14-27,-1-14-9,0 0-59,2 13-66,-2-13-512,0 0-781</inkml:trace>
  <inkml:trace contextRef="#ctx0" brushRef="#br1" timeOffset="181334.761">2914 16527 448,'-8'-7'729,"2"2"-116,6 5-28,-10-9-81,10 9-35,-8-9-55,8 9-52,-5-6-62,5 6-37,-1-12-32,1 12-9,5-13-19,0 5-36,4-1-15,4 0-12,4-3-13,2 0-16,1 2-17,4-3-16,3 0-17,-1 1-17,1 2-8,-4 0-8,-1 3-8,0 0 1,1 2-8,-4 1-3,-2 0-58,2 3-76,-5 0-83,2 1-17,-4 1-51,2 3-59,-2-1-53,-2 4-41,0 2-85,-3 1-83,-2 2-436,-4 1-644</inkml:trace>
  <inkml:trace contextRef="#ctx0" brushRef="#br1" timeOffset="181537.872">3107 16815 575,'-4'9'654,"4"-9"-75,-3 13-58,3-13-52,-2 12-42,2-12-40,0 0-32,5 12-23,-5-12-31,0 0-34,14 5-25,-14-5-12,15-1-36,-15 1-35,19-5-21,-9 1-35,4-3-13,-1 2-22,0-2-31,2 1-105,3-5-66,-3 2-101,3-3-81,0 1-103,1-1-80,-1 1-96,5-4-622,-4 2-827</inkml:trace>
  <inkml:trace contextRef="#ctx0" brushRef="#br1" timeOffset="182291.176">3696 16476 421,'0'0'847,"7"-7"-130,-7 7-70,7-10-63,0 4-94,-1-2-59,2 0-61,-2-3-51,3 1-34,0-2-22,-1 1-37,-1-2-30,1-1-32,0 1-22,-1 1-22,0-3-23,-1 1-19,2-3-11,-3 3-13,0-1-9,0-1-8,-2 1-4,-1 0-4,1 0 2,-3 1-10,0-1 0,0 1-9,-3 0-2,1 2 10,0 0-6,-1 1 6,-1 0-10,-1 3 3,-2 0-10,7 8 2,-12-13-10,12 13 3,-13-7-6,13 7 6,-14-2 4,14 2 3,-14 3 2,4 3-1,3-1 6,-1 4 23,1 0 4,-2 4 23,1 1-9,2 3 35,-1 2-15,1 2 0,0 2-15,0 1 9,3 1-8,-1 2 8,0 3-15,1-2-11,1-1-6,0 1-3,1 0-6,-1 0-1,2 1 2,0 2-7,0 3 34,3 2-4,-1-2-7,2 2-7,-2 1-8,1-2 4,-2 3-12,2-2 3,-2 0-12,0 0 7,0 1-11,1-1 2,-1 0-9,-1 0 12,0 1-7,0-4 3,0 1-7,0-5 1,-1 0-4,1-2 6,-2 0 1,0-2 3,1-1-14,-1-1 5,0-3-2,0-1 0,1-2-7,0 0 6,0-3 3,1-3-14,-2 0-10,4 0 1,-2-11 0,1 16-3,-1-16 12,5 12-3,-5-12 5,9 5-6,-9-5 12,15-3-11,-6-2-5,2-2-4,1-2 5,1-3-18,2 0 14,-1-4-6,2 0 12,-1-3-5,3-1 9,-4 1-11,0 0 15,-4 0-5,1 1 13,-1-1-10,-3 0 18,0 1 1,-3-1 2,-2 2-9,0 0-1,-2 1-17,-2-1 10,-2-1-20,-2 0 20,-3 0-30,-4 1 30,-2-3-39,-25-13-4,15 17 32,-2 3-13,-1 1 21,-2 2-14,0 0 26,0 3-24,5 0 22,-1 2-1,2 1-4,6-1-2,-1 1 11,3 0-11,3 1 35,1 1-43,-1-2 25,3-1-32,1 0 11,9 5-15,-13-11-28,10 2-68,3 9-89,1-19-73,6 6-92,4-3-99,1-1-52,9-4-41,4-1-86,3 0-576,4 0-840</inkml:trace>
  <inkml:trace contextRef="#ctx0" brushRef="#br1" timeOffset="201814.968">5409 16599 346,'-3'-16'693,"3"16"-84,-1-14-62,1 14 10,-2-17-24,2 17-20,-1-12 11,1 12-74,0-13 8,0 13-82,0 0 2,-1-12-51,1 12-43,0 0-17,0 0 9,0 0 5,-3 13-26,2 1-7,0 1 14,-1 4-255,1 8-7,-1-1 0,-2 4 0,1 1 0,0 0 0,0 2 0,-1-1 0,3 0 0,-1-5 0,1 2 0,1-1 0,-1-1 0,0 0 0,1-2 0,-2-2 0,1 2 0,1-6 0,0 0-134,0-2-360,0-3-61,0-1-85,0-1-87,0-12-99,0 20-701,0-20-1160</inkml:trace>
  <inkml:trace contextRef="#ctx0" brushRef="#br1" timeOffset="202127.879">5317 16620 733,'1'-20'692,"1"3"-79,2 3-95,4-3-73,1 0-43,1 1-57,5 3-22,0 0-51,4 2-27,-1 5-26,1 2 0,2 2-40,1 3 8,1 2-33,1 2-6,-1 0-33,-1 5 3,-1 1-40,-2 0 8,-4 3-31,0 0 15,-2 2-9,-1-1-8,-6 1-5,-2-2 7,-3 2 8,-2 0-20,-3-1-5,-2 1-8,-6 1-7,1-3 0,-5 3-1,1-2-6,-7-1-8,2 1 4,-3-1-3,1-4 1,2 0-25,0-2 22,0-2-41,2 0-49,4-2-66,1-2-39,1 2-57,12-4-63,-17 0-98,17 0-87,0 0-62,-10-4-798,10 4-954</inkml:trace>
  <inkml:trace contextRef="#ctx0" brushRef="#br1" timeOffset="202550.467">6032 16673 776,'5'-12'654,"-1"3"-58,-4 9-87,3-18-45,-3 18-54,-4-17-29,0 9-58,-3 1-25,-1 0-32,-1 2-31,-3 1-17,-3-1-50,-2 5-13,1 0-34,-3 2 8,-1 1-35,-1 2 0,-1 2-38,3 3 17,0 1-36,2 0 9,0 2-9,4 0-11,2-1-4,3 1 4,2-1-9,3-1 2,1 1-5,2-12 0,2 20-3,3-11-2,2-1-3,1-2-33,3 0-38,-1-2-23,2-2-20,2-1 5,-1-1-5,2-2 31,-1-1 14,1-1 16,-1-1 8,0-1-3,-1-1 18,-1-2 0,-1-1 13,-2 0 0,0 2 9,0-1 0,-3 3 26,1-1 17,-7 7 15,9-11-22,-9 11 7,7-6-19,-7 6 21,0 0 7,0 0 29,8 6-19,-8-6 8,1 12-14,-1-12-9,2 17-7,-2-17-5,1 20-8,0-8 1,1-3-5,-2 4-6,1-2-6,0-1-46,-1-10-94,1 19-77,-1-19-88,4 17-100,-4-17-83,4 15-105,-4-15-720,4 10-907</inkml:trace>
  <inkml:trace contextRef="#ctx0" brushRef="#br1" timeOffset="203006.176">6069 16624 124,'3'-14'774,"1"2"-140,1 2-42,-1 3-57,3-3-65,0 3-51,2 1-56,1 2 4,0 2-30,-10 2-26,23 4-29,-9 1-12,1 0-27,-1 4 9,3 2-38,-3 0-13,3 2-8,-3 1-28,0 1-46,-3 1-13,0-1-24,-1 2-1,-1 0-30,0 0 3,-2 2-24,0-4 24,-2 1-37,0-1 13,-2 0-9,-1-2-8,1 0 6,-3 0-6,0-13 2,0 21-5,0-21-5,-4 18 3,4-18 2,-4 13-1,4-13 0,-7 10 0,7-10-2,0 0 1,-11 6 2,11-6-10,0 0-4,-10-9 1,10 9-14,-4-13 19,4 13-33,-1-20 10,1 6-49,2-2 2,2-1-10,1-5-13,4-1-41,1-3-25,3-1 33,5-4-22,1 2 23,2-1 9,2 3 30,-3 6 2,-1 2 32,0 0-9,-2 6 24,0 1-7,-3 3 18,-2 4-10,0 0 19,-1 2-9,0 1 4,-11 2 2,17 0 10,-17 0 1,15 3-3,-15-3-17,11 7-35,-11-7-29,12 5-7,-12-5-39,9 8-62,-9-8-37,7 6-54,-7-6-45,0 0-71,12 7-26,-12-7-149,0 0-345,9 4-500</inkml:trace>
  <inkml:trace contextRef="#ctx0" brushRef="#br1" timeOffset="203303.041">6739 16419 401,'0'0'674,"-3"-21"-68,3 21-59,-4-21-78,2 12 17,2 9-28,-4-17-21,4 17-31,-5-14-36,5 14-35,-3-11-42,3 11-39,0 0-10,-3-9 17,3 9 1,0 0-21,0 0 15,0 19 2,0-8-20,0 6-5,1 1-28,0 4-6,0 2-141,1 1-58,0 1 0,2 0 0,-3 0 0,2 0 0,-1 3 0,1 1 0,1 0 0,0-3 0,0-1 0,-2-2 0,2 0 0,1-1 0,-1-2 0,-2-3 0,2-1 0,-1-3-159,1 0-178,-2-2-45,-1 0-18,2-3 0,-3-9-64,6 15-29,-6-15-16,3 10 1,-3-10-26,0 0-68,0 0-460,0 0-678</inkml:trace>
  <inkml:trace contextRef="#ctx0" brushRef="#br1" timeOffset="203570.476">6579 16694 719,'-14'-9'601,"4"1"-86,-1 0-65,3 0-67,1 2-79,7 6-48,-5-12-46,5 12-31,7-14-25,-1 9-29,8-3-25,0 2-27,4 0-6,5 0-7,1 1-13,3-1-7,6 2-2,2 0 26,-7 1 19,3 1 9,-3 2 16,-1 0-19,-2 2-3,-3 3 1,-4 0 2,-2 1 40,-2 2-15,-1 2 10,-4 2 15,0 2-12,-1-2-12,-3 3-10,-1 0-5,-2 1-12,1 0-13,-2-1-16,0-2-11,1 2-10,-2-3-9,0 2-7,0-2 5,0-12-9,0 20-35,0-20-79,0 17-87,0-17-74,0 14-95,0-14-103,-2 10-85,2-10-188,0 0-451,-5 10-789</inkml:trace>
  <inkml:trace contextRef="#ctx0" brushRef="#br1" timeOffset="203726.718">6994 16588 761,'7'-17'695,"-5"3"-100,3 1-76,-2 1-88,2 0-86,-1 3-52,0 0-71,-4 9-40,9-14-45,-9 14-28,7-9-114,-7 9-124,0 0-133,13 0-162,-13 0-659,9 5-702</inkml:trace>
  <inkml:trace contextRef="#ctx0" brushRef="#br1" timeOffset="204523.569">7567 16708 435,'0'0'677,"15"-6"-83,-15 6-60,8-7-85,-8 7-40,6-8-91,-6 8 4,0 0-35,3-11-37,-3 11-33,-5-8-8,5 8-19,-11-7-5,11 7-12,-16-5-8,16 5-15,-22-1-8,8 1-2,1 1-19,-5 4 14,2-2-21,-3 6 1,-1-1-23,2 4 9,-1-1-35,2 1-11,1 1-2,0 0-27,3 2-1,1-2-7,1-2-11,3 2 11,2-1 7,0-2-14,3 0 3,3-10-4,-3 17 12,3-17-12,5 14 0,-5-14-7,12 9-5,-12-9-19,15 7-26,-15-7-22,19 1-13,-7-2-19,1-2 10,-1-1-1,2-1 19,1-2 13,-3 1-5,0-2 15,-1-2 5,1 0 9,-5-2 12,2-2 4,-1 1 2,-3-1 6,-1 1 1,0 0 9,-2 3 5,1-2 14,0 3 16,-3 9 3,2-17-5,-2 17-9,3-11-3,-3 11 0,0 0-1,0 0 1,0 0-1,0 0 2,5 8-1,-5-8-4,1 14-3,1-4 4,-2-10-8,4 19-1,-1-10-1,-1 2-2,1-2 3,1 3 1,1-4 15,1 3-19,-1-2-3,1-2 2,0 2-3,2-2-10,2 0-33,-1-2-39,1 0-48,3-3-33,-3 1-31,4-2-20,-1-1-49,0-1-7,2-2-14,-1-1-31,1 0 21,1-2-36,-1-4 38,2 1-27,2-3 57,-1 0 25,-3-3 23,4-3 34,-1-3 34,0-1 43,-2-2 73,-1 0 74,-1-2 42,0-1 50,-5-2 60,0 2 19,-3 5 54,-2-1-17,-2 2 26,1 3 25,-3 0-17,0 3-8,-1 3 9,-2 1-22,3 11-14,-5-15 11,5 15 10,0 0 20,0 0 0,-18 5-10,13 6-17,-1 3-5,-1 5-7,-3 7 12,1 2-13,-1 7-12,-3 3-119,0 2-121,1 0 0,-1-1 0,-1 0 0,1-2 0,0-2 0,-1 0 0,4-9 0,-2 3 0,3-5 0,2-2 0,0-4 0,1-4-377,2-1-314,0 0-232,4-13-1030,-5 20-1693</inkml:trace>
  <inkml:trace contextRef="#ctx0" brushRef="#br1" timeOffset="205555.46">8728 16813 518,'-14'-5'798,"4"-4"-131,-3 3-12,3-3-53,-2 1-28,2 1-42,1 0-43,0 2-29,2-2-54,-1 2-33,8 5-77,-10-8-59,10 8-70,0 0-13,0 0 18,0 0-26,0 0-20,11 16-1,2-6-14,0 4-26,2 3-11,2 0-12,2 3-9,-2-2-14,2 2-8,0-3-8,-1 1-4,-2-3-1,0-3-3,-1 1-8,-2 1 5,0-6-3,-3 1 1,0-1 3,-2-1 1,1-2 0,-2-1-3,-7-4-1,13 5-1,-13-5 4,14-2 0,-14 2-10,14-10 2,-6 3-8,1-5 9,0-3-9,2-2 5,-2-3-14,3-6-22,1 1-5,-3 0-16,1-1-18,1 1-31,-1 1-11,-2 3-47,1 3-37,0 1-30,-1 2-36,-2 3-81,1 2-27,-2 3-34,-6 7-46,12-7-48,-12 7-107,0 0-723,12 3-934</inkml:trace>
  <inkml:trace contextRef="#ctx0" brushRef="#br1" timeOffset="206411.313">9242 16891 434,'0'0'687,"17"-4"-94,-7 0-50,-10 4-86,22-7-37,-11 1-60,2 0-35,-2-2-25,2 0-57,-3 0-24,2-1-52,-1-2-13,-2 2-9,0-1-19,0 0-17,-2-2-11,-2 3-15,-1-2 0,-2 1 10,1 1-8,-3 9-19,-2-16-8,2 16-6,-6-16-7,6 16-1,-12-9-9,4 4-1,8 5-2,-18-4 0,18 4 13,-21 2-3,10 1 12,-2 4 1,1 1 18,1 2 7,-1 1-17,2 3-3,-1 3 30,2 0-49,0-2-4,4 2-6,-1-2 4,0 1-16,4-2-2,0 0-1,2-1-2,3 2-3,0-1-21,4 1-7,3 2 5,3 0 3,8 0-96,2 0-30,2-2-36,3-2-14,3-3-32,1 0-11,1-1-37,2-3 4,0-2 7,1-1 5,0-1 16,-4-2 13,0-2-11,1-1 11,-1-2 18,-1-2 22,-7 0 13,3-3 37,-5 1 10,2-4 42,-6 1 4,1-5 27,-3 3 6,-1-2 37,-4 0 35,0-1 35,-1 0 6,-4 2 61,1-1 32,-3 2 3,-1 2-16,-2 0-6,-1-1 15,-2 4-9,-2 0-1,0 1 0,-2 0-18,-1 1 7,-1 2-15,-1 2-48,9 3 43,-19-2-7,19 2 3,-21 5 18,12 0-10,-3 2-12,1 1-10,0 3-18,4 0-6,-3 3-18,3 0-9,1 2-25,2-1 14,-1 1-29,2 0 18,2-1-16,1 0 11,0-3-23,1 0-23,6 2-60,-2-2-33,0-2-31,3-3-24,3 3-40,-2-5-24,1-1-25,3-1-21,-13-3 8,23 3-13,-23-3 16,26-1 20,-12-2 41,0-1 12,1-1 44,-2 1-16,2-4 42,-2 1-24,0-3 67,2-1-46,-2-4 29,1 1-73,-3-4 37,2 1-51,-3-3 42,1-3 25,0-2 46,-4 1 84,-1-3 46,-1-4 41,-1 2 45,1-5 2,-4 4 40,0 2 30,-1 2 19,0-1-11,-1 4 16,-1 1 3,-2 3 1,1 3 0,1-1-10,1 5-30,-3 0-21,4 12 6,-4-13-5,4 13 38,0 0 11,0 0-5,-7 11 10,7-11 14,0 26 0,2-9-8,-1 6-26,2 2-4,0 5-17,3 1-33,-3 1-21,4 0-31,-2 1-13,-1-4-27,1 0-5,-1-3-21,0-1-2,-1-3-13,1 2-1,0-6-16,-2-1-84,1-1-93,1 0-81,-2-5-75,1 0-49,1-1-67,-4-10-100,4 15-46,-4-15-74,5 11-709,-5-11-967</inkml:trace>
  <inkml:trace contextRef="#ctx0" brushRef="#br1" timeOffset="206766.539">9958 16875 567,'-8'-6'549,"8"6"-150,-7-12-50,7 12-57,7-12-45,2 4-54,5 2-28,4-5-25,5 4 1,6-4-11,6 2 16,6-2 10,1 1 0,0 1 23,-7 3-2,-1-2-11,-1 4-21,-5 0-28,-2 1-18,-3 2-14,-3 0-16,-2 2-13,-1 0-12,-4 2-11,1-1-3,-4 2-4,0-1-2,0 2-7,-10-5 0,16 8 1,-16-8 16,12 8 19,-12-8 14,11 5 27,-11-5 32,9 4 10,-9-4 14,10 4-6,-10-4-16,0 0 3,14-3-8,-14 3 3,9-5 7,-9 5-12,9-7 11,-9 7-26,4-11-7,-4 11 6,0-15-31,0 15 4,-8-18-15,2 8-12,-2-1-19,-1-1-1,-4 3 4,2 0-27,-2 3 12,-2-1-24,-1 1 16,-2 0-18,3 5 15,2 2-16,-1 2-15,-1 1-93,2 1-93,-1 2-107,4 1-109,1 2-145,3-3-92,-1 4-929,4 0-1241</inkml:trace>
  <inkml:trace contextRef="#ctx0" brushRef="#br1" timeOffset="207094.993">10612 16686 10,'17'-9'801,"-1"2"-180,2 3-91,1 3-98,0-3-84,-1 4-58,0 0-36,0 3-51,-1 1-27,-2 1-42,0 0-17,-3 3-18,-1 3-23,-2-4 1,-4 4 22,1-3 4,-3 2 17,2-2 24,-2 1-4,-3-9 14,1 17 20,-1-17 22,-2 14 20,2-14 17,-4 13 19,4-13-1,-3 10 13,3-10-10,0 0-16,-3 9-11,3-9-19,0 0-14,0 0-21,0 0-2,0 0-23,0 0-84,0-15-64,2 6 0,4-1 0,2-4 0,0-2 0,2-2 0,7-2 0,-1-1-77,1 0-218,3 0-111,2 2-126,-2-1-158,2 3-203,1-1-782,-2 1-1347</inkml:trace>
  <inkml:trace contextRef="#ctx0" brushRef="#br1" timeOffset="207922.073">12311 16708 34,'4'-9'811,"-1"0"-136,-3 9-45,2-15-52,-2 15-77,0-14-59,0 14-35,-5-13-64,5 13-7,-14-7-44,4 3 2,-3 1-18,-2 3-18,-3 2-9,-6 1 21,-3 2-22,-1 3-30,-3 3-38,2 1-24,2 3-24,0-1-24,0 2-21,4 0-13,4 1-14,2-3-10,5 1-8,0 1-10,7-1-3,1-1-2,6-1-22,2 1-63,6-2-73,5 1-97,5-1-83,8-1-48,4-3-58,11 3-53,1-5-27,2-1-16,2 1 28,1-3-6,1-3-11,-8 0 3,6-2 62,-2-1 95,-6-3 149,4 0 178,-9-1 57,0-2 38,-4 0-11,-4 0 42,-4 0 8,-3-1 48,-2 0 2,-4 1 3,-2-3 12,-2 3-10,-3 1 9,-5-2 4,-2 10 9,2-15 2,-2 15 2,-9-12-4,-1 6-12,0 3-10,-1 0 12,-5 1-6,2 1-21,-2 2-17,-3 1-14,2 0-16,-1 1-24,1 2-17,1 0-16,1 0-8,0-1-13,4 3-4,1-3-3,2 2-7,8-6 1,-11 10-3,11-10-2,-4 8-4,4-8 1,0 0-2,7 10-10,-7-10-2,13 2-10,-13-2-9,18 0-4,-18 0 5,19-5 2,-9 2 2,4 2-3,-5-2 15,2 1-2,-11 2-3,20-4 5,-20 4-10,11-2 11,-11 2-3,14 2 9,-14-2 28,11 6 4,-11-6-5,13 11 0,-7-3 4,-6-8-9,10 13 1,-5-5-5,1 0-18,0-2 16,0 2-21,-6-8-25,13 12-81,-13-12-73,9 8-77,-9-8-95,14 6-67,-14-6-66,13 3-140,-13-3-546,16 0-781</inkml:trace>
  <inkml:trace contextRef="#ctx0" brushRef="#br1" timeOffset="208328.308">12910 16683 650,'0'0'602,"2"-17"-91,-2 17-75,5-8-53,-5 8-15,0 0-38,9-6-12,-9 6-26,7 6-29,-7-6-13,11 12-29,-6-1-15,1 1-28,1 2-23,-5 0-28,2 1-18,1 1-21,0-1-19,-3 0-24,1 1 0,-3-3-16,2 1 5,-2-2-19,0-12 12,2 21-20,-2-21 13,0 17-9,0-17 7,-2 15-13,2-15 13,-2 9-15,2-9 8,0 0-11,0 0 11,-8 6-15,8-6 8,0 0-8,-4-10 8,4 10-4,-4-12 2,4 12 2,1-22-1,2 9 2,-1-3-3,3-1 1,0 0-5,3-1-6,1 1 10,1 1-13,1 0 16,0 1-17,3 3 17,1 0-15,-3 2 13,1 3-6,3 2 30,-3 1 18,0 4 31,-13 0 20,25 3 17,-11 2-3,-1 2 35,-1-1-17,-1 5-30,-3-1-14,2 1-22,-1 1 0,-3 2-16,-2-1-10,3 0 7,-2 2-39,0-3-104,1 1-84,-2 1-90,1-2-89,1 3-104,0-3-122,0-1-97,-1 0-699,1-2-984</inkml:trace>
  <inkml:trace contextRef="#ctx0" brushRef="#br1" timeOffset="208755.541">13460 16736 78,'4'-13'850,"-4"13"-163,2-16-84,-2 16-105,2-10-39,-2 10-59,7-7-52,-7 7-34,0 0-44,12 4-38,-12-4-21,10 10-15,-3-3-15,-1 1-34,-1 2-26,1-1-24,-1 1-17,-2 1-17,1-1-12,0 0-11,-2 2-15,1-4 5,-3-8-6,2 20-7,-2-20-2,2 14-8,-2-14 1,-2 12-7,2-12-2,-2 11-7,2-11-3,0 0 1,-3 9 3,3-9-3,0 0 1,0 0 2,0 0-2,-12-4-5,12 4 8,-4-9 5,4 9-2,-2-16 2,2 16 1,2-22 1,-2 10 2,6-2-3,-2 0 0,2-2-6,1 1 7,5 0-2,1 1-14,3-1 15,-1 3-10,4 2 12,-2 1-10,-1 2 31,0 4 14,2 1 40,-3 1 16,1 4 42,0-2 22,-2 5 5,-1-1 5,-1 5-52,-2 0-3,-3-1-44,2 4 5,-4 0-23,-1 2 2,-4-3-24,0-1 7,0 2-93,0-1-87,0 1-76,-2-3-90,2-10-79,0 22-89,0-22-91,2 19-59,-2-19-802,4 18-1041</inkml:trace>
  <inkml:trace contextRef="#ctx0" brushRef="#br1" timeOffset="209114.903">14140 16714 770,'2'-10'661,"-2"10"-83,2-10-66,-2 10-76,-6-7-42,6 7-44,-12-1-44,12 1-33,-13 1-40,13-1-17,-15 7-43,15-7-38,-17 10-20,11-4-24,-2 0-20,4 2-7,-1-1-18,5-7-14,-8 16 4,8-16-8,-2 15-4,2-15-3,2 15-12,-2-15 9,4 14-1,-4-14-5,11 13-4,-11-13 3,14 7-7,-14-7 0,15 5 0,-15-5-2,19 2-13,-19-2 7,23-4 11,-13 1-3,-1-2 5,3 0-4,-1-2 12,-1-1-2,-2-2 7,1 0 10,-5-2-7,1 0 2,-3 1-4,0-1 16,-2-1-1,-2 1-25,0 1 17,-3 1-26,-1 1 18,1 1-23,-3 0 15,-4 4-19,3-1 15,9 5-14,-25-1-11,25 1-76,-23 3-66,11 0-78,-1-1-104,3 3-118,1 2-92,-3-1-763,6 0-917</inkml:trace>
  <inkml:trace contextRef="#ctx0" brushRef="#br1" timeOffset="209427.393">14524 16482 592,'12'-15'861,"-2"-2"-117,-1 4-51,0 1-53,-2 1-71,0-1-90,-3 4-82,5 0-62,-9 8-59,9-11-60,-9 11-28,0 0-6,13-5 21,-13 5-10,8 10-29,-4 0 2,-1 4-19,-1 2-19,-2 1-15,-1 3-18,-3 3-16,2 2-20,-4-2-4,-2 5-16,0-1-2,-1 2-16,-1-3 7,3-5-10,-1 1-2,4-1-3,-4-3-3,4-1-15,-1-2-30,3-2-39,2-13-33,2 22-71,-2-22-56,7 17-37,-7-17-37,14 9-21,-3-7-74,0 1-36,-11-3-25,24-3-81,-9-1-105,0-1-516,3-3-781</inkml:trace>
  <inkml:trace contextRef="#ctx0" brushRef="#br1" timeOffset="209630.51">14393 16600 675,'-27'0'946,"6"0"-173,2 0-115,3 2-66,5 0-72,11-2-82,-15 5-93,15-5-64,0 0-59,10 6-45,1-4-33,4 0-38,4-1-73,8 0-70,2 0-73,1 1-33,1-2-42,0 0-27,-1 2-9,-1-2-16,-2 1-35,-4 1-52,1-2-96,-6 1-109,-1 1-477,-5 0-607</inkml:trace>
  <inkml:trace contextRef="#ctx0" brushRef="#br1" timeOffset="210726.721">3282 17687 443,'0'0'739,"0"0"-91,0-13-67,0 13-91,0 0-44,-1-14-12,1 14-13,0 0-45,-3-11-18,3 11-55,0 0-37,0 0-76,0 0-4,0 0-66,0 0 16,0 0 31,-9 11 17,7 1-84,1 4 43,-3 2-68,3 2 45,-2 3-69,2 3 33,-2 1-64,1-2 49,-1 3-67,0-2 57,2 0-41,-1 0 29,-1 1-71,0-1 65,0-2-64,-1 1 13,0-1-129,2-2-70,-2-1-60,1-3-51,2-2-95,-1-1-94,1-2-63,1-13-93,1 21-654,-1-21-923</inkml:trace>
  <inkml:trace contextRef="#ctx0" brushRef="#br1" timeOffset="211358.423">4163 18047 918,'20'-12'195,"-2"0"4,-1 0 28,-2 0-25,-2 0 52,-3-1 11,-2 2 2,0 1-34,-4-1-7,-4 11 6,4-18 7,-4 18 11,-1-14-27,1 14-21,-5-12 18,5 12 3,-13-11-40,5 6-21,8 5-2,-16-5 6,4 3-4,12 2-19,-24 0-3,24 0 6,-23 1-17,9 0-16,2 0-21,0 2-12,12-3-15,-21 5-10,9-4-13,12-1-9,-19 6 1,19-6-17,-16 5-8,16-5-38,-12 4-95,12-4-85,-11 5-80,11-5-85,-6 7-49,6-7-94,0 0-47,-7 10-692,7-10-864</inkml:trace>
  <inkml:trace contextRef="#ctx0" brushRef="#br1" timeOffset="212034.808">3511 17969 563,'0'0'453,"0"0"-20,0 0-45,0 0 1,0 0-36,0 0-22,0 0-19,0 0-13,2 8-15,-2-8-39,0 0-20,15 0-18,-15 0-20,14-3-17,-4 0-8,-1-1-43,2 0-2,0 0-26,1-1 6,1-1-21,0 0-6,1 0-20,-3-1-4,3-1-4,-3 1-13,0-1-3,-1 1 4,-2 1-7,-1 0 0,-1-1 2,1 0-3,-7 7-6,8-12-2,-8 12-2,4-12-2,-4 12-10,0 0-1,-4-12-1,4 12 2,-8-8 0,8 8 0,-13-3 5,13 3-5,-16 0 0,16 0 3,-22 4 0,12 0 4,-4 2 5,3 2 25,-2 0 7,0 1 6,3 1-1,-3 1-3,4-2 2,-1 3 23,1 0 6,3 0-6,-1-1-5,2 1-3,0 0 19,3-1 0,0 1 65,2 0-76,2-2 47,0 2-78,3-3 55,1 3-73,3-2 62,2 2-77,1-4 62,3 1-69,1-2 63,2 1-78,1-4 62,4-1-71,-1 0-1,2-2-128,0-1-61,3-1-57,1-2-40,2 0-90,2-1-43,0-2-22,-2 0-61,1 1 24,-4-2-64,-3 2-63,2-3-300,-5 1-503</inkml:trace>
  <inkml:trace contextRef="#ctx0" brushRef="#br1" timeOffset="212472.297">4260 17881 186,'0'0'596,"2"-16"-74,-2 16-42,0-11-51,0 11-64,-5-12-43,5 12 17,-7-8-8,7 8-51,-13-5-17,13 5-29,-19-2-30,7 4-12,-2 1-12,0 3-13,-3 0-11,1 5-6,-1-1-28,1 2-27,2 1-9,1-1-18,-1 2-2,2 1-22,2-3-6,2 0-17,1 0 5,1-2-4,3 2-2,-1-3 1,4-9-2,-1 17-1,1-17 0,5 13-2,-5-13-1,9 9-7,-9-9 17,14 7-6,-14-7-10,18 1-5,-7-3-1,2-1 3,0 0-1,1-3-6,-2 0 4,1-3 0,1-1 0,-1-2-8,0 0 14,-2-1-8,-2 1-2,1-2 4,-2 2-3,-1 0 4,-2 3 3,1 1 16,-1-1 18,-5 9 10,7-13 1,-7 13-1,5-11-27,-5 11-11,5-8-5,-5 8-2,0 0 0,0 0 6,0 0 10,15 3 5,-15-3 2,5 9-8,-5-9-2,8 12 1,-8-12-11,9 14 4,-9-14-2,7 15-3,-1-8-13,-1 3-65,1-3-54,2 0-33,-2 1-71,2-1-47,0-1-49,0 2-28,1-5-45,0 4-10,4-3-60,-1-1-23,-2 0-38,4 0-370,-3-2-461</inkml:trace>
  <inkml:trace contextRef="#ctx0" brushRef="#br1" timeOffset="212987.898">4748 17902 492,'10'-12'519,"-2"2"-65,-3-1-9,0-2-40,-2 3-33,0 1-31,-3 9-2,0-18-5,0 18-37,-6-16-47,1 8-9,-1 3-20,-2 1 2,-4-1-27,0 3-15,-2 2-10,-1 0-13,-1 4-17,-1 0-13,-1 2-12,2 3-8,-2 1-17,1 2-26,2 1-14,2 1 11,0 0-19,6-1-6,-1 1-7,3-2-8,0 3-2,2-3-1,2-1-4,2 0 2,2-1-4,2 1-1,0-4-10,3 2-14,-1-2-24,3 0-21,1-3-19,-1-1-21,3-1-2,0-1-15,-13-1 1,25-1-18,-12-2 13,4-1-50,-5-1 68,4-2-24,-4 1 27,1-3-5,-1-1 11,-1-1-30,2-4 7,-3 0 4,0-2 0,-2-2 4,0-1 8,-2-3 23,-1 1 7,2-2 9,-5-3 13,1 0 29,-2 0-11,-1-3 10,0-3 13,-3-1 19,1 2 29,1 4 27,-2 2 19,-2 0-9,1 3 48,-1 2 6,1 4-8,-1 2-14,1 1-21,-2 4-2,1 3 24,5 7 19,-10-4 17,10 4 25,-10 9-16,7 0 61,-2 3-25,2 4 38,2 2-9,1 4-9,0 3-69,2 6 64,2 2-58,1 1 30,0 0-63,1-2 39,0 2-64,-1-1 23,3-2-61,-2-1 6,0 1-61,0-8 0,0 1 0,0-1 0,1-1 0,-2-2-57,0-5-200,0-1-119,3 0-79,-3-2-124,0-2-201,-2 0-254,3-3-443,2-2-1098</inkml:trace>
  <inkml:trace contextRef="#ctx0" brushRef="#br1" timeOffset="213723.042">5659 17715 37,'5'-10'856,"-2"-1"-170,0 3-33,0-2-65,0-1-51,-1 0-14,-2 11-41,4-18-39,-4 18-37,5-17 5,-5 17-36,3-13-49,-3 13-65,3-11-49,-3 11-36,0 0-14,0 0-20,0 0 6,11 7-23,-7 3-10,1 3-33,-1 3 32,-2 2-60,2 0 38,-3 6-58,2-2 37,-2 3-53,0-3 35,1 3-47,-4-4-3,2 0-3,0-2 0,0 2 0,0 0 0,0-3 0,-1 2 0,1-4-160,-1 1-4,1-4-112,-2 1-39,2-2-49,-1-1-47,1-11-79,-1 21-61,1-21-83,-3 14-73,3-14-598,-5 11-908</inkml:trace>
  <inkml:trace contextRef="#ctx0" brushRef="#br1" timeOffset="214305.507">5559 17948 2,'0'0'750,"-5"-12"-184,5 12-59,2-16-57,0 7-57,2 0-59,5 1-6,2-3-17,2 0-44,6 0-34,3-1-26,2 2-25,3 0-26,3 2-27,-5 3-27,1 0-17,0 2-19,0 0-11,-2 2 0,-2 1-20,1 1-6,0 1-21,2 0 16,-4 0-10,2 2-5,-3 0-1,-2-1-41,2 2 46,-4-1-3,1 1 1,-2-1-3,0 0-2,-3-2 0,2 0 3,-2 1 5,-12-3-8,21 3 0,-21-3-1,23-3-3,-23 3 6,19-5-2,-8 1 0,-2 0-5,0-3-1,-1 2 7,-1-1-9,-1-2 7,-6 8-5,7-13 7,-7 13 15,2-12 0,-2 12-3,-2-12 3,2 12 6,-9-9 1,9 9-3,-16-4 19,16 4 3,-16 2-8,4 0 7,1 1-1,-1 3-6,0 2-8,1 2 2,1 1-6,0 1 17,2 1-23,2 2-7,0-3 1,3 4-1,0-3 0,3-1 1,3 0-1,0-1 7,1 0 4,4-1 5,1-1-5,4 0 8,0-3-4,2-1-11,2-3-2,2 0-2,1-2 2,1-3 6,2-1 10,1-1 3,0-2 16,-3-3 2,2 1 17,-3-3 29,-3-1-44,0-1 28,-1-2-51,-3 1 30,-3-2-44,-4-1 39,0 3-52,-3 1 41,-4-1-54,-1 2 52,-2 0-55,-4 0 47,-1 1-51,-2 1 54,-2 1-59,-4 0 40,0 1-44,1 4 36,-1 0-41,1 0 4,-2 1-119,0 4-71,4 0-92,-2 0-130,2 3-163,0 3-184,4-1-682,-1 0-1084</inkml:trace>
  <inkml:trace contextRef="#ctx0" brushRef="#br1" timeOffset="-214502.153">7531 17807 26,'0'0'838,"-3"-9"-187,3 9-74,0 0-71,-6-10-76,6 10-84,-10-2-14,10 2-47,-14-3-40,14 3-37,-19-2-38,19 2-21,-22 5-25,8-4-20,0 3-19,-1 0-19,0 1-12,0 2-9,4-2-9,-2 2-3,3-2-13,2 0-3,-1 2-2,1-2 0,8-5-3,-9 12-1,9-12 0,-1 10-5,1-10-1,5 12 2,3-6 0,1 0-3,1 1-2,3 1 1,1-1 0,1 0 0,3 2 0,2-1 0,-2 1-3,2-1 3,0 0 2,-3 0-7,-1 0-3,-2-2 6,-1 2-3,-1-2-1,-3 1 2,-2-2 4,0 2 24,-7-7 10,5 10 16,-5-10 5,-3 12 7,3-12 8,-11 10-1,11-10-7,-17 9-3,7-6 2,-4 0-8,0 1 5,-2-3 8,0 0-1,-2-1-19,-1 0 0,1 0-11,-1 0-3,0-2 4,2-1-16,-1-1-5,3 1-2,-1-2-4,2 1 1,-1 1-8,5-2-21,-1 0-70,1 0-63,3 1-73,7 4-83,-8-10-96,8 10-61,0 0-106,4-12-178,-4 12-392,11-7-751</inkml:trace>
  <inkml:trace contextRef="#ctx0" brushRef="#br1" timeOffset="-214068.824">7928 17960 879,'0'0'729,"-2"-12"-27,2 12-121,-5-17-67,5 17-53,-9-15-76,1 9-51,2 0-29,-1 0-41,0 1-41,-3-1-36,1 4-30,9 2-27,-17-3-12,17 3-20,-19 1-17,10 3-4,0 1-23,0 1-3,2 0-13,1 2-7,0 1-7,1 1 2,1-1-7,4-9-4,-3 19 2,3-19-2,4 18-4,0-9 4,2-1-5,3-1 3,0-2-5,0 0 4,6 0 2,0-2-15,2 0 3,2-3-1,0 0-5,1-3 10,-1 0-3,0-2-2,3 0-2,-3-2 0,-1-1 5,-4 1-5,0-1 5,-2-2-4,-2-2 2,-2 1-3,-3-1-1,-3 0 1,-2 0 8,-1 0-21,-3 2 19,-1-3 12,-3 2-38,-3 1 13,1 0-1,-4 3-1,-1 0 8,-1 2-9,-1 2 4,-1 0 2,2 3 3,-3 0-8,1 1-58,1 2-60,1 1-60,0-1-70,2 0-78,4 3-78,0-2-73,10-4-107,-14 14-693,14-14-891</inkml:trace>
  <inkml:trace contextRef="#ctx0" brushRef="#br1" timeOffset="-213787.58">8135 17674 917,'-2'-13'786,"-1"2"-107,1 2-41,-1-1-51,3 10-35,-6-15-96,6 15-48,-3-12-95,3 12 6,0 0-102,-5-7 21,5 7 58,0 0-68,0 0 2,4 15-41,-1-6-65,-2 6 46,3-2-78,-2 5 40,2 1-77,-1-1 38,-1 3-63,2 2 45,-1-1-80,2-1 66,-1 1-68,1 1 33,-2-3-158,1-1-62,0-2-132,1-2-79,0 1-85,2-3-138,-1 0-92,-2 3-864,1-4-1235</inkml:trace>
  <inkml:trace contextRef="#ctx0" brushRef="#br1" timeOffset="-213065.504">8470 17954 372,'0'-13'820,"0"13"-97,-2-12-89,2 12-75,-5-9-77,5 9-60,-8-4-43,8 4-54,0 0-37,-14 3-30,14-3-28,-10 9-3,10-9-40,-10 14-33,6-6-21,1 2-25,3-10-25,-1 19 14,-1-8-47,5-2 28,0 1-48,1 0 23,2-2-35,1 2-1,1-3 24,0 1-30,3-4 20,0 2-41,-1-2-18,2-1-5,0-3-19,2 1-9,-1-2-10,1 1-13,-1-4 7,1-1 3,0-1 13,-1 0 14,1-2 4,-2-1 5,1-2 8,-3 0 9,1-4-2,-1 0 6,-3 1 3,0-1 4,-2 2 2,-1-1 3,0 2 6,-2 0-4,-1 3 10,-1 9 10,3-18 6,-3 18-4,1-13-10,-1 13 1,0 0-2,0 0 5,0 0 16,0 0-1,0 0 1,0 0 11,3 10-8,-3-10-8,4 18-7,-2-8-2,2 0 0,-1 2-2,1-2-6,2 1-1,-2-1-7,1 0-34,0-1-41,1-1-37,0 1-31,2-3-26,0 0-61,1 0-20,1-2-43,0-1-24,2 0-4,1-1-46,-2 0 41,3-2-12,-1 0 23,0-2 9,1 0 8,0-2-7,1 0 20,-2-3 38,1 0 57,-1-1 21,0-2 63,-2-1 86,2-2 71,-2-1 54,0-2 2,-4-2 59,4 1-6,-5-3 49,-1-1 51,0 1-5,0 1 22,-1 1 2,0 0 17,-3 1 7,0 2 7,1 0-27,-1 1-25,-1 2 15,0 12-15,0-22-8,0 22-51,0-16-20,0 16-55,-1-10-7,1 10 44,0 0 24,0 0-17,0 0 42,-5 6-60,5-6 47,-2 20-73,1-5 56,1 2-82,0 2 69,1 0-83,-1 6 34,2-2-71,-1 1 41,0 0-70,2 1 50,-1 0-62,1-3 48,-2 2-61,3-3 51,-1-1-56,1-1 49,-2-2-124,3 0 18,0-4-103,-1 0-9,-1 0-72,2-4-31,-1-1-28,-4-8-47,10 13-98,-10-13-85,9 8-29,-9-8-103,11 1-592,-11-1-874</inkml:trace>
  <inkml:trace contextRef="#ctx0" brushRef="#br1" timeOffset="-212753.022">8928 17909 736,'-14'-5'626,"1"3"-91,13 2-100,-14-3-99,14 3-67,0 0-36,0 0-55,0 0-29,11-12-34,7 10-12,0-2-28,9-1-10,4 1-13,3-3-8,2 0-5,0 2-6,-1-2 8,3 1 17,-3 2 14,-1-2 1,-6 3-10,-2 0-4,-4 1-4,-2 1-12,-3 2 1,-3 1 4,-2 3 9,-4 0 16,-2 3 19,0 1 1,-2 1-10,-4-10 3,3 21-7,-2-9-2,-1 0-21,0 1-15,1-1-7,-1 0-6,1 0-3,1 0-7,0-2 4,1 2-9,-1-3-9,2 1-20,-4-10-45,10 15-48,-3-10-67,-7-5-18,13 9-43,-13-9-42,16 5-48,-16-5-64,16 1-17,-16-1-137,15-3-311,-15 3-404</inkml:trace>
  <inkml:trace contextRef="#ctx0" brushRef="#br1" timeOffset="-212424.75">9335 17670 621,'-16'4'620,"4"-1"-118,2 1-74,2 2-46,8-6-48,-9 11-30,9-11-43,-1 11-36,1-11-20,8 10-35,-8-10-18,15 7-25,-3-5-7,-1 0-20,4-2-11,1-2 18,0 1 17,1-1 2,0-1 12,-2-3-5,0 1 22,-3 0-25,0-3-4,-4 1-39,-1-2 15,-2 1-39,-5 8 7,1-20-29,-3 9 16,-2 1-27,-3-3 6,-1 1-27,-2 2 17,-1-1-21,-1 4 10,-2 0-16,1-1 12,-2 4-19,1-1 13,0 5-9,1 0-61,-1 0-48,0 5-81,3 2-95,-2 1-94,1 3-126,4 1-148,2 3-611,4 0-876</inkml:trace>
  <inkml:trace contextRef="#ctx0" brushRef="#br1" timeOffset="-211994.23">9702 17898 596,'0'0'767,"9"-4"-127,-9 4-73,0 0-114,12-4-22,-12 4-84,0 0-70,10-3-54,-10 3-51,0 0-38,0 0-25,0 0-18,14 0-18,-14 0-11,0 0-9,0 0-11,6 8-10,-6-8-7,0 0-6,4 14 28,-4-14 28,1 10-7,-1-10-13,3 14-4,-3-14-9,2 12 2,-2-12 3,4 14-1,-4-14-8,4 11 0,-4-11 0,6 10 0,-6-10-1,8 9-5,-8-9-3,10 7-4,-10-7-7,12 3-3,-12-3 10,15 0-12,-15 0 1,17-2-6,-8-1 6,1-1 12,-2 0 9,-1-2-3,2 0 12,-1-1 2,-3-1 4,0-1 6,0 0-1,-2-1 22,-3 10-12,2-20 23,-2 20-29,-3-19 25,-1 9-48,-3 1 31,0 2-41,-2 2 17,-1 0-20,-2 2 23,-2-2-47,0 4 34,-1 1-40,0 1 48,-1 2-81,-1 1 65,1-1-67,1 3-90,2 0-108,2-1-122,2 2-127,1-2-133,8-5-98,-8 15-670,8-15-991</inkml:trace>
  <inkml:trace contextRef="#ctx0" brushRef="#br1" timeOffset="-211572.359">10079 17916 139,'10'-4'850,"-10"4"-129,16-6-76,-16 6-91,11-4-67,-11 4-81,13 2-65,-13-2-42,11 5-65,-11-5-44,9 7-35,-9-7-28,8 12-20,-8-12-7,5 13-32,-5-13-16,3 13-7,-3-13-8,1 15-5,-1-15-6,0 11 5,0-11-5,-1 12 4,1-12 8,-3 11 0,3-11-1,-4 7-1,4-7-5,0 0-2,-10 9 5,10-9 8,0 0-6,0 0-3,-11 3-7,11-3 10,0 0 18,-10-9-6,10 9-4,-2-12-7,2 12-8,0-17 6,1 5 33,3-1-44,1-1 46,0 0-63,3-1 31,1 3-15,2-2 28,1 0-25,2 2 61,-1 3-45,2 0 41,-1 2-21,1 2 64,1 2-55,-2 2 52,-1 1-61,1 2 63,-1 3-57,-1-1 61,1 3-88,-1 1 58,-1 0-57,-1 1 36,-2 1-61,0 0 44,-1-1-62,-3 1 51,1-2-63,-2 3 47,1-2-160,-4-9-42,1 18-146,-1-18-97,0 16-149,0-16-237,-6 20-997,6-20-1493</inkml:trace>
  <inkml:trace contextRef="#ctx0" brushRef="#br1" timeOffset="-211306.746">10705 17959 401,'0'0'1075,"13"1"-165,-13-1-84,10 5-77,-10-5-45,10 9-158,-10-9-3,7 15-92,-5-6-4,1 1-86,0 2 6,-2 0-62,0 0-53,0 3-47,1-3-156,-2 4-49,-2 0 0,1 1 0,0-1 0,-4-1 0,-1 0 0,-3 2-429,-2-1-156,0 1-186,-9 3-278,1-3-644,0 1-1370</inkml:trace>
  <inkml:trace contextRef="#ctx0" brushRef="#br1" timeOffset="-209713.878">11780 17666 164,'0'0'443,"0"0"-104,0 0-42,0 0-56,0 0-30,0 0-24,-13-1-19,13 1-16,0 0-9,0 0-10,0 0-11,-10 5-10,10-5-5,0 0 0,0 0 6,0 0 16,-9 4 13,9-4 11,0 0 9,0 0 15,0 0-5,0 0 3,0 0-22,0 0-9,0 0-21,0 0-2,0 0-4,-9 3-1,9-3-5,0 0 10,0 0-17,0 0 15,0 0-2,0 0 6,0 0-24,0 0 15,0 0-43,0 0 2,0 0-32,0 0 41,-5-8-4,5 8 9,0 0-29,0 0 53,-3-11-15,3 11-10,0 0-16,0-13 5,0 13 28,0 0 0,3-12-8,-3 12-4,0 0-18,0-12 14,0 12-15,0 0-2,0 0-4,-3-11-14,3 11-6,0 0-12,0 0-2,0 0-12,0 0-6,0 0-2,0 0 1,0 0 15,0 0 41,0 0 40,0 0 3,0 14 19,3-2-131,-2 0 0,-1 3 0,1 2 0,1 1 0,-1 2 0,-1-1 0,3 4 0,-1 0 0,-1 1 0,1-2 0,0 2 0,2-4 0,-4 1 0,4-3 0,-4 1 0,1 0 0,-1-2 0,3 0 0,-2-4 0,1 0 0,1 0 0,-3-13 0,2 20 0,-2-20-99,2 14-487,-2-14-110,0 12-125,0-12-160,0 0-605,-4 10-1235</inkml:trace>
  <inkml:trace contextRef="#ctx0" brushRef="#br1" timeOffset="-208433.124">11483 17730 526,'0'0'717,"-11"-2"-124,11 2-47,0 0-74,-14-5-29,14 5-26,0 0-12,0 0-38,9-9-54,1 6 5,4-2-72,3 3-12,6-4-45,1 2-10,0 1-55,2-2-4,2 0-42,0 1 6,1 1-40,0-1 13,-1 0-25,0 0 8,-3 2-25,2-1 18,-4 0-36,-1 1-18,-3-1-101,-2 2-27,-1 1-51,-3-3-49,-1 3-32,-1-2-27,-11 2-46,16 2-43,-16-2-24,11 4-64,-11-4-109,0 0-348,2 14-523</inkml:trace>
  <inkml:trace contextRef="#ctx0" brushRef="#br1" timeOffset="-208206.657">11485 18090 296,'-9'9'764,"0"-1"-138,9-8-36,-11 12-65,11-12-50,-7 8-52,7-8-35,0 0-58,5 13-54,-5-13-36,16 7-21,-3-6-19,4 2-35,2-3-31,4 0-26,4-2-14,2 1-23,1 0-8,5-2-11,-2-2-10,1 2-22,0-4-83,1 2-85,0-2-94,-1 0-115,-1 0-78,3-1-100,-5 3-171,-2-2-427,-1 2-748</inkml:trace>
  <inkml:trace contextRef="#ctx0" brushRef="#br1" timeOffset="-207316.059">12269 17645 452,'-1'-14'630,"1"14"-49,0 0-34,-1-15-54,1 15-55,0 0-40,-2-12-28,2 12-56,-6-5-30,6 5-17,-9-4-38,9 4-2,-14 3-29,4 1-4,0 0-18,-2 5 32,0 1-44,0 3 5,-4 3-57,1 6 19,2-1-48,-2 5 33,3-1-48,1 1 38,0 0-76,3 1 40,0-3-48,2 0 42,2-1-58,1-1 43,3 0-56,3-4 49,1 3-58,5 1 55,0-6-57,4 0 52,0-2-53,4 1 50,3-5-62,-2-1-14,2 0-47,1-3-27,1-1-15,-4-3 2,2 1 3,-1-3 13,0 0-5,-2-3 9,0 0 25,-1-1 21,-3-2-24,1-1 18,-5 0 15,3-2 7,-5-3 9,1 0 7,-4 0 4,0-2 7,-3 1 3,1 1 4,-2-1 1,-2 2 7,1 0 5,-3 0 28,4 11 21,-6-17 4,6 17-6,-6-15-13,6 15 8,-5-5-3,5 5 2,0 0 4,-10 5 5,10-5 11,-6 12-5,6-12-19,-4 20 10,3-10-8,-1 3-8,2-2-3,0 3-7,0-1-3,0 1 7,2-2-11,-1 2 7,0-2-9,1 0-88,-1-2-57,1 0-62,2 0-73,-4-10-83,4 17-115,-4-17-75,6 11-264,-6-11-303,5 9-726</inkml:trace>
  <inkml:trace contextRef="#ctx0" brushRef="#br1" timeOffset="-207112.941">12189 17981 484,'0'0'658,"-3"-14"-70,3 14-62,6-14-87,2 6-60,3 0-39,4 2-28,4-5-39,1 5-50,9-4-42,-1 1-44,3 1-24,-2 1-23,-3 2-24,3 0-14,-3 0-19,1 1-113,0 2-88,0-1-71,0 2-71,-2-1-68,-3 0-19,-2 2-72,0 0-427,1-2-460</inkml:trace>
  <inkml:trace contextRef="#ctx0" brushRef="#br1" timeOffset="-206849.716">12820 17827 267,'-2'-15'556,"2"15"-113,-6-14-4,6 14-37,-9-15-17,4 7-19,-2-1-21,0 3 9,3-2-15,-3 1-15,1-1-28,6 8-32,-10-10-19,10 10-58,-10-7-28,10 7-29,0 0 45,0 0-36,-9 6 19,9-6-10,-2 16 7,2-4-44,0 3 46,2 3-67,-2 0 37,2 1-71,0 1 25,-2 1-57,2 0 42,0-3-51,-2 3 42,0-3-59,0 1 45,0-2-57,0 0 5,0-3-81,0-1-37,0-1-41,0-12-17,0 22-17,0-22-28,0 16-31,0-16-56,1 12-37,-1-12-61,0 0-28,1 10-57,-1-10-84,0 0-416,0 0-601</inkml:trace>
  <inkml:trace contextRef="#ctx0" brushRef="#br1" timeOffset="-206599.719">12688 17854 672,'-4'-15'574,"3"3"-68,0 1-52,1 11-45,0-18-34,0 18 21,4-17-46,-4 17-24,8-11-16,-8 11-23,12-4 13,-12 4-8,18 0 29,-9 4-28,4 1 46,1 3-121,2-1 58,1 2-121,-1 2 42,-1 0-102,2 0 53,-1 1-78,-1 2 26,-2-2-80,1 1 55,1-1-62,-1 2 50,-3-4-68,1 2 53,-1-3-66,-2 0 60,1 1-83,-2-2-32,-1-1-93,1 0-53,-2 0-35,-6-7-24,13 10-63,-13-10-77,8 8-103,-8-8-106,12 4-153,-12-4-447,0 0-840</inkml:trace>
  <inkml:trace contextRef="#ctx0" brushRef="#br1" timeOffset="-206334.108">13036 17726 186,'-4'-17'719,"1"2"-82,1 1-43,-2 1-106,2 1-5,-1 2-41,3-2-23,0 12-45,-4-18-43,4 18-69,0-13 0,0 13-10,0 0 12,0 0-5,0 0 19,0 0 13,11 8-31,-5 3-69,-1 4 58,0 2-72,-1 4 53,1 2-69,1 2 14,-1-2-67,-1 1-9,1 0-99,0 0 0,-1-1 0,-2 0 0,0-4 0,1-2 0,-1 3 0,0-3 0,0-3 0,0 2 0,0-5 0,2 1-221,-4-12-140,2 19-60,-2-19-84,6 12-136,-6-12-119,5 11-911,-5-11-1339</inkml:trace>
  <inkml:trace contextRef="#ctx0" brushRef="#br1" timeOffset="-205834.12">13368 17778 767,'-4'-12'671,"4"0"-47,0 12-70,-2-17-42,2 17-61,-4-14-51,4 14-16,-3-14-63,3 14-31,-4-11-81,4 11-14,0 0-28,-7-6 27,7 6-27,-5 7-2,5-7-41,-8 19 22,3-6-39,1 1 10,1 3-58,-1 2-10,-1 2-12,3-3-4,-1 1-3,1 0-6,0-1 0,0-1-8,2 1-3,0-3-3,0 0 4,4-1-3,-4-2-1,3 0-1,4 0 5,-3 0-4,1-5-2,3 2 40,-3-3-47,5-1 40,0 0-44,-1-3 34,-9-2-42,23 0 41,-10 0-46,1-2 43,3-1-47,-3-2 51,-1 0-45,3-4 46,-2 2-51,0-5 50,-2 2-46,1-3 98,-3-1-60,-1-2 55,1 0-48,-6 1 57,2-3-63,-5-1 52,1 1-53,-2-5 52,-2 1-13,-3-2-20,1 2 1,-4-2-4,0 4-9,-3-1-3,-1 3-8,-1 2-3,-1 0 1,-1 3-5,-2 1-6,2 3 0,-3 2-5,1 3-20,2-1-104,0 5-110,-1 0-122,3 3-84,1-1-110,-1 6-163,2 4-208,2 0-534,2 0-1070</inkml:trace>
  <inkml:trace contextRef="#ctx0" brushRef="#br1" timeOffset="-205324.19">13784 17740 212,'0'0'875,"-6"-14"-119,6 14-52,-5-12-73,5 12-68,-4-8-61,4 8-115,0 0-48,-7-9-86,7 9 58,0 0-51,0 0-7,-3 14-56,3-14 28,1 22-85,-1-7 26,0 1-76,0 1 26,0 1-66,0 2 39,0-1-72,-1-1 32,1 1-47,0 0 52,1-1-150,-1 1-72,0-5-62,0 1-68,2-1-78,-2-1-96,2-3-67,-2 1-57,0-11-138,5 19-439,-5-19-785</inkml:trace>
  <inkml:trace contextRef="#ctx0" brushRef="#br1" timeOffset="-204939.832">13717 17778 249,'4'-18'667,"-1"1"-111,3 1-54,4-2-59,3 1-52,1 2-24,3-1-40,0 4-22,4 1-10,0 2-37,2 1-41,-2 3-5,-2 4-29,1 0-42,-2 2-13,-2 0-26,-1 3-7,-1 1-13,-5 1-5,1 0-4,-2 2-16,-3 0-4,-5-8-16,2 17-3,-2-17-11,-5 19-1,-1-10-3,-2 2-3,-1 0 1,-1-1-8,-2-3-2,1 3-4,-3-3 0,3 1 3,-2-1-2,1-2-4,3 2 5,-1-5 0,10-2 0,-14 8 8,14-8 13,-9 7-6,9-7 0,-9 5-9,9-5-3,0 0-1,0 0-1,7 7 0,-7-7-2,13 6-3,-1-2 4,-2 0-4,3 1 4,4 2-6,-2-2 18,6 3-20,-1 1-1,-1 1 1,2-1 2,0 0-1,-4 2 1,2-4-2,-1 4-96,-3-3-70,-1 0-70,2-3-86,-2 2-60,-3 0-97,1 0-71,-4-2-669,1 2-830</inkml:trace>
  <inkml:trace contextRef="#ctx0" brushRef="#br1" timeOffset="-204658.606">14344 17824 441,'-7'-12'832,"3"3"-93,1-1-48,3 10-51,-6-15-61,6 15-29,-7-12-102,7 12 20,-7-10-150,7 10-4,0 0-62,0 0 68,0 0-89,0 0 21,0 0-63,-3 13 22,3-13-73,1 21 25,-1-9-63,2 1 18,-2 2-60,2 2 29,1-1-60,-1 1-2,1 0-25,-3-2 0,2 2 0,0-1 0,0-3-33,0 0-85,-1-2-130,0 1-75,0-1-45,1-1-52,-2-10-69,4 17-122,-4-17-40,5 13-166,-5-13-486,3 9-906</inkml:trace>
  <inkml:trace contextRef="#ctx0" brushRef="#br1" timeOffset="-204424.236">14306 17827 348,'2'-16'728,"0"3"-115,3 1-42,0-3-61,4 3-56,-1 0-56,2 1-79,2 0 20,1 2-50,4 2-23,3 0-52,0 1-20,1 1-54,1 2-9,-2 2-44,2 0-10,0 1-15,-3 1-14,3 1-9,-3 0-11,-2 1-2,-1 1-12,-3 2-21,0-1-77,-13-5-81,15 10-80,-9-4-108,-6-6-41,7 12-96,-7-12-83,-3 15-550,3-15-737</inkml:trace>
  <inkml:trace contextRef="#ctx0" brushRef="#br1" timeOffset="-204252.371">14387 17912 424,'0'0'675,"0"0"-94,0 0-47,0 0-70,13-2-63,-13 2-31,20-3-55,-9 0-50,4 1-40,2-1-46,1 1-33,2-1-27,0-1-26,-1 1-18,-1 1-11,-1-1-15,1 1-12,-5 0-31,1 0-100,-2 1-102,-12 1-79,18-2-94,-18 2-25,0 0-95,13 3-512,-13-3-602</inkml:trace>
  <inkml:trace contextRef="#ctx0" brushRef="#br1" timeOffset="-204064.698">14395 18032 349,'-8'8'694,"3"-1"-71,5-7-12,-6 10-59,6-10-61,0 0-53,0 14-44,0-14-45,9 10-42,-9-10-48,15 7-45,-3-3-32,3-2-36,1-1-28,3 2-25,0-3-18,3 0-10,-2-3-18,1 1-11,0 1-92,-4-3-79,5 1-147,-1-1-148,-1-3-128,-4 4-261,3-2-365,-3 0-794</inkml:trace>
  <inkml:trace contextRef="#ctx0" brushRef="#br1" timeOffset="-203638.467">15492 17846 871,'0'0'684,"-3"-17"-56,3 17-45,-1-13-83,1 13-63,0 0-28,0 0-17,0 0-25,0 0-8,0 0-23,-7 11 50,7-11-135,-2 21 16,2-8-103,0-1 31,0 1-102,0 0 50,0 2-88,4-3 49,0 3-71,-1-2 53,1 0-82,2-1 63,1-1-69,-1-2-16,2-2-120,1 0-84,-1-2-76,2-1-54,1-3-119,-11-1-132,23 0-39,-23 0-839,23-4-1105</inkml:trace>
  <inkml:trace contextRef="#ctx0" brushRef="#br1" timeOffset="-203311.571">15384 17752 703,'0'0'619,"-11"2"-72,11-2-32,0 0-81,-7 6-63,7-6-34,0 0-7,0 0-62,13 2-46,-13-2-79,16-1 24,-6-1-15,-1-3-2,4 3-22,-1-3 2,1-2-27,0 2 8,0-2-2,-3 1-14,1-2 12,-2 0 3,-2 1 9,-1-1-27,-1-1 15,-1 1-37,-4 8 9,4-17-20,-4 17 10,-3-17-47,1 8 27,-5 2-37,1-1 20,-2 3-32,-1 0 23,-2 1-29,1 1 22,-3 2-25,0 1 30,0 1-28,-3 4-3,1-1-62,-1 3-22,3-1-47,-2 2-26,5 1-40,-2 2-32,5 0-62,0 0-56,3 0-61,2 1-25,4 0-85,2 4-608,1-5-749</inkml:trace>
  <inkml:trace contextRef="#ctx0" brushRef="#br1" timeOffset="-202967.826">15842 17733 196,'0'-14'818,"-2"1"-135,1 1-28,-1-2-111,-1 1-11,-1-1-78,1 1-24,-1 2-7,1 1-64,-1-1-20,4 11-78,-4-15-25,4 15-75,-4-12-4,4 12-66,0 0 2,-5-8-18,5 8 80,0 0-16,-5 13-44,5-13 37,-2 21-69,-1-7 56,-1 5-60,2 2 55,-1 4-78,1-2 56,-1 4-84,1-1 66,0 2-67,2-2 59,-1-1-64,2 0 48,1 1-61,0-3 60,1-1-68,1-1 58,-1-3-56,1-2 55,1-2-53,3 2 52,-2-3-55,1 0 53,2-2-56,0-4 50,0 3-82,1-3 16,1-2-98,0 0-23,0-3-81,0 2-29,1-3-35,2 1-26,-2-4-40,-1 1-47,2 0-10,-13 1-51,23-5-4,-14 2-87,0-1-575,-9 4-755</inkml:trace>
  <inkml:trace contextRef="#ctx0" brushRef="#br1" timeOffset="-202733.471">15663 17892 415,'0'0'683,"-17"-2"-90,17 2-4,0 0-44,0 0-81,0 0-56,0 0-34,0 0-43,0 0-69,12 2-32,-12-2-36,18 2-33,-4-1-31,0 1-22,5-1-22,0 0-18,2-1-15,-1 0-10,3 3-2,-1-3-20,-1 0-99,4-3-97,-2 3-106,3-1-94,-5 0-83,1-1-116,-3 2-642,0 0-825</inkml:trace>
  <inkml:trace contextRef="#ctx0" brushRef="#br1" timeOffset="-202452.22">16418 18030 628,'0'0'989,"10"3"-80,-10-3-58,0 0-54,13 4-37,-13-4-117,0 0 25,0 0-94,10 3-18,-10-3-47,0 0-202,0 0-307,0 0 0,0 0 0,9-7 0,-9 7 0,0 0 0,0 0 0,0 0 0,-1-13 0,1 13 0,0 0 0,-3-11 0,3 11 0,0 0 0,-1-11 0,1 11 0,0 0 0,0 0 0,-1-10 0,1 10 0,0 0 0,0 0 0,0 0 0,0 0 0,5-11 0,-5 11-1061,0 0-1186,0 0-2035</inkml:trace>
  <inkml:trace contextRef="#ctx0" brushRef="#br0" timeOffset="-155661.664">18928 519 686,'-4'-12'746,"1"2"-106,0-2-52,-1 3-53,0-3-52,0 1-31,-1 2-72,-3 0-56,2 1-4,-1 1-17,0 0-39,-2 3-22,-1 1-29,10 3-37,-23 2-36,10 3 82,-4 6-93,1 3 43,-4 4-60,4 4 36,-3 1-5,0 6-10,2 1-28,0 2-8,3 0-24,3-3-8,3 1-11,0-3-10,4 0-16,2-4-4,2-2 7,2 1-15,5-1 5,-1-2-4,7-2 0,0-1-8,3-2 3,1-3-12,2-2-75,2-1 36,2-5-82,-2-1 31,1-2-73,3-2-4,0-3-37,1-2 2,3-2-17,-1-6 23,3-2 3,-3-3 31,-1-2 2,-6 1 40,-1 0 8,0-1 17,-5 4 20,-1 0 15,-2 2 6,-2 5 20,-2 0 0,-3 4 2,-5 7 13,8-9 1,-8 9 15,0 0 11,0 0 9,-2 12 23,0-2-7,-1-1 15,2 3-15,-2 0 9,2 0-14,0 1 3,-1-3-21,2 4 23,2-2-5,0-3-2,3 0-25,2-1 28,3 0-25,0-2 13,1-1-13,1-3 14,1 1-20,1-3 18,0-1-23,3-2 16,-1 0-17,1-4 26,0-3-29,2 1 19,-4-2-15,3-2 18,-4-2-12,-1 1 16,-3-1-11,1-3 44,-4 4-10,-1-2 33,-2 3-21,-1 1 22,-3 0-32,-1 0 6,-2 0 2,-2 5 1,-2-3 19,-1 4-33,-1 0 14,-2 4-33,-3 0 17,0 2-24,-2 2 19,0 3-26,-2-1 23,3 3-31,-4 3 19,1-2-15,4 3 17,1-1-102,2 3-76,2-3-99,2 2-93,3-1-131,1 0-91,3-11-173,0 18-542,5-8-894</inkml:trace>
  <inkml:trace contextRef="#ctx0" brushRef="#br0" timeOffset="-154911.701">19725 594 238,'0'0'862,"0"-11"-124,0 11-78,0 0-101,-6-7-63,6 7-44,0 0-34,-13 4-67,13-4-17,-9 12-79,5-5-29,4-7-50,-4 20 3,3-9-58,0-1 1,1 2-37,0 1 2,1-3-36,1 2 5,2 0-19,-1-1 5,2 0-16,0-1 15,0 0-26,3-3 3,-2 1-8,2-3 15,1 0-40,-9-5-1,20 5-57,-20-5 0,23-2-19,-11-2 2,1-1-8,-1-2 16,0-2 1,2-3 16,-1-2-2,1-1 8,-3-2 13,1 0 9,-2 1 14,-2 3-1,-2-1 18,2 2 31,-3 3 5,0-1-7,-1 3-1,-4 7-15,6-11 1,-6 11-8,0 0 7,0 0 2,10 4 39,-10-4 5,3 11-26,-3-11 13,3 17-28,-3-17 15,5 17-18,-5-17 17,4 19-23,-1-9 18,1 0-33,-1-1-48,3 0-57,-1-3-59,2 1-38,-1 0-39,2-1-41,2 0 2,-1-2 43,5 2-1,1-4 2,-2 2-13,1-3-15,0 0 55,1-2 28,2-4 37,1 1 40,2-2 23,1-1 32,-2-1 32,1-2 48,-2-1 45,2-3 73,-5 0 23,1 1 41,-1-3 30,-3 3 49,-3 1-2,-1 1-15,1 0-1,-4 2-15,-5 9-21,3-17-9,-3 17 0,-4-12-2,4 12-5,-13-8 0,13 8 27,-18-4-61,18 4 32,-20 1-98,8 2 50,-1 0-107,3 1 42,1 3-62,-1-1 46,2 2-69,2 0 47,2 2 1,4-10-32,-3 18-52,6-7-81,1 2-43,4 0 8,2 1 20,4 2-25,4 3 7,0-2-10,2 0 27,-1-1 14,-1-3 28,0 2 9,-4-4 18,0 2 10,-4-4 12,1 2-3,-5-2 18,2-2 40,-5 2 66,-3-9 3,4 13 55,-4-13-14,-5 13 12,-1-7-37,-2 0 15,-1-1-28,-2 1 30,-3-1-56,-1-2 9,-1 2-37,2-1 36,-4-2-60,4 0 39,-1 1-60,2-1-48,-1 1-134,2-3-91,12 0-112,-19 2-126,19-2-112,-15 1-156,15-1-594,-10-4-977</inkml:trace>
  <inkml:trace contextRef="#ctx0" brushRef="#br0" timeOffset="-154614.832">20796 466 316,'1'-14'940,"1"0"-50,-2 0-92,-2 3-74,1 0-67,0 1-97,1 10-75,-3-19 2,3 19-118,-3-15-38,3 15-118,-2-11 5,2 11-103,0 0 40,0 0-8,0 0 15,1 16-62,0-3 38,2 2-57,0 2 44,-1 2-69,2 2 30,0 2-48,2 0-38,-1 2 0,2 4 0,-2 0 0,1 3 0,0-3 0,1 0 0,-2 0 0,-1-2 0,1-3-11,-1 2-289,2-4-110,-2 2-88,0-5-120,-2-1-139,1-1-167,-3-5-559,1 0-1106</inkml:trace>
  <inkml:trace contextRef="#ctx0" brushRef="#br0" timeOffset="-154458.587">20681 826 244,'-13'-10'936,"3"0"-133,0-1-71,2 1-67,2 2-104,0 0-89,2-2-117,1 1-53,3 9-77,1-18-35,3 8-44,5-2-18,1 3-52,3-2 5,4 2-40,3-1-88,1 4-106,3-3-112,1 2-130,1 3-113,2 1-153,-1-1-578,2 1-849</inkml:trace>
  <inkml:trace contextRef="#ctx0" brushRef="#br0" timeOffset="-153719.604">21114 643 850,'0'0'843,"0"0"-63,-17-3-100,17 3-81,0 0-44,-12-2-75,12 2-34,0 0-99,-10-5-35,10 5-89,0 0-15,0 0-77,0 0 17,0 0-68,17 2 27,-6 3-62,4-2 24,-1 3-7,5 5-4,0-2-21,0 0-33,2 2 31,-3 2-44,0 0 48,-3-1-68,0 3 59,-2-1-44,-1 1 37,-6-2-36,-1 2 37,-2-3-48,-5-1 46,0 1-34,-3 0 38,-3-1-38,-2 0 32,0-2-28,-1-1 10,-3-1-11,2-1 34,-1-2-35,1-1 43,12-3-40,-21 1 43,21-1-46,-18-3 56,18 3-56,-17-9 59,11 4-11,6 5-7,-7-17-24,7 17-2,3-18-7,1 7-1,3-1-69,2 1-47,5 0-76,1-1-44,4-1-32,1 5-34,4-6-18,3 4 3,1 0-6,0 1 25,1 1 38,0-1 12,-1 1 26,1-1 40,-4 4 39,0-2 31,-2 1 19,0 0 22,0 0 19,-5 2 50,0-1 60,-3 0 57,-1 2 37,-2-3 28,-2 3 13,-1 0 2,-9 3-16,10-5-28,-10 5 8,0 0 20,0 0-3,0 0-13,-5-8 17,5 8 20,-17 3-24,6 0 3,-3 2-38,-1 2 27,-1 0-50,1 2 0,0 0-43,-1 2 24,4-2-55,1 4 35,1-1-61,1-2 29,3 2-33,2-3 33,0 1-45,4-10 31,3 20-72,-3-20-26,9 14-47,-3-9-30,3 2-38,1-4-17,2-1-5,-1 1-5,4-2-37,-2-2 1,5 0-14,-1-3 27,1-1 7,1 0 42,0-2 14,1-3 14,0 1 39,-1-1 26,0-5 20,-2 4 28,-2-3 68,-1 1 48,0 1 46,-4 2 43,0-2 47,-3 5-12,-1-2 3,-1 2-5,-5 7-11,8-11-17,-8 11-10,0 0 0,5-10 39,-5 10-17,0 0 25,0 0-65,-5 10 15,5-10-37,-2 10 20,2-10-20,-3 11-21,3-11-23,0 12-7,0-12-6,0 15-23,0-15-9,3 13-66,-3-13-104,7 14-41,-7-14-76,9 12-51,-9-12-86,17 9-61,-6-4 2,1-3-59,2 1-97,-1-1-624,3-4-845</inkml:trace>
  <inkml:trace contextRef="#ctx0" brushRef="#br0" timeOffset="-153485.339">22279 574 814,'0'0'671,"0"0"-87,0-11-50,0 11-81,0 0-47,0 0-57,0 0-28,-11 3-25,11-3-56,-6 10-18,6-10 7,-2 16-27,2-16-45,0 14-14,2-3-35,-2-11 0,7 21-35,-4-13 0,2 2-32,0-1 13,0 0-23,2-2 13,1 1-27,0-1 11,0 0-18,2-2-25,0 2-60,1-5-33,0 0-52,0 0-48,-11-2-53,23 1-59,-10-4-43,0 1-36,1-2-28,1-3-109,-3-1-504,0-2-655</inkml:trace>
  <inkml:trace contextRef="#ctx0" brushRef="#br0" timeOffset="-153188.474">22304 444 489,'-23'7'679,"1"-2"-83,3 3-59,2-3-69,2 2-37,2-1-36,2 0-19,1 0-27,3-1-36,7-5-29,-8 12-38,8-12-44,0 0 3,6 12-4,-6-12-18,12 7-4,-12-7-56,18 4 29,-18-4-34,21 1 49,-21-1-54,18 0 61,-18 0-59,19-5 21,-10 1-52,-1-3 34,-1 3-63,-7 4 35,10-16-61,-6 7 34,-1 0-64,-3 9 51,3-18-66,-3 18 45,-3-19-57,-1 10 55,4 9-66,-9-13 64,1 8-60,8 5 48,-19-7-95,19 7-5,-22 0-104,11 3-76,-2 0-46,-1 2-66,2-2-92,-2 4-102,3 1-43,-3-1-241,4 0-359,2 1-826</inkml:trace>
  <inkml:trace contextRef="#ctx0" brushRef="#br0" timeOffset="-152735.032">22603 701 53,'0'0'958,"0"0"-202,0 0-81,0 0-111,0 0-146,0 0-49,0 0-83,0 0 8,0 0-23,0 0-28,-5 8-17,5-8-31,5 14 17,-5-14-51,5 18-19,-5-18-41,4 20 4,-2-10-43,1 0 4,-3-10 0,4 19-22,-4-19-27,2 16 16,-2-16-27,3 12 21,-3-12-17,2 10 26,-2-10-21,0 0 13,-1 11-28,1-11 19,0 0-23,0 0 44,-8-6-59,8 6 16,-6-12-4,2 2 2,0 1-13,2-3 20,-2-4-20,1 0 25,2-1-31,1-1 9,1 0-3,1-1 8,3 1 9,1-1-13,2 0 5,2 2 15,1 0 10,2 5 39,4 1 15,-2 1 55,2 3-35,0 4 89,2 0-36,0 3 51,-1 5-40,1-3 36,0 4-1,0 2-17,2 3-15,-5 2-48,1-2-109,-3 4 0,0-1 0,-2 2 0,-1-1 0,-2 1 0,-3-2 0,1 1 0,-1-2 0,0 0-335,0-1-93,-3-1-91,1-1-115,-1 0-106,-3-10-105,4 13-643,-4-13-1113</inkml:trace>
  <inkml:trace contextRef="#ctx0" brushRef="#br0" timeOffset="-152489.761">23097 523 613,'2'-21'761,"-1"1"-26,0 1-113,-1 0-24,1 2-40,1 3-61,-2 2-66,1-1-64,-1 13-73,0-19-55,0 19-41,3-10 10,-3 10 4,0 0-36,6 7 30,-6-7-71,7 20 37,-3-4-72,0 0 33,3 6-58,-3 1 37,1 1-73,1 1 44,-1 0-14,0 1-34,-1-1 8,1 3 0,-1-2-8,1-1-4,0 0-115,-2-1-33,1 0-153,-2-2-75,1-2-88,-1 0-147,0-3-131,-2 1-251,1-4-410,0-2-973</inkml:trace>
  <inkml:trace contextRef="#ctx0" brushRef="#br0" timeOffset="-152036.656">23001 778 323,'-8'-7'815,"8"7"-183,-12-11-81,12 11-121,-3-10-60,3 10-67,7-12-31,2 6-62,5-3-22,5 2-51,2-1-34,7-2-24,1 1-10,3 1-11,1-2-21,0 1-14,9-1-10,-2 0-25,1-1-4,1-1 4,-3 2 9,-2-4-6,-7 3 6,-2-1 14,-1-1 4,-1 0 24,-3 0 61,-7-1 0,1 2 24,-4-1 20,-2 2-8,-2-1-20,-2 1-21,-2 1-17,-4-1 20,-1 11-14,0-19-5,0 19-23,-5-18-1,0 11-17,-2-1 6,1 2 0,6 6 4,-17-8-15,17 8-10,-17 0-8,17 0 7,-16 5-12,16-5-6,-14 11 1,9-1 0,1 1 6,3 1-1,1 3 3,1 1-5,3 2-3,1 3 12,3-1-19,-1 2 15,4 2-10,1-1 63,1 2 16,2-1 21,0-2-25,-3-3 48,-1-1-61,0 1 53,-1-2-21,-3-3-4,0-1-13,-1-2-1,-4 2 34,1-5-9,-3-8-25,-2 19-2,-1-9-20,-4-2-8,-2 2-21,-4-2-31,1 1-181,-4-3-179,1 0-180,-8 2-254,-1-3-1052,-2-1-1562</inkml:trace>
  <inkml:trace contextRef="#ctx0" brushRef="#br0" timeOffset="-151419.963">18498 1712 52,'0'0'514,"-9"-3"-125,9 3-53,-9-4-60,9 4-1,0 0-13,-12-5-5,12 5-15,0 0-1,-9-6-3,9 6-15,0 0 2,-9-5-22,9 5-3,0 0-21,-7-6 9,7 6-41,0 0-15,0 0-14,-8-5-19,8 5-8,0 0-19,0 0-7,0 0-14,-8-5-20,8 5-7,0 0 8,0 0-22,0 0-49,0 0-37,0 0-80,-5-10-134,5 10-130,0 0-235,0 0-451,4-14-723</inkml:trace>
  <inkml:trace contextRef="#ctx0" brushRef="#br0" timeOffset="-150422.136">18702 1465 98,'-11'3'612,"11"-3"-137,-10 4-48,10-4-44,-9 4-39,9-4-25,-10 4-24,10-4-7,-10 3-19,10-3-33,0 0-13,-12 5-16,12-5-4,0 0-42,-9 4 3,9-4-1,0 0-12,0 0-12,-11 7-15,11-7-13,0 0-20,0 0-19,0 0-2,-9 5 7,9-5 33,0 0-1,0 0 4,0 0 7,9 5 33,-9-5-4,14 2-11,-14-2-34,21 3 2,-8-2-3,5-1 2,1 1 3,4-1-30,4 2 0,3-2-13,2-2 8,5 0-8,1 1-1,4-2-7,5-1 7,2 3-9,1-3-4,-2 2-3,2-3-5,-1 0-4,1 1-11,1 1 5,-3-2-9,2 1 1,1 1-18,-2-1 6,-1 0 0,-2 0 1,2 0-8,-2 1 11,-6 0-13,1 0 4,-1-1-23,7 0 28,-1 1-10,0-2 14,-1 0-14,2 1 12,-1 0-16,0 0 18,0-1-6,0 1-6,0 0-9,0 0 7,1-1-3,-2 0-3,2 1 3,1-1 4,2 0-8,-1 2 12,0-2-5,2 1-1,-2 1-1,2-1-3,-1 1 14,-2-2-17,1 3 6,1-2 0,-4 0 4,2 0-7,-2 0 9,-4 0-9,4 0-1,-6 2 9,1-1-3,-1 0-12,-1-2 11,1 1-3,-2 1 1,2-1-1,-1 1 4,1-2 0,3 0 0,-2 2-3,4-3 0,1 3 0,-6-2 0,7 2-4,-2-2-1,-6 1 7,2 1-1,-1 1-4,1-2 6,-1 0-49,-1 3 52,0-4-47,0 3 62,2-2-48,-3 3 47,0-2-41,2-1 39,-3 1-6,1 1 0,1 1-1,0-2-1,0 2-9,-1-2 4,3 1-6,-2-1 8,1 1-9,1 1 9,-2 0-2,1-2-7,0 3-47,-1-2 62,0-1-57,-2 3 66,-1-2-54,1 0 55,-7 0-50,1-1 44,-2 3-2,1-3-4,-1 1 8,-2-1-59,2 1 57,-2-1-2,0 1 4,0 0-6,-2-2 5,1 0-17,-1 2-1,-1-3 0,0 3 0,-3 0 0,1-1 0,-3 0 0,2 1 0,0 0 0,-1-1 0,-1 3 0,-1-4 0,0 3 0,-1-3 0,0 3 0,-3-1 0,-1 2 0,1-2 0,-1 1 0,-2 0 0,2 0 0,-13 1 0,21-3 0,-21 3 0,17-2 0,-17 2 0,15 0 0,-15 0 0,0 0 0,16-3 0,-16 3 0,0 0 0,0 0 0,17-1 0,-17 1 0,0 0 0,0 0 0,10-3 0,-10 3 0,0 0 0,0 0 0,0 0 0,0 0-103,0 0-707,0 0-245,-17 0-906,17 0-1700</inkml:trace>
  <inkml:trace contextRef="#ctx0" brushRef="#br1" timeOffset="-143745.609">24802 2288 117,'0'0'327,"-11"-3"-3,11 3-81,-12-4 37,12 4-39,-12-5 14,12 5 21,-14-3 19,14 3-9,-14-4 17,14 4 23,-11-2 32,11 2-32,-12-4 13,12 4-40,-6-4-10,6 4-31,0 0 1,-11-8-26,11 8-14,0 0-9,-6-12-47,6 12 24,6-9-3,-6 9 9,11-12-43,-3 6 15,6-1-4,-2 1-19,6 1 4,-1-1 4,6 2-4,-1-1-33,-3 2-24,1 0-19,1 0-7,0 2-57,-3-1-6,1 4 0,-2-1 0,1 3 0,0 0 0,-4 0 0,-1 2 0,-1 2 0,-1 2 0,-4 2 0,2 0 0,-7 2 0,-2 3 0,-2 2 0,-5 1 0,-2 6 0,-4-1 0,-2-3 0,-1 4 0,-6 1 0,2-2 0,1-3 0,-2 0 0,2-4 0,1 1 0,3-4 0,2-1 0,-1 1 0,4-6 0,1 1 0,1-3 0,2 1 0,1-1 0,5-7 0,-4 10 0,4-10 0,6 7 0,-6-7 0,20 2 0,-8-4 0,8 2 0,-1-3 0,6 0 0,2-1 0,8-1 0,0 0 0,2-2 0,-1 1 0,0 0 0,0 0 0,-1-1 0,-2 2 0,-7 1 0,0-1 0,-2 0 0,-2 1 0,-5 1 0,0-1 0,-4 1 0,0 1 0,-2-1 0,-11 3 0,21-2 0,-21 2 0,13-4 0,-13 4 0,12-4 0,-12 4 0,11-2 0,-11 2 0,0 0 0,11-5 0,-11 5 0,0 0 0,10-2 0,-10 2 0,0 0 0,0 0 0,0 0 0,0 0 0,0 0-350,0 0-308,0 0-91,-6-9-74,6 9-949,0 0-1466</inkml:trace>
  <inkml:trace contextRef="#ctx0" brushRef="#br1" timeOffset="-142371.33">26157 2161 357,'0'0'789,"7"-14"-113,-3 5-10,-2-1-90,-2 10-40,7-18-29,-7 18-40,4-16 3,-4 16-33,3-14-13,-3 14-68,3-12-51,-3 12-63,0 0-49,4-10-47,-4 10-27,0 0-32,0 0 39,-4 10 31,1 2-1,0 4 5,-1 2-14,0 3-56,-1 5-91,-1 4 0,1 0 0,-2 1 0,3 0 0,1 2 0,1-3 0,0-1 0,2 0 0,2-3 0,0 0 0,1 0 0,6-2 0,-2-3 0,4 1 0,0-3 0,2-2 0,4-2 0,-2-1 0,4-5 0,0 0 0,-1-2 0,3-2 0,-2-3-239,0-2-139,2 0-46,0-5-69,2-2-16,0 0-84,-4-3-17,2-5 8,-3 2-147,-3 0-377,-1-4-741</inkml:trace>
  <inkml:trace contextRef="#ctx0" brushRef="#br1" timeOffset="-141450.991">26141 2331 566,'-22'0'690,"8"0"-81,1 0-53,-1 1-121,14-1-86,-15 0-73,15 0-34,0 0-19,0 0 3,0 0-15,0 0-33,18-4 6,0 0-27,7 0-2,1 1-36,5-2-3,4 0-38,-1 0 9,1 1-24,-3 0-5,3-1-24,-7 1 3,-1 2-19,-4 1 6,-2-1-22,-3 2 7,3 2-18,-6 1 15,-1 2-5,-3 3 0,-2 0 1,-3 2 32,0 2 18,0 1 23,-4 0 0,3 1-8,-1 1-13,0-1-12,2 0-3,0 1-9,3-3 5,0-1-15,5-1 4,3-2-3,6 1 0,0-4-7,4-4-6,2-1 2,0-1-3,5-2-2,-1-4 0,-1 2-1,1-6-3,-3 0-5,1-1 1,-4-2 2,0 1 7,-2-3-8,-3 3 11,-4 0-11,-5 1 13,4-1-10,-7 3 12,-2-1-3,-1 4 12,-1-2 3,-6 9 12,9-13 5,-9 13-15,6-10-3,-6 10-6,0 0 15,0 0 34,0 0 11,0 0 20,0 0-16,0 0 20,-8 14-7,5-4 1,-1 5 25,-1 5 16,1 3 1,0 2-24,-1 5-20,2 3 8,-3 0-20,4 2 27,0 3-45,-1 6-64,1 1 0,0 0 0,2 0 0,0 2 0,0 0 0,0-1 0,2 1 0,0-1 0,-2-2 0,3-5 0,-3-1 0,0-3 0,0-1 0,0-5 0,-3-1 0,-1-2 0,0-2 0,-2 0 0,-2-5 0,-1 1 0,-5-2 0,1-1 0,-4-4 0,-2 0 0,-1-4 0,-5-2 0,0-2 0,-1-4 0,-4-4 0,-4-3 0,-4-5 0,0-5 0,0-5 0,2-4 0,-1-2 0,0-10 0,9 3 0,3-2 0,4-1 0,5-2 0,7 0 0,5 3 0,6 0 0,8-4-42,7 1-155,4 0-15,13-5-27,7 3 1,6 2 5,5-2-5,4 3 41,1 4 27,5-3 30,-1 5 26,-2 2-11,-1 0 3,-2 3 49,-7 1 13,-8 7 22,-5 1 11,-5-1 2,-6 5 6,-7 2 43,0 1 52,-5 1 32,-1 0-16,-3 2 16,-1 1 16,-3-2 1,-5 9 15,9-15-6,-9 15 11,3-10 3,-3 10-28,4-9 5,-4 9-15,4-9-30,-4 9-8,0 0-30,0 0-1,0 0-13,0 0 14,11 5 22,-9 6-12,3 5 41,0 8 29,2 6-13,-3 4-13,5 5-25,-2 2-53,-2 4-18,-1-1 0,0 2 0,-1 2 0,-1-1 0,-2 1 0,0-2 0,0 0 0,-2-3 0,-1 1 0,-1-2 0,0-7 0,-1-1 0,-2-2 0,2 0 0,-1-3 0,1-6 0,-1-2-107,0-2-273,2-2-34,-2-3-76,3-5-79,-1 1-54,4-10-10,-9 10-65,9-10-660,0 0-960</inkml:trace>
  <inkml:trace contextRef="#ctx0" brushRef="#br1" timeOffset="-141169.752">27418 2646 119,'-3'-32'782,"-1"0"-179,0 0-69,4 4-57,-2 2-18,1 0-44,2 3-58,1-1-4,2 1-14,3 0-45,4 2-6,0-1-18,5 2-11,2 3-29,2 1-4,2 2-5,-1 3-23,2 5-20,2-2-25,-4 4-3,0 3-44,-3 1-3,1 2-39,-2 1 11,-4 2-36,-1 3 8,-2 1 6,-3 3 6,-5-3-12,0 5-1,-6 1-10,0 0-7,-5 4-4,-5-1-2,-1 3-10,-2-2 9,-2 1-16,-2-3 9,1 0-19,1-1-61,0-4-93,4 1-60,-1-1-58,4-3-57,1 1-59,2-4-73,3 0-51,6-6-45,-7 11-150,7-11-557,0 0-877</inkml:trace>
  <inkml:trace contextRef="#ctx0" brushRef="#br1" timeOffset="-140576.025">27876 2471 823,'14'-4'689,"-5"1"-67,5-2-64,-1-2-79,0 0-77,1 0-33,1-3-25,6 0-48,-3-2-37,4-2-28,1-1-14,-1 1-18,1-1-6,-2-1-10,-4 3-44,0 0-24,0 0-1,-4 1 34,-1 0-21,-4 2-12,1-2-26,0 3-12,-4-2-11,-5 11-20,4-14-11,-4 14-8,-4-12-3,4 12-22,-12-8 10,12 8-5,-15-4 7,15 4-6,-23 6-9,12-2-4,-5 3 5,1 3-11,-2 4 36,0 0-29,-1 5 23,2 1-21,-2 2 24,2 0-22,3 0 19,2 2-6,2-3-4,1 2 4,3-1 0,0 1-7,3-4-7,2 1 25,0-3-21,4 0 1,3-1 6,-1-2 0,8 1 6,-1-3-11,5-2-13,0-2 23,5-2 3,3-5-12,2 1 1,1-4-3,7-3 4,6-2-23,0-6 5,-1-1 4,0-1 14,-2-4-15,-2-3-9,-1-1 12,-3-3-11,-2 0 10,-3-2-5,-3 1 14,-4-3-8,-3-1 8,-4 5 0,-4 1 3,-3 1 0,-2 2-9,-2 0-34,-3 3 44,-1 0-36,-4 2 40,1 0-35,-3 3 45,3-2-50,-3 3 42,0 3-45,0 0 38,2 3-39,5 7 48,-10-10-41,10 10 29,0 0-29,-9 5 41,9-5-7,1 15 3,3-3-13,0 1-4,4 3 13,1 2-8,1 3 11,3 3-9,-3-4 1,0 1 10,-1-2-6,-1 2 0,-1-1 31,-2-3 49,-2 0 26,-3 0-10,0-2 4,-4 2-4,-3-1-24,-2 0-5,-3-1-24,-3-2 1,-1 1-23,-3-1-12,-1-4-105,2 0-158,-3-1-181,1-5-146,-3 4-227,-3-5-1045,2-1-1560</inkml:trace>
  <inkml:trace contextRef="#ctx0" brushRef="#br1" timeOffset="-139025.046">26197 3838 632,'0'0'607,"0"0"-62,9-4-19,-9 4-70,0 0 5,0 0-33,0 0-38,5-6-21,-5 6-29,0 0-18,0 0-20,0 0-9,0 0-5,0 0-1,0 0-38,0 0-17,0 0-17,0 0-25,0 0 13,0 0 11,0 0-20,0 0-12,0 0-10,-5 12-78,5-12-94,-9 6 0,9-6 0,-10 12 0,10-12 0,-14 10 0,5-3 0,0 0 0,-1 0 0,0 1 0,-1 1 0,-3 2 0,1-1 0,-4 1 0,2 1 0,-3 0 0,0 1 0,2-1 0,-2 1 0,0 3 0,-2-2 0,0 2 0,0 0 0,-3 0 0,2 1 0,0 0 0,-2 0 0,2 0 0,-1 0 0,2 2 0,-2-1 0,1 0 0,-1-1 0,2 3 0,1-2 0,-3 1 0,2 0 0,-3 0 0,0 1 0,2-2 0,-6 6 0,-1 0 0,-1 0 0,0-1 0,-2 1 0,-1-1 0,-1 3 0,-1-1 0,-3 0 0,0 0 0,-6 6 0,-3-2 0,2 3 0,-3-3 0,2 2 0,-4-1 0,1 2 0,1-2 0,-3 1 0,-1-1 0,-1 1 0,-1 0 0,2-1 0,-2 2 0,-1-1 0,0 0 0,0 1 0,1-3 0,-2 3 0,1-2 0,1 2 0,-1-1 0,2 1 0,-2-2 0,3 2 0,-2-2 0,1 2 0,0 1 0,3-2 0,-2 0 0,2 1 0,-1 0 0,1-1 0,0-2 0,1 3 0,-1-1 0,2-1 0,0-2 0,0 4 0,2-5 0,-2 4 0,2-2 0,0 0 0,-1 0 0,2 0 0,-2 0 0,3 1 0,-2-1 0,2 1 0,6-5 0,-8 5 0,7-4 0,0 0 0,-6 5 0,5-7 0,2 1 0,0 1 0,-1-1 0,1-1 0,1 1 0,2-2 0,2 0 0,-3 0 0,2-1 0,-1 0 0,2-1 0,1-4 0,8 0 0,-3-2 0,3 2 0,3-6 0,3 0 0,-1 0 0,2 0 0,2-2 0,1-2 0,0 0 0,4-1 0,0 0 0,0-2 0,2 0 0,7-4 0,-12 8 0,12-8 0,-9 6 0,9-6 0,0 0 0,-11 4-92,11-4-1107,0 0-975,0 0-1951</inkml:trace>
  <inkml:trace contextRef="#ctx0" brushRef="#br1" timeOffset="-132288.362">26197 3970 346,'0'0'381,"0"0"-57,0 0-42,0 0-39,0 0-30,0 0-22,-6-6-29,6 6-9,0 0-23,0 0-14,0 0-21,-10-4-5,10 4-19,0 0-10,0 0-10,-8-5-4,8 5-18,0 0-5,0 0-2,0 0-4,0 0-10,-9-5 4,9 5-1,0 0-7,0 0-57,0 0-77,0 0-127,0 0-578,0 0-373</inkml:trace>
  <inkml:trace contextRef="#ctx0" brushRef="#br1" timeOffset="-131281.913">26202 3820 419,'0'0'519,"0"0"-62,0 0-42,0 0-19,-13 2-29,13-2-32,0 0-9,0 0-12,0 0-28,0 0-15,0 0-22,-12-2-26,12 2-17,0 0-11,0 0-10,0 0-6,0 0 2,0 0 2,0 0-28,0 0 2,10 5-43,-10-5 17,0 0-23,10 6 2,-10-6-30,12 6-5,-12-6-1,16 9 10,-7-4-7,2 2-12,0 1 6,0-2-17,3 2 2,-3 1 1,3 1 8,1 0-14,3 2-6,-4-3-1,4 4-18,-1 0 20,4 1 0,2 3-11,-2 1-1,2-1-7,4 4-9,2 2 3,-2-1-5,3-1 2,-1 2-7,4 1 4,-1 2-2,2 1-12,1-1 5,9 5 5,-2-1-6,3 2-2,0-1 2,0-1-1,2 1 6,0-2 16,-2 2-13,3-2 12,0 1 16,0 1-4,-1-1-2,3 0 3,0 0-13,-2-1 2,2 3-4,0-3-6,-1 1 1,2 0-2,0 1-5,-1-2-1,3 0 4,-1 0-1,-1 0 3,1 0-6,1 0 4,-1 0-2,1 0-12,-1 0 0,0-2 0,1 2 0,-2 0 0,1 0 0,1 0 0,-5 0 0,3 1 0,-6 0 0,4-1 0,-3 0 0,-2 0 0,-5-4 0,5 4 0,-5-4 0,4 4 0,-5-4 0,6 5 0,-6-7 0,2 2 0,-2 1 0,1-1 0,-1-1 0,0 3 0,-1-3 0,0 2 0,1-1 0,-2 0 0,0 0 0,-1 1 0,-2-1 0,0-1 0,0 0 0,-1 1 0,2-2 0,-2-1 0,-2 2 0,2-3 0,-2 1 0,-1-1 0,0-3 0,-4-1 0,-2-1 0,1 1 0,-1-3 0,0 1 0,0 0 0,0-1 0,-1 1 0,-3-2 0,1-1 0,-2-2 0,0 2 0,-1 0 0,-1-2 0,-3-1 0,1-1 0,-2-1 0,-1 0 0,-1 1 0,1-1 0,-1-1 0,-1 0 0,0 1 0,-2-3 0,2 0 0,-1 1 0,0 0 0,-8-5 0,14 7 0,-14-7 0,10 6 0,-10-6 0,9 6 0,-9-6 0,0 0 0,11 7 0,-11-7 0,0 0 0,0 0 0,11 5 0,-11-5 0,0 0 0,0 0 0,0 0 0,0 0-362,0 0-345,0 0-201,10-2-1049,-10 2-1699</inkml:trace>
  <inkml:trace contextRef="#ctx0" brushRef="#br2" timeOffset="-127292.56">18743 7367 111,'-16'-2'967,"2"-1"-176,3 1-57,0-1-81,11 3 11,-19-5-38,19 5-74,-15-4-5,15 4-84,-14-3-12,14 3-84,0 0-18,-14-3-89,14 3 6,0 0 15,-9 7-172,9-7-109,1 14 0,3-3 0,0 4 0,1 2 0,-1-1 0,1 6 0,0 0 0,0 1 0,3 0 0,-3 1 0,0-1 0,-1 0 0,0-1 0,0 2 0,0-3 0,0-1 0,-1-3 0,-1 3 0,2-5 0,-2 1 0,0-4 0,1 0 0,-3-12 0,4 20 0,-4-20 0,7 11-502,-7-11-305,0 0-121,8 6-949,-8-6-1599</inkml:trace>
  <inkml:trace contextRef="#ctx0" brushRef="#br2" timeOffset="-127058.197">18683 7392 879,'-11'-14'788,"2"3"-61,1-2-54,0 2-68,1 0-38,2 0-72,0 1-60,2 1-39,2-2-45,2-1 17,4 1-86,5-1 27,0 2-47,5-2-2,4 2-48,0-2-22,4 3-37,3 1-23,-2 1-25,-1 1-101,3 2-4,-2 0 0,-4 1 0,1 2 0,-2 0 0,1 2-89,-3 0-192,0 2-72,-3 1-72,1 0-105,-6 2-114,-1 1-81,-4 4-903,-2-1-1287</inkml:trace>
  <inkml:trace contextRef="#ctx0" brushRef="#br2" timeOffset="-126678.848">18731 7524 705,'-7'7'938,"7"-7"-130,0 0-87,-2 9-29,2-9-112,0 0-30,21-1-91,-5-2-15,3-3-76,3 0-38,2-1-97,2 0-13,2-2-74,1 1-1,-5 1-68,0 0 23,-1 1-52,-2 0 17,1 3-63,-4-1-49,0 0-109,-3 1-45,-1 2-35,-14 1-41,21 1-1,-21-1-28,14 5-50,-14-5-19,5 8-39,-5-8 17,-5 15-24,-1-6-35,-5 1 43,-3 4 46,-3-1 79,-3 1 75,-2 3 106,-1-2 82,0 1 46,3-2 84,-2 0 64,2 0 50,3-3 44,-1 1 46,4-2 45,1 0-8,3-1 4,1-2-19,0 1 12,9-8 12,-6 13-21,6-13 28,0 0-66,2 17 1,-2-17-51,16 9 9,-5-6-55,3-1 19,3-2-54,3 2-1,1-2-63,1 0-12,0 0-89,1 0 0,-1-2 0,4 2 0,1-1 0,-1 0-33,1 0-269,0-1-123,-4 2-61,1-2-151,-1 0-122,-1 1-169,-2-2-539,-2 1-1086</inkml:trace>
  <inkml:trace contextRef="#ctx0" brushRef="#br2" timeOffset="-126455.933">19367 7457 1244,'-5'-8'839,"-1"1"-52,6 7-69,-8-11-66,8 11-109,-5-8-64,5 8-22,0 0 23,0 0-72,10-6 9,-10 6-55,18 5 10,-3-2-63,1 3-185,2-1-124,1 2 0,0 0 0,1 3 0,-2-3 0,0 1 0,-1 3 0,1-2 0,-4-2 0,0 1 0,-3 1 0,2 0 0,-1-1 0,-3 1-364,1 0-173,-4-2-65,1-1-57,-1 0-24,-6-6-113,10 8-649,-10-8-1059</inkml:trace>
  <inkml:trace contextRef="#ctx0" brushRef="#br2" timeOffset="-126237.198">19748 7428 762,'-2'-11'769,"2"11"-40,-2-17-102,2 17-7,-2-14-64,2 14-31,-3-9-72,3 9-62,-4-8-53,4 8-48,0 0-17,-9-6-2,9 6 1,-12 3-66,12-3-7,-18 8-63,6-1 6,-2 2-54,0 3 8,-4 0-48,-3 3 16,0 1-7,-2 3-8,0-2-13,1 2-12,0 0-3,1 0-25,0 0 20,3-2-96,1 1-15,2-2-113,3-1-59,0-2-62,2 0-57,4-2-95,1 0-138,5-11-104,-3 18-820,3-18-1179</inkml:trace>
  <inkml:trace contextRef="#ctx0" brushRef="#br2" timeOffset="-125924.061">19872 7554 1180,'9'-15'843,"-1"0"-103,-3 1-28,1 0-4,-2 1-82,-2 1-44,2 1-6,-4 11-69,4-19-18,-4 19-82,4-17-36,-4 17-94,3-10-104,-3 10-173,0 0 0,0 0 0,0 0 0,11 7 0,-7 3 0,0 4 0,1 2 0,1 4 0,1 1 0,2 7 0,-2 4 0,2 8 0,0-2 0,0 4 0,-1 0 0,0-1 0,0 1 0,0-1 0,0-2 0,0 1 0,-2-7 0,0-1 0,-1-2 0,0-1 0,-1-5 0,-1-1 0,2 1 0,-1-7 0,-2 0 0,-1-3-241,2-2-408,-3-12-43,4 17-75,-4-17-135,0 0-663,4 9-1209</inkml:trace>
  <inkml:trace contextRef="#ctx0" brushRef="#br2" timeOffset="-125658.453">19949 7520 334,'-13'-34'809,"2"5"-160,1 0-23,4 1-53,2 2-88,3 3-52,2 0-75,6 1-22,0 1-61,9-2 0,2 2-53,5 4 15,2 0 4,4 5-9,2 2-27,1 6-1,-3 1 31,0 2-74,-1 2 13,-4 3-63,-4 2 15,1 1-54,-6 2 29,-2 1-16,-7 3 38,-3-2-63,-3 1 17,-5 3-40,-6 2 28,-2 1-46,-4 2 27,-4 0-38,-1-3 30,-1 0-39,-1 1 27,0-3-44,1 1-47,4-4-111,2-1-71,1 0-131,4-4-112,2 0-135,1 0-71,9-7-118,-5 9-631,5-9-1057</inkml:trace>
  <inkml:trace contextRef="#ctx0" brushRef="#br2" timeOffset="-125220.969">20388 7253 686,'5'-17'886,"0"5"-105,-1-2-54,0 4-43,-1-1-40,-3 11-88,2-18-59,-2 18-27,4-14-113,-4 14-50,-2-11-94,2 11 24,0 0-35,0 0 7,-5 8-61,5-8 22,-6 21-30,4-7 8,0 3-60,1 1-47,1 1-41,0 2 0,1-2 0,2 5 0,0-3 0,1 1 0,3-1 0,-1-2 0,2-3 0,2 0 0,2-2 0,-2-1 0,2-4 0,2-1-53,0-2-136,0 0 34,-1-5-60,2 1 17,-2-2-24,1-3 32,0-2 5,0-1 16,0 0 9,-2-3 44,-1 0 3,-2-2 28,0 0 11,0-1 36,-4 1-4,0 2 61,-1 0-5,0 0 39,-4 9-35,5-11 22,-5 11-10,0 0 48,0 0-1,0 0 27,0 0 0,3 11-16,-3-11 10,-3 19 53,2-7-44,-1 1-2,2 1-25,0 2 21,2 0-27,-1 1-1,2-2-26,1 0-3,1-2 1,1 2-16,0-4-6,2 0-33,2-2 44,-1-2-78,1-2 11,3-2-87,-2 0 3,3-3-66,-1-3-59,2 0-44,2-4-70,1-3-114,-3 0-83,2-4-89,-3-3-809,4-3-1064</inkml:trace>
  <inkml:trace contextRef="#ctx0" brushRef="#br2" timeOffset="-124925.272">20669 7161 681,'-17'2'786,"4"2"-63,0 0-107,13-4-38,-17 7-85,17-7-46,-10 6-95,10-6 3,0 0-35,0 0-11,9 11-34,-9-11-25,20 0-26,-7-3-14,5 0-2,-1-1-10,6-3 6,-2 2-10,0-5-5,-1 3-25,-1-3-21,-2-2-20,-2 3 15,-3-3-127,-2 2-11,-1-2 0,-2 0 0,-4 2 0,-3 10 0,0-18 0,0 18 0,-6-16 0,-1 9 0,-3 3 0,0 1 0,-2 2 0,-1 2 0,-4 3 0,0 2 0,-3 1 0,1 5-186,-3 2-150,0 4-91,3-1-101,0 2-132,3 2-106,1-1-906,5-1-1343</inkml:trace>
  <inkml:trace contextRef="#ctx0" brushRef="#br2" timeOffset="-124460.586">21266 7351 97,'21'-9'949,"-4"-2"-148,-1 1-56,-5 0-106,-2-2-45,-4 3-92,-2-2-61,-3 11-61,-3-17-23,3 17-28,-11-12-14,1 7-39,-1 1 9,-1 4-56,-4 0 7,1 5-58,-3 2 10,-2 0-24,3 4-22,-2 3-27,1 3 8,4 0-53,1 1-34,2 1-36,4-1 0,2 0 0,4 0 0,2-1 0,3 0 0,1-3 0,8 3 0,1-3 0,4-2 0,1-3 0,3 0-73,2-3-97,1-1-62,2-4 22,1-1-30,-2-1-15,4-2 1,0-5-4,0-1 14,-2 0 52,-2-2 26,-1-1 29,-4-2 11,-1-4 25,-5 4 10,-2-3 46,-1-2 12,-4 3 62,-1 2 32,-4 0 27,0 2-7,0 1 43,-3 11-9,1-18 2,-1 18-14,0 0 27,-1-12-13,1 12 24,0 0-9,0 0-6,-4 9-27,4-9-7,0 14-13,0-14-19,4 20-13,-1-11-2,1 2 30,0-1-59,1 0 2,0 0 41,2 1-66,3-1 54,-1-2-61,1 0-2,3-1-106,0-1-49,1-2-72,-2-1-58,5-3-81,-3 0-95,4-3-76,-1 0-122,-1-4-725,3-2-1003</inkml:trace>
  <inkml:trace contextRef="#ctx0" brushRef="#br2" timeOffset="-124136.186">21744 7016 744,'-18'1'708,"2"0"-69,3 2-73,1 0-61,2 1-15,1-1-54,0 3-25,9-6-65,-9 10-15,9-10-56,-1 12 1,1-12-43,5 11-14,-5-11-30,14 12-12,-5-8-2,3-2-27,2-1-12,-2-1 10,8-1-49,-4-1 22,2-2-24,0-3 27,-3 1-47,2-1 26,-4-1-28,1-1 43,-4-1-47,-1 0 15,-3-2-41,-1 1 4,-2 0-47,-3 11 0,-3-21 0,-2 11 0,-1 2 0,0-1 0,-5 2 0,0 2 0,-1 3 0,-2 0 0,1 2 0,-2 4 0,-2 3-24,0 0-117,-1 4-114,0 3-52,2 0-76,0 1-29,4 2-105,2 2-110,4-4-104,3 1-790,3-3-1151</inkml:trace>
  <inkml:trace contextRef="#ctx0" brushRef="#br2" timeOffset="-123886.195">22002 7125 327,'7'-17'896,"-2"3"-109,0-2-85,1 2-37,-2-1-53,-1 1-78,-1 3-13,1 0-99,-1 0-27,-2 11-116,3-14-43,-3 14-44,0 0 32,0 0-24,0 0 13,0 0-57,5 16 4,-4-3-32,-1 5-11,2 1-16,-1 1-20,0 4-14,1 0-12,1 1-6,-2 2 16,1 1-58,-2-2-7,1 2 0,0-2 0,2 0 0,-2-1 0,0-2-189,2-5-36,-1 0-97,1-1-90,0-3-55,-2-2-160,3-3-114,1 0-907,-5-9-1311</inkml:trace>
  <inkml:trace contextRef="#ctx0" brushRef="#br2" timeOffset="-123573.68">21908 7250 830,'-12'-7'925,"3"0"-211,9 7-97,-8-9-113,8 9-28,4-13-100,7 6-52,4-1-68,4-2-15,9 2-46,3-3 11,2 2-13,7-3 17,-2 3 10,2-2 11,-6 5 18,0-2 19,-2 1 2,-6 2 25,0-1 31,-2 0-61,-5 3-265,-2 1 0,-1-2 0,-3 0 0,0 3 0,-3-2 0,0 0 0,-10 3 0,17-3 0,-17 3 0,13-4 0,-13 4 0,11-4 0,-11 4 0,9-3 0,-9 3 0,0 0 0,9-7 0,-9 7 0,0 0 0,5-8 0,-5 8 0,0 0 0,0 0 0,5-7 0,-5 7 0,0 0 0,0 0 0,0 0 0,0 0-982,0 0-1290,-16 2-2064</inkml:trace>
  <inkml:trace contextRef="#ctx0" brushRef="#br2" timeOffset="-122291.642">27629 7045 320,'0'0'739,"8"-14"-119,-8 14-44,8-14-44,-8 14-22,6-10-64,-6 10-14,7-11-25,-7 11-18,3-8-3,-3 8-15,0 0 31,6-10-68,-6 10 18,0 0-41,0 0 36,11-5-5,-11 5 33,7 8-375,-1-1 0,-1 1 0,4 6 0,-4 0 0,4 2 0,-3 4 0,2 2 0,1-1 0,-5 1 0,3 0 0,-1 1 0,0-1 0,-1 0 0,-2-1 0,2-3 0,-3 1 0,2-2 0,-2-2 0,0 1 0,3-4 0,-4 1 0,0-2-511,-1-11-211,1 18-93,-1-18-82,-2 16-763,2-16-1325</inkml:trace>
  <inkml:trace contextRef="#ctx0" brushRef="#br2" timeOffset="-122072.593">27506 7213 263,'-16'-15'911,"4"-1"-110,1-3-103,2 5-57,-2-3-55,6 0-28,1 2-78,0 1-56,4-1 9,2 1-98,5-4 3,3 1-77,5 1 24,2-1-63,8 1-7,2 3-61,2 1-7,3 2-54,-3 3 5,2 0-48,-2 3 15,-2 2-36,-4 2 15,-1 1-98,-1 1-51,4 1-96,-5 3-57,2 0-75,-6 1-67,-1 3-73,-3-1-91,-1 2-45,-3 2-59,-4 0-147,-2 1-330,-4 4-760</inkml:trace>
  <inkml:trace contextRef="#ctx0" brushRef="#br2" timeOffset="-121353.435">27611 7358 176,'-29'23'858,"5"-4"-122,1-4-47,4 2-58,2-4-60,3-2-73,5-2-79,1 1-32,3-3-10,5-7-70,-2 11-27,2-11-87,11 6 6,0-4-85,5-2-20,4-2-23,4-1-13,1-3-14,6 2-12,-4-1-70,3-3-50,1 0-18,1 1-16,-1-2-68,3-1-59,4-4-28,-2 2-20,-6-1 21,-1 1 7,-2-2 41,-5 0 45,3-3 34,-3 1 27,-7 0 46,0 2 65,-2 0 97,-3 5 59,-2-3 39,1 3-1,-1 1 47,-2-1-25,-6 9 13,11-9-51,-11 9 22,8-6-38,-8 6 15,0 0-22,12 3 7,-12-3-35,7 12-1,-7-12-11,8 17-32,-3-8 29,0 4-3,2-2 0,-1 2-25,1 1-12,-3-2-12,3 0-2,-2 0 13,1-1-8,-2-1-42,-1-3 0,2 2-1,-5-9 2,4 14 3,-4-14 6,7 9 34,-7-9-49,0 0-4,0 0 23,0 0 15,0 0-45,0 0 3,-7-6 35,7 6-45,-4-18 4,3 7-1,-3-1 6,4 0-2,0-2 0,3-2 3,-2-1-9,3 1 11,1 1 8,1-1-14,2 3-1,-1-1 4,5 5 38,-1-4 29,2 6 6,2 2-1,0-1-10,2 5 18,-2 1-12,2 2-3,1 3-4,-3 0-14,2 2-6,-3 2-7,2-1-5,-5 2-5,-1 1-3,-1-3-10,0 4-7,-2-1 0,-2-2 0,-2 1 0,-3-10 0,6 18 0,-6-18 0,0 15 0,0-15 0,-6 14 0,6-14 0,-6 9-38,6-9-7,-7 7-6,7-7 10,0 0 4,-8 4 6,8-4 5,0 0-1,-8-10 8,8 10 0,0-12 6,0 12 0,5-22 6,-1 7 0,1 2 1,2-2 16,0-3-11,5 3-10,-2-3 12,4 4-2,0-1 33,0 2 19,4 2 14,0 1 18,0 1 12,0 3-39,-2 2-56,1 2 0,-3 1 0,0 2 0,-1 3 0,1 1 0,-3 3 0,0 1 0,0 3 0,-3-1 0,1 3 0,-3-1 0,-2 3 0,-1-1 0,-1 2 0,-2 1 0,0-3 0,0 3-134,0 0-400,-2-1-133,1 2-138,1-5-145,0-1-665,0 1-1270</inkml:trace>
  <inkml:trace contextRef="#ctx0" brushRef="#br2" timeOffset="-121059.498">28836 7239 391,'4'-18'829,"-2"0"-134,3 0-40,-1 2-32,1 1-54,-2 1-13,1 3-85,-2 0-36,1 1-55,-3 10-37,7-11-20,-7 11 14,12-3-2,-12 3 18,11 12-26,-3-1 11,1 4-107,0 5-231,0 1 0,0 5 0,1 3 0,-1 10 0,0 1 0,0 2 0,-2 1 0,-1 0 0,-4 0 0,-2-4 0,2 1 0,-5 5 0,0-2 0,-1-2 0,-2 1 0,0-2 0,1-5 0,-3-2 0,3 1 0,-2-5 0,1-4 0,4-1 0,-4-2-119,3-4-487,-1-3-111,4 0-105,0-15-158,0 17-587,0-17-1212</inkml:trace>
  <inkml:trace contextRef="#ctx0" brushRef="#br2" timeOffset="-120782.483">29022 7299 679,'-11'-17'920,"1"2"-134,2 1-122,4-1-35,1 1-73,5 3-55,3-2-75,3 1-18,3 2-53,4-1-39,5 3-32,1 1-43,0 2-26,-1 3-40,2-1-38,-3 5-25,0-1-26,-2 3-11,-3 0-13,-3 4-7,-3-2-7,-4 5-5,-4-11 5,-5 20-22,-7-8-3,-1 2-3,-7 1-13,-4 2 10,-2-2-7,1-1-9,-4-2-59,3-1-56,-1 1-64,5-3-72,-1-1-100,4 0-66,1-3-156,4-1-148,0 2-946,14-6-1334</inkml:trace>
  <inkml:trace contextRef="#ctx0" brushRef="#br2" timeOffset="-120295.356">29420 6991 452,'1'-18'1070,"2"4"-227,-3-1-17,-2 1-91,1 0-43,-2-1-41,2 2-54,-1 0-52,-1 2-41,0 1-35,1 1-58,2 9-81,-4-16-264,4 16-66,-5-9 0,5 9 0,0 0 0,-5 8 0,2 1 0,2 4 0,0 3 0,-1 4 0,2 1 0,0 2 0,2 3 0,-1-1 0,2-2 0,-1 4 0,3-5 0,2 0 0,-1 1 0,2-1 0,1-2 0,2-1 0,1-3 0,2-2-221,0 0-204,1-3-39,4-1-22,-3-5-58,0 0-28,1-3 28,-2-2 36,3-1 1,-1-2 104,-2-2 28,1-2 116,0-6 44,-1 2 128,-3-2 53,-2-3 97,0 3 62,-5-2 37,0 1 79,-2-1 39,0 2 36,-2 2 18,-1 11-30,-1-22 5,1 22-64,-3-11-10,3 11-29,-8-6 16,8 6-41,0 0-7,-7 12 0,7-12-4,-5 20-43,2-8-9,2 1-38,1 1-5,1 0-24,-1-1 2,4 3-22,0-2 4,-1-1-12,3-1 6,1 0-13,1 0-1,1-2-6,0-1 8,1-2-53,1 0-40,0-2-68,0-2-40,2-1-26,-1-1-54,1-2-83,0-1-101,-1-1-76,2-3-82,-1 0-702,-1-6-911</inkml:trace>
  <inkml:trace contextRef="#ctx0" brushRef="#br2" timeOffset="-120012.048">29625 6930 403,'-12'6'723,"1"1"-109,5-1-3,6-6-72,-6 14-54,6-14-46,2 14-20,5-9-62,0 2-28,5-2-40,2-3-10,4 1-26,1 0-19,3-3-17,-1 0-21,2-3-24,0 0 1,-2-1-7,0 0-9,-3-2-16,-1-1-22,-4 2-19,1-5-21,-5 0-9,-1-1-8,-3 2-6,0-1-12,-5 10-18,-3-19-7,-2 10-5,-3 3-8,-1-2-5,-3 2 3,-1 2-8,-4 2-31,2 2-36,-4 2-44,2 2-43,-5 2-66,2 2-79,1 1-60,1 2-98,4 0-106,1-1-101,1 2-863,3-1-1164</inkml:trace>
  <inkml:trace contextRef="#ctx0" brushRef="#br2" timeOffset="-119539.172">30340 7078 476,'16'-8'863,"-3"2"-86,0-1-102,-5-1-86,-2-1-37,-6 9-103,7-15-27,-7 15-69,-3-12-14,3 12-46,-13-9-14,3 7-10,-3 2-40,0 0 0,-3 4-26,-4 1-4,-1 5-37,-5 2-14,3 1-20,1 5-22,1 0-22,2-2-10,2 3-20,3-2-1,2 1-8,6-5-18,1 3-5,1-2 0,5-2-10,4 2 7,3-1-43,2-2-46,7 0-48,0-2-33,4 0-4,1-5-16,1 0-6,3-1-21,-3-3-16,3 0-2,4-3-8,-3-1-7,3-3-2,0-3-10,-2-1 12,0-3 50,-5-1 8,1 0 46,-1-3 2,-2 0 42,-5 0 2,-1 0 56,-4 2 42,-1 2 55,-2 0 24,-2 2 21,-2 3 20,-2-1 0,-2 10-15,4-10-16,-4 10-11,0 0 8,0 0-12,0 0-13,0 0-11,0 15-13,0-15-8,2 19-8,0-9-6,0 3-1,0-2-11,3 0-3,-1 0-5,0-1-1,2 2 3,-1-3-2,2-1-7,1 1-14,0-1-42,1-4-51,1 1-59,1-2-16,0 0-70,3-3-50,-1 0-61,0-3-72,2-1-95,0-3-697,2-2-829</inkml:trace>
  <inkml:trace contextRef="#ctx0" brushRef="#br2" timeOffset="-119211.056">30650 6824 789,'-23'5'678,"3"2"-89,4 0-63,2-1-75,3 3-48,1-1-22,2-1-69,3 2-23,5-9-6,-4 15-74,4-15 31,5 13-45,2-6 23,3-3-37,0 2-1,4-3-25,3-2-31,2 1 12,0-4-20,4 0 17,1-3-11,0 1 1,1-2-11,-5-4-5,1 2 1,-3-3-17,-2-3-6,-2-1-17,0-1-3,-5-1-10,-3 1-1,-2 1 20,-1 0-8,-3 0-3,-3 3-8,-1-3-14,-4 3-14,0 2-8,-2 0-6,-4 3 0,0 1-7,-2 2 1,0 2-4,-1 2-9,-2 3 2,0 4-54,-3-1-88,2 5-54,0 0-89,3 2-35,1 1-71,1 1-104,3 2-88,5 0-107,-1-1-817,6-1-1140</inkml:trace>
  <inkml:trace contextRef="#ctx0" brushRef="#br2" timeOffset="-118867.32">31092 6805 803,'2'-17'848,"-2"1"-90,0 0-120,-2 0-8,2 4-55,-1-3-82,0 2-31,1 13-42,-1-21-73,1 21-71,0-14-62,0 14-24,0 0 41,0 0-30,0 0 9,0 0-40,2 14-22,-2-1 31,1 4-13,1 3-29,-1 5-42,0-1-95,2 3 0,-1 0 0,1 0 0,1 0 0,0 4 0,1 0 0,0 0 0,0-1 0,2-4 0,0-4 0,-1 3 0,3-7 0,0 2 0,1-6 0,1 4 0,0-7 0,1-1 0,2-2 0,-2-2 0,3-1 0,1-2-59,1-3-211,-1-3-43,2 0-63,0-3-34,4 0-67,0-6-80,-4 3-41,1-2-89,-3 0-726,1 0-1017</inkml:trace>
  <inkml:trace contextRef="#ctx0" brushRef="#br2" timeOffset="-118554.822">31040 6986 429,'-24'0'879,"5"-2"-203,3 2-130,2-2-54,14 2-81,-14-3-70,14 3-72,0 0-55,10-9-50,6 2-37,3 2-11,6-1-46,7-1-7,4 0-9,9-1-9,-2-1-14,4 4-11,-2-2 0,0-1 2,-8 2-10,-2 1-26,-1 0 38,-7 0 47,-2 0 82,0 2 51,-7-1 55,-1 2 58,-1-1 46,-2 1 18,-3 0 31,1 0 10,-12 2-18,18-3-210,-18 3-194,15-4 0,-15 4 0,12-1 0,-12 1 0,10-3 0,-10 3 0,0 0 0,13-3 0,-13 3 0,0 0 0,7-7 0,-7 7 0,0 0 0,0 0 0,0 0 0,-4-9 0,4 9 0,0 0 0,-16-3-330,6 7-729,10-4-1083,-26 4-1917</inkml:trace>
  <inkml:trace contextRef="#ctx0" brushRef="#br1" timeOffset="-47728.457">17752 9165 219,'0'0'744,"-15"1"-188,15-1 16,-16 1-18,16-1-69,-16 2 1,16-2-60,-17 0-5,17 0-29,-16 3-37,16-3 33,-16 3-73,16-3 31,-14 2-36,14-2-33,-11 4-23,11-4-23,0 0-22,-14 2-41,14-2-16,0 0 21,0 0-15,0 0-158,0 0 0,0 0 0,6 10 0,-6-10 0,14 3 0,-14-3 0,23 1 0,-23-1 0,24 2 0,-11-2 0,0 0 0,1 0 0,-1-2 0,1 2 0,-1-1 0,-13 1-205,24 0-340,-13-2-77,-11 2-133,25 0-148,-13-1-730,-12 1-1294</inkml:trace>
  <inkml:trace contextRef="#ctx0" brushRef="#br1" timeOffset="-47165.967">18331 9162 494,'0'0'776,"0"-13"-68,0 13-34,0-13-55,0 13-24,0-12-27,0 12-105,0 0 7,0-14-99,0 14-1,0 0-49,3-11-37,-3 11 8,0 0-23,0 0 9,0 0-5,7 15-34,-7-15-112,5 17-127,0-5 0,-2 2 0,1 1 0,-2 1 0,2-1 0,-1 3 0,-2-1 0,2 1 0,-2 2 0,0-3 0,-1 1 0,0-2 0,0 3 0,0-2 0,-1-2 0,0 0-259,-1-2-190,1-1-58,-2 1-98,1-4-89,-2 3-98,0-3-756,0-1-1188</inkml:trace>
  <inkml:trace contextRef="#ctx0" brushRef="#br1" timeOffset="-46766.822">18311 9165 204,'2'-17'798,"1"1"-134,2 2-24,-2-1-80,3 2-34,-1-1-54,1 1-51,4-1-46,-1 1-34,3-1-37,3 2-24,-1 1-31,4 2 32,0 0-60,2 2 20,1 2-82,-2 1 23,0 3-72,-2 1 15,-1 0-50,1 4 17,-2 1-45,-2 0 22,-4 0-53,-1 2 41,-3 2-17,-2 0-6,-3-9-12,-2 23-1,-3-11 24,-3 1-34,-4 3 7,-1 0-14,-4-1-8,2 1-6,-4 0-44,2-2 45,-2-1-32,2 0 39,1-2-47,-1 2 44,3-4-34,2 0 46,0-1-42,3-1 35,0-1-32,1 0 50,2-1-48,6-5 50,-8 11-45,8-11 63,-1 10-20,1-10 49,4 11-37,-4-11 54,10 13-19,-1-7 33,0 2-12,2 0 39,3 0-35,-1 1-14,2-1-76,0 0 0,0-1 0,0 4 0,1-3 0,-2-1 0,1 1-149,-2-1-139,1 2-108,-3-1-66,1-2-150,-1 2-103,-2-4-113,2 1-676,-11-5-1132</inkml:trace>
  <inkml:trace contextRef="#ctx0" brushRef="#br1" timeOffset="-46313.712">18751 9332 259,'2'-17'918,"-2"17"-133,0-13-78,0 13-70,0-12-52,0 12-80,0 0-47,-4-12-82,4 12 9,0 0-87,0 0 20,0 0-98,-13 3 4,13-3-79,-5 9 29,5-9-60,-4 13 9,4-13-57,-4 16 18,4-16-47,0 19 30,1-8-48,-1-11 31,4 19-48,-4-19 27,7 17-37,-2-9 40,1-2-49,1 2 22,-7-8-68,15 9 27,-15-9-67,19 7 4,-19-7-4,20 3 13,-20-3-3,22-3 7,-10 0 9,-1-1 7,0-1 9,1 0 6,0-2 13,-1-3 12,1 1 9,-3-3 2,1 0 5,-1-1 26,-1 1-23,-2 0 34,2 0-7,-3 2 58,-1 0-32,1 1 65,-5 9-57,5-14 27,-5 14-44,4-8 56,-4 8-33,0 0 50,0 0-25,0 0 33,0 0-41,0 0 39,-4 14-38,4-14 26,-1 15-34,1-15 18,-3 15-42,3-15 18,0 19-34,0-19 25,1 20-35,-1-20 21,2 20-39,-2-20 25,5 18-31,-3-8 28,3-3-65,0 2-15,1-1-82,-1 2 4,2-3-46,1 1-50,1-1-67,0-2-56,2-1-62,0-1-77,-11-3 4,23 2-129,-12-2-15,-11 0-66,23-5-342,-13 0-662</inkml:trace>
  <inkml:trace contextRef="#ctx0" brushRef="#br1" timeOffset="-46048.934">19223 9218 655,'0'-17'674,"-1"-1"-43,1 1-24,-2-1-29,1 1-39,0 0-36,0 0-25,-1 5-37,1-2 15,0 2-82,-1 2 25,2 10-80,-1-20-9,1 20-70,-1-14-4,1 14-49,0 0 63,0 0-24,0 0-138,0 0-88,0 0 0,4 10 0,-3 1 0,0 3 0,1 1 0,0 2 0,1 2 0,-2 1 0,2 2 0,-1 1 0,2-1 0,-2 0 0,0-2 0,-1-1 0,1 0 0,0-1 0,-1-1 0,0-1 0,1 1 0,-1-2 0,1-1 0,1 1 0,2-2-402,1 0-252,0-1-171,1 1-146,1-4-717,2 1-1362</inkml:trace>
  <inkml:trace contextRef="#ctx0" brushRef="#br1" timeOffset="-45408.33">19417 9462 758,'0'0'930,"0"0"-122,0 0-80,-5-10-66,5 10-93,4-9-101,-4 9-16,6-15-99,1 8-1,0-3-103,3 0 2,1-1-44,-1 1-31,4-3-26,-2-1-22,1 0-14,-1 0-15,-2 3-15,2 0-10,-3 1-7,0-2 3,-2 5-8,0-2-6,-2 3-13,-5 6-6,9-12-4,-9 12-8,4-9-9,-4 9-2,0 0-2,0 0-3,0 0-2,-8-6-2,8 6-3,-10 5 0,10-5 2,-14 10 9,7-4-6,0 2-2,-2 1-31,0 2 33,1 1-24,0-1 31,1 1-33,0 1 33,2-1-36,1 0 33,2-1-34,-1 1 44,3-12-47,2 21 26,-2-21-25,5 19 15,0-9-53,1-4 9,3 2-54,-1-4 52,1 1-70,3-1 39,0-2-61,1 0 15,1-2 0,0 0 29,4-3 8,0-1 8,-2-1 23,3 0 12,-1-2 9,2 0 14,-1-3 4,-3 0 7,1-2 6,-3 0 3,0 1 4,-2-4 42,-1 1-34,-2-1 45,-3 2-27,1-3 64,-3 1-59,-2 0 52,0 2-33,-2 1 44,-2 0-44,0 1 51,-2 1-15,-1 1-34,-2 0 17,-2 3-17,2-1-3,-2 3-13,9 4-6,-17-4-3,17 4-7,-13 1-7,13-1-5,-14 7 7,14-7-11,-7 14-35,7-14 30,-3 20-74,6-10 37,-1 2-62,3 0 35,3 2-32,-2 1 14,2-1 17,0 0 14,2-1 12,-1 1 11,-1-3 12,-1 1 11,-1 1 35,0-4 19,-1 2 32,-5-11 14,5 18 45,-5-18-29,1 14 65,-1-14-73,-2 13 19,2-13-29,-9 13 18,1-6-56,-1-2 18,1-1-35,-2 1 17,-1 0-46,-1-2-23,1-1-124,-3 1-84,1-1-117,-2-2-144,0 1-218,1 0-313,2-2-552,-2 0-1221</inkml:trace>
  <inkml:trace contextRef="#ctx0" brushRef="#br1" timeOffset="-44877.115">20534 9124 141,'5'-10'922,"-2"1"-130,-1-2-66,1 2-57,-1-1-14,1-1-50,-2 0-33,2-1-54,-1 2 0,0-2-62,0 1-3,-2 11-41,3-18 6,-3 18-84,3-14-334,-3 14 0,3-11 0,-3 11 0,0 0 0,0 0 0,0 0 0,4 13 0,-4-13 0,2 21 0,0-6 0,0 3 0,1 1 0,-1 1 0,1 3 0,0-1 0,0 0 0,1 1 0,-1-1 0,-1-2 0,1-1 0,-2-1 0,2 1 0,-2-2-35,-1 0-537,0-5-83,0 2-86,-3-1-53,1-2-109,-1-1-524,-2 0-1036</inkml:trace>
  <inkml:trace contextRef="#ctx0" brushRef="#br1" timeOffset="-43961.557">20361 9361 858,'-12'-5'701,"3"-1"-54,1-1-39,8 7-79,-11-12-50,11 12-72,-4-12-78,4 12-53,4-16-37,3 8-34,5-1-33,4-1-20,4-2-40,5 1-14,2 0-30,2 0-26,3-2-44,-1 3-41,1-1-16,-1 0-38,-2 0 12,-1 2-3,0 0 5,-5 0 8,-2-1 7,-2 3 15,-3-3 14,-2 3 6,-2-2-3,-2-2 25,-4 4 22,1-2 15,-3 0 11,-4 9 23,4-18 13,-4 18 21,1-15 7,-1 15 8,-1-17 20,1 17 15,-4-12-5,4 12-19,-3-9-26,3 9-3,0 0 22,0 0 44,-5 7-43,5-7 34,-1 19-23,1-5-22,0 2 6,0 1-16,0 2-17,-2 1-55,2 1 40,0-3-48,-1 2 36,1-1-48,0-1 4,0-1-8,0 0 34,1-4-36,-1 0 32,2-1-44,-1 0 32,2-3-49,-1 0 29,-2-9-62,8 13 37,-8-13-78,11 4 0,-11-4-11,13 0 23,-13 0 16,19-6 41,-11-1-29,2-2 44,2-1-28,-2-2 43,3-4-31,-2 2 43,1 0-27,-2 0 56,-1 4-29,0 0 64,-1 0-54,0 3 64,-1 0-73,-7 7 57,13-7-48,-13 7 53,14 0-11,-14 0-17,10 5-37,-10-5 48,6 12-59,-6-12 52,9 14-60,-9-14 42,8 15-72,-3-5 45,3 1-79,3-1-27,2 1-96,3 0-42,3-1-6,1-3-49,4 2-40,2-3-33,6-1-4,-3-1-2,0-1 6,2-2 16,0-1 57,-1-1 50,-4-3 54,2 0 86,-2 0 79,-2-2 83,-2-1 56,-4-2 55,-2 2 67,-4-2 43,0 0 26,-3 0-9,-1-3-18,-3 3 15,-1 0-6,-2-2 13,-2 11-29,-2-20 13,-2 10-62,-1 3 35,-1-1-63,-2 2 19,-3 0-12,0 2-9,-2 3-25,-1 0 2,0 2-25,-3 3-21,1 1-15,-3 2-18,0 2-16,2-1-13,1 4-9,0-1-41,4-1 28,1 0-31,2 1 22,0-2-35,4 0 30,5-9-28,-2 16 27,2-16-61,5 13-1,-5-13-58,16 9 24,-5-6-63,1 0 55,3-3-61,1-3 46,1-1-66,2 0 21,0-2 13,2-2 43,-4 0-3,1-3 32,-2 1-2,-2-2 31,-2 2-7,-1-1 32,-2 1 3,-1 0 66,-1 1-17,-7 9 54,9-12-54,-9 12 29,6-8-37,-6 8 46,0 0-24,0 0 51,0 0-18,0 0-12,8 10-4,-8-10-14,0 14-49,0-14 39,2 13-46,-2-13 36,3 17-48,0-7 46,0-1-70,1-1 5,-4-8-117,8 14-22,-8-14-45,13 12-45,-13-12-44,14 7-60,-14-7-47,19 3 31,-19-3 22,24 0-53,-8-4-54,1 0-90,-1-1-42,4-4-326,2 0-486</inkml:trace>
  <inkml:trace contextRef="#ctx0" brushRef="#br1" timeOffset="-43692.374">21974 9047 1012,'10'-25'590,"-2"2"-66,0 0 19,-3 0-31,-1 2-62,-3 3 10,-1 0-42,-1 1-36,-1 0-25,1 4-13,0 1-19,-2 1 15,2-1-85,-2 3 4,3 9-57,-2-12 35,2 12-35,0 0 56,0 0-31,0 0 19,-12 1-198,12-1-48,-1 17 0,1-4 0,1 1 0,1 3 0,-1 2 0,2 0 0,-1 3 0,2 3 0,0-1 0,-2-2 0,1 0 0,-1 1 0,1-4 0,1 0 0,0-1 0,-2 0 0,3-3 0,-1 1 0,1-2 0,0-2 0,2 0 0,-1-3 0,2-3-139,-2 1-209,-6-7-34,17 7-12,-17-7-59,19 1-67,-19-1-37,23-4-65,-13 0-44,3-3-636,-2-3-905</inkml:trace>
  <inkml:trace contextRef="#ctx0" brushRef="#br1" timeOffset="-43499.427">21979 9036 777,'-24'6'986,"2"-1"-116,0 1-74,5-3-117,1 2-77,4-1-139,3 1 13,1 0-71,8-5-68,-7 6-47,7-6-41,0 0-69,9 4-24,-9-4-29,26-3-20,-8 3-26,7-4-17,1 1-49,1-1-73,0 1-130,-1-1-61,-1 0-46,-1 0-61,0 1-132,-5 1-127,1 0-152,0-3-707,-1 0-1095</inkml:trace>
  <inkml:trace contextRef="#ctx0" brushRef="#br1" timeOffset="-42461.855">17296 10476 208,'0'0'790,"-13"-2"-128,13 2-54,0 0-46,-13-5-13,13 5-26,0 0-44,-9-8-56,9 8-27,0 0-25,-1-12 31,1 12-90,6-10 12,-6 10-53,13-11 22,-3 5-47,2 1 15,2-1-57,1 1 2,1 3-105,0 1-101,0 2 0,0 0 0,2 4 0,-2 2 0,-1-2 0,-1 3 0,1 4 0,-2-2 0,-3 2 0,2-2 0,-5 2 0,1 1 0,-3-1 0,-2-1 0,0 1 0,-3-12 0,-1 21 0,-1-9 0,-2-3 0,0 0 0,0-1 0,-1-2 0,-1 1 0,6-7 0,-13 8 0,13-8 0,-10 3 0,10-3 0,-11-3 0,11 3 0,-10-8 0,10 8 0,-7-17 0,7 17 0,-3-21 0,3 21 0,1-22 0,2 9 0,2-1 0,0-1 0,4 0 0,1 0 0,1 0 0,3 0 0,-2 1 0,5-1-60,-2 1-334,2 2-56,0 2-99,0 0-104,-2 5-57,2-1-119,0 3-615,-3 2-1057</inkml:trace>
  <inkml:trace contextRef="#ctx0" brushRef="#br1" timeOffset="-41805.618">17808 10483 891,'0'0'789,"0"0"-89,0 0-85,0 0-71,14-2-67,-14 2-50,11-5-63,-11 5-44,15-12-46,-7 7-33,-1-3-39,5 1-34,-3-2-21,0 1-16,1-1-12,-2 2-25,-2-1-14,0 1 7,2 0-1,-3 1-6,-5 6 38,8-11-74,-8 11 36,0 0-66,2-11 44,-2 11-60,0 0 46,-9-4-56,9 4 43,-14 3-49,5 1 55,0 1-64,-3-2 55,0 4-49,-1 1 54,-2 1-55,2 0 54,-1 4-54,0-1 57,1 1-56,2 0 49,2 0-56,0 0 47,3 0-42,1-1 36,2 0-7,2-2-43,2 0-37,2 1-78,2-3-35,1-1-43,3 0-53,2-1-8,1-2-66,1-1-23,1-1 1,2-1-21,2-2 6,1-1-20,2-1 65,-2-1 48,3-2 41,-1 1 43,1-4 59,-1 0 62,0-1 55,0-3 73,-2 2 54,0-2 35,-2-1 42,-1 2 27,-3-3 40,1 1 7,-3 2 32,-4-1 8,2 1-6,-4 3-27,-1-3-9,-4 12-27,3-17-3,-3 17-17,-3-14-5,3 14-5,-10-11-7,10 11-3,-17-7-5,17 7 0,-18-4-30,18 4-17,-20 1-15,20-1-19,-21 6-20,11-4-14,2 3-8,0 0 33,1 1-62,7-6 40,-5 14-75,5-14-24,0 16-29,0-16-30,8 17-8,-2-7-14,4-2-1,-1 1-2,3 0-3,-1 1 29,0-3 20,1 2 16,-3-1-3,0-1 35,-1 1 30,-8-8 28,11 11 29,-11-11 24,8 12 32,-8-12 34,3 10-29,-3-10 51,-4 11-65,4-11 37,-8 11-61,2-6 50,-3 0-66,9-5 34,-18 9-62,8-6 46,-2 0-63,2 1 47,-3-1-61,2-1 8,-1 1-69,1-1-48,11-2-104,-19 1-136,19-1-131,-17 1-126,17-1-184,-14-4-622,14 4-1020</inkml:trace>
  <inkml:trace contextRef="#ctx0" brushRef="#br1" timeOffset="-41446.263">18381 10294 591,'0'0'960,"-4"-19"-111,2 9-109,0-1-33,2 11-63,-5-18-37,2 8-97,3 10 5,-5-16-83,5 16-10,-4-13-72,4 13-10,-3-11-83,3 11-25,0 0-197,-5-12-35,5 12 0,0 0 0,0 0 0,0 0 0,-5 12 0,3-1 0,1 0 0,0 6 0,-1 0 0,2 1 0,-1 2 0,1-1 0,1 1 0,-1 1 0,2-3 0,-1 2 0,0 0 0,2-3 0,-1 0 0,3 0 0,-1-2 0,0-1 0,2 1 0,1-3 0,2 0 0,0-1 0,0-2 0,1 0 0,3-4 0,-2 2 0,2-4 0,-2 0-105,2 0-178,0-2 6,1-2-19,-1-1-2,1 1 4,0-2-1,0 0-19,1-1-41,-2 0-13,-1-3-29,-1 3 18,-1-1-24,-1 0-44,0-2-72,-2 1-469,-1 0-584</inkml:trace>
  <inkml:trace contextRef="#ctx0" brushRef="#br1" timeOffset="-41258.762">18294 10449 353,'-17'2'766,"4"-1"-146,13-1-79,-20 3-90,20-3-58,-13 1-29,13-1-70,0 0-38,0 0-42,0 0-67,0 0-26,13-2-26,-13 2-10,26-3-29,-10 1-54,5 0-97,-2-1-118,0 2-101,1-2-79,1 2-113,-2 0-504,-1-2-616</inkml:trace>
  <inkml:trace contextRef="#ctx0" brushRef="#br1" timeOffset="-40804.367">18543 10432 543,'0'0'655,"0"0"-97,0 0-48,10-10-26,-10 10-13,14-9-45,-5 2-35,0 2-30,3 2-52,2-2-35,-3 1-33,5 1-22,-1 1-15,2 1 5,-1 1-33,1 1-17,2 1-18,-4 1-24,3 1-28,-4 3-12,2-3-14,-4 3-10,2 0-13,-3 0-5,-4 0 34,2 0-59,-2 1 48,-2 0-57,0-2 46,-5-6-55,5 15 49,-5-15-58,3 11 49,-3-11-58,1 11 55,-1-11-57,0 0 39,-1 13-47,1-13 56,0 0-53,-6 8 60,6-8-58,0 0 48,0 0-46,0 0 44,0 0-38,-11-5 39,11 5-43,0 0 5,-1-17 0,3 7 6,-2 10 3,5-20 1,-1 9 0,3-2 12,0 0-11,1 1 14,1-1 7,2 2 8,0 1 6,-1 0 23,2 2 7,1 0 12,-1 3 42,2 0-45,-3 2 59,2 1-38,-1 3 51,-1 2-32,2-1 35,0 3-42,-1 2 15,0 1-46,1-1 23,-3 2-64,-1 0-24,0 2 0,0 1 0,-1-2 0,-3 0 0,-1 0 0,-1-1 0,-3-9-127,5 18-63,-5-18-111,0 14-79,0-14-39,-6 15-129,6-15-97,-8 14-107,2-9-779,6-5-1166</inkml:trace>
  <inkml:trace contextRef="#ctx0" brushRef="#br1" timeOffset="-40523.127">18916 10311 524,'0'0'922,"8"-7"-140,-8 7-79,19-10-78,-7 5-18,2-2-80,0 2-68,2-1-46,-2-1-49,3-1-5,-3 2-101,0-2 1,-1 1-73,1 0 11,-3 0-44,0 0 3,0-2-49,-3 3 17,-2 0-47,2-2 19,-3 1-48,-5 7 19,6-13-48,-6 13 27,3-11-38,-3 11 25,-4-11-40,4 11 25,-9-8-37,9 8 17,-15-3-63,4 1 3,11 2-96,-21 1 1,9 0-94,-2 5-46,-1-1-63,0 1-101,-2 4-139,2-4-82,-1 7-189,2-5-442,3 1-918</inkml:trace>
  <inkml:trace contextRef="#ctx0" brushRef="#br1" timeOffset="-40195.014">19538 10349 346,'0'0'884,"0"0"-125,0-14-75,0 14-59,-1-11-36,1 11-62,-2-10-80,2 10-49,-5-8-15,5 8-45,-5-9-78,5 9 12,-7-7-86,7 7 12,-10-3-66,10 3 23,-18 0-59,18 0 21,-20 3-46,8 1 30,-1 1-43,-1 5 21,0-3-37,-2 5 20,1 0-37,-1 1 20,2 0-39,-2 2 25,5-2-40,0 2 34,3-2-32,0 0 25,4-1-44,0-2 13,4-10-82,2 21 3,1-13-104,3-1-35,1-1-60,3-1-57,2-2-64,1 1-89,2-3-39,2-1-66,3-1-50,-1-2-586,3 0-851</inkml:trace>
  <inkml:trace contextRef="#ctx0" brushRef="#br1" timeOffset="-39898.149">19721 10282 733,'5'-18'611,"0"2"-59,-1-3-1,-1 1-55,1 0 1,-2 3-43,0-2-36,0 3-43,-2 2-1,1 0-52,-1 12 13,-1-19-73,1 19 9,-2-15-73,2 15 31,-4-7-48,4 7 23,0 0-51,0 0 39,-12 5-44,12-5 18,-6 19-24,3-7 13,-1 2-33,1 3-72,0 0-50,2 3 0,0-1 0,-1 1 0,1 1 0,1-2 0,0 1 0,1 0 0,-1-1 0,0 0 0,2-2 0,0-2 0,-1 1 0,2-1 0,2-1 0,-1-2 0,0-1 0,1-2-156,1 0-87,1-2 1,1 1-53,1-4-18,-1 1-4,3-3-27,-11-2-69,19 3-10,-19-3-40,19-2-27,-9 0-49,0-3-110,3-2-381,-3 0-643</inkml:trace>
  <inkml:trace contextRef="#ctx0" brushRef="#br1" timeOffset="-39272.809">19728 10340 303,'-17'3'803,"4"-2"-145,2 2-58,11-3-101,-19 1-65,19-1-42,-14 2-87,14-2-7,0 0-55,-11 3-27,11-3-34,0 0-38,0 0-29,13-3-45,-13 3 9,17-2-38,-3 1 0,-1-2-88,4 2-33,0-2-86,3-1-47,0 0-19,-1 2-17,1-2-20,0 1 6,0 0 15,0-1 14,-2 2 13,1-1 22,-2-2 40,2 3-7,-2-3 45,-1 3 8,0-2 23,-1-1 27,0 2 36,-3-1 30,0 0 39,0 0 25,-2 2 23,2-1 21,-2-1 9,0-1 7,0 2 10,-1-2 6,0 3 15,-9 2 5,17-8 12,-17 8 24,14-7 9,-14 7 4,11-6-9,-11 6-13,10-6 2,-10 6-7,6-6-10,-6 6-11,0 0-10,5-8-6,-5 8 1,0 0-1,0 0 7,-9-4 14,9 4-21,-12 1 1,12-1-30,-16 2-21,16-2-20,-15 5-12,4-1-20,4 1-8,-2-1-5,0 2-7,1-2-7,2 2-7,6-6-4,-13 12 0,13-12-4,-6 14-6,6-14-9,-5 11-13,5-11 2,0 14-21,0-14 4,2 12-7,-2-12 7,9 10-35,-1-4 0,-8-6 10,14 10 9,-5-5 11,3 0 8,3 0 8,0 2 5,2-4 8,-1 4 3,2 0 5,-3-4 9,2 3 12,-3 0 17,-1-1 12,1 0 19,-5 2 61,2-3-35,-3 1 69,-8-5-22,10 8 43,-10-8-4,5 10 33,-5-10-32,0 0 33,-6 14-58,6-14-150,-13 7 0,3-2 0,-2-3 0,1 1 0,-6-1 0,1 1 0,-4-3 0,1 0 0,0 0 0,-1 0 0,-2-3 0,3 3-304,-2-2-151,1-1-111,1 1-183,0-1-282,-2-1-580,4 0-1263</inkml:trace>
  <inkml:trace contextRef="#ctx0" brushRef="#br1" timeOffset="-31090.772">21119 10293 661,'0'0'579,"0"0"-76,-11 4-37,11-4-48,0 0-14,-11 5-20,11-5 4,0 0-48,-6 8 1,6-8-47,0 0 17,0 0-3,-5 8-8,5-8-27,0 0-42,0 0-4,8 8 22,-8-8-58,0 0 15,16 0-67,-4-3 7,-2 0-55,3-1 11,1-1-50,-1 1 20,2-4-46,0 2 33,-1-2-41,0 0 24,2-1-35,-3 0 25,-1 1-34,-2-2 34,1 2-32,-1-1 45,-4 1-33,-1 0 33,-5 8-45,7-13 25,-7 13-29,-1-10 28,1 10-39,-8-7 39,8 7-41,-18 0 35,18 0-31,-24 4 27,7 2-30,0 3 33,0 0-33,-1 4 32,2-1-36,1 1 36,2 1-36,-1 0 35,4 2-30,2-3 39,2 0-26,2 1 35,0-2-31,3 0 31,2 0-33,4-1 28,-1-1-35,4 3 29,2-5-42,3 3-19,1-3-110,4-3-37,1 2-122,5-4-79,2 0-78,-1-3-120,3 1-64,1-3-46,0-1-166,4-4-340,-1 1-811</inkml:trace>
  <inkml:trace contextRef="#ctx0" brushRef="#br1" timeOffset="-30715.783">21725 10299 650,'10'-11'633,"-1"1"-17,0 0-38,-4 0-63,-1 1-24,0-1-72,-4 10-3,1-17-62,-1 17-35,-5-14-32,5 14-21,-10-9-21,10 9-24,-17-2-12,6 3-6,-3 3-10,1 1-16,-4 3 17,0-1-70,0 5 9,1 0-58,0 0 23,2 1-57,-2 1 25,6-2-53,0-2 33,2 1-44,2 1 33,2-2-56,4-10 12,-3 15-44,3-15 26,4 14-72,-4-14-15,9 7-17,-9-7-9,17 5-8,-17-5-8,19-3-14,-8 0 51,0 0 3,0-3 37,2-3-3,-1 1 22,0-1 5,-3-3 34,0-1-13,1 2 31,-2-3 25,0 4 55,-2-2 23,-1 3 9,2 1 10,-2 0-5,0 1-10,-5 7-13,6-11-9,-6 11 8,0 0 18,12-4 17,-12 4-52,0 0 40,6 5-52,-6-5 22,6 10-50,-6-10 27,6 13-45,-6-13 27,7 14-44,-7-14-16,9 14-110,-9-14-47,8 15-47,-8-15-51,9 14-61,-9-14-73,10 12-70,-10-12-43,12 8-31,-12-8-93,12 7-570,-12-7-823</inkml:trace>
  <inkml:trace contextRef="#ctx0" brushRef="#br1" timeOffset="-30450.166">22078 10211 256,'5'-8'780,"1"-2"-127,-6 10-17,6-12-71,-6 12-78,2-15-37,-2 15-45,-2-10-46,2 10-37,-6-9-25,6 9-21,-13-5-12,13 5 29,-16-2-79,3 4 39,3 0-64,-2 3 42,-2 1-50,0 0 3,1 3-40,2 2 15,-2-2-51,3 4 9,1-1-48,1-1 16,1 2-50,1-1 23,3 0-43,1-2 23,1 2-43,1-12-11,4 19-91,1-12-17,1 1-103,3-1-47,0-2-29,2 0-34,4-1-60,-1-1-33,4-2 34,1 0-19,1-1-44,5-2-92,0-3-181,1 0-312,3-4-661</inkml:trace>
  <inkml:trace contextRef="#ctx0" brushRef="#br1" timeOffset="-30011.988">22441 10035 167,'1'-17'784,"-2"0"-109,-2 1-50,-1 2-46,-1-1-38,-2 1-59,1 3 6,0-1-59,1 1-41,0 3-45,-1 1-40,1-1-41,5 8-42,-9-11-1,9 11-61,0 0 26,0 0-61,0 0 30,-10 4-58,10-4 28,1 19-7,1-6-50,0 2 24,0 3-43,0 0 27,2 6-44,1-2 29,-1 2-44,0-1 30,0-1-36,-1 3 28,3-3-39,-3 2 27,4-5-29,-4 2 30,1-4-31,-1-2 20,1 0-28,-2-3 32,0 0-27,0-2 31,-2-10-33,4 17 36,-4-17-37,1 12 33,-1-12-44,0 0 29,0 0-40,0 0 29,0 0-35,0 0 47,0 0-42,-2-12 31,2-1-25,1 0 26,-1-4-28,3 1 40,0 0-42,2-1 39,2 0-37,2 0 34,4 1-29,-1 1 40,6 2-15,0 1 54,3 3-11,2 2 78,0 3 2,1 2-74,0 2-49,2 2 0,1 2 0,-2 2 0,2 4 0,-1 2 0,-3 1 0,-6 1 0,-1-1 0,-2 0 0,-3 2 0,-3 1 0,-3 0 0,-1 0 0,-2-1 0,-3-1 0,-1 2 0,-2 0 0,-3-2 0,1 0-296,-4 4-677,-4-1-1208,1-3-1959</inkml:trace>
  <inkml:trace contextRef="#ctx0" brushRef="#br1" timeOffset="-28713.091">17838 11530 560,'-17'-4'600,"17"4"-69,-14-3-15,14 3-22,-14-4-15,14 4-41,-10-5-12,10 5-16,-12-8-49,12 8-3,-10-9-50,10 9 26,-6-10-80,6 10 26,-7-12-70,7 12 10,-2-15-45,2 15 19,0-16-53,2 7 31,-2 9-40,8-19 16,0 8-50,2-1 23,0 1-24,4-1 25,3 2-110,-1 1-12,2 1 0,0 3 0,-1 2 0,2 0 0,-1 4 0,0 3 0,-1 1 0,-1 0 0,0 7 0,-3-2 0,-1 3 0,-1 3 0,-3-2 0,-4 2 0,0 0 0,-3 1 0,-2 0 0,-2 2 0,1-2 0,-2-1 0,-1 0 0,1-2 0,-3-2 0,4 0 0,-1-2 0,1 0 0,3-10 0,-4 13 0,4-13 0,0 0 0,0 0 0,0 0 0,0 0-47,11-6-91,-4-1 52,1-5-35,3-2 73,1-3-2,-1-1-36,4-3 48,0-3-39,-2 1 57,2-2-44,-1 0 16,0-1 4,-2 3 11,-1 6 2,-2-2 9,-1 5 4,-2 1 8,2 1 13,-3 3-23,-5 9 6,5-13 5,-5 13 0,0 0 1,0 0 0,0 0 2,-7 10-3,4 1 6,-4 0 36,1 4-45,1 2 37,-2 1-41,2 3 49,-1 0-51,3-2 56,1 1-52,2-1 7,1 0 9,2-1-4,2 1 13,0-4 2,4 2 2,2-1-2,3-4 3,0-2 0,2-1-3,-1-4-3,2 0 42,-1-2-52,2-2 46,-1-1-54,-1-1 41,0-2-47,-1 1 35,2-4-93,-3 0-34,0-2-109,-1-1-65,-3 0-46,2-2-90,-1 0-34,-2 2-16,0-3-3,-2 3-12,1-1-29,-3 0 14,1 1-29,-2 1-300,0-1-363</inkml:trace>
  <inkml:trace contextRef="#ctx0" brushRef="#br1" timeOffset="-28525.601">18520 11425 1417,'0'0'430,"0"-13"-15,0 13-14,0 0 14,0 0-38,-4-11-6,4 11-36,0 0-13,0 0-9,0 0-20,0 0 18,-2 14-54,2-14 20,-2 12-83,2-12 18,2 16-82,-2-16 19,1 20-73,0-10 26,2 0-62,-3-10 33,2 21-58,1-11 17,1-2-87,-4-8-37,6 16-21,-1-8-26,-5-8-33,7 9-50,-7-9-55,9 7-80,-9-7-79,10 4-38,-10-4-79,11-1-146,-11 1-351,11-5-667</inkml:trace>
  <inkml:trace contextRef="#ctx0" brushRef="#br1" timeOffset="-28228.744">18416 11323 639,'0'0'630,"-10"5"-74,10-5-58,0 0-50,-3 9-12,3-9-64,0 0-28,10 7-20,-10-7-26,13 3-18,-13-3-17,19-3-22,-19 3-9,20-4-22,-20 4-24,21-5-21,-11 0-16,0 1-1,-1-1-4,0-1 39,-3 0-61,2 1 28,-8 5-30,9-15 12,-9 15-51,5-14 14,-5 14-49,0-15 13,0 15-31,-5-16 24,5 16-36,-8-14-7,8 14-5,-14-10 2,7 5-3,7 5-13,-17-4 5,17 4-95,-18 3-61,8 2-64,0-1-92,-1 5-65,1 2-127,0-1-111,2 2-132,2 1-704,2 1-1075</inkml:trace>
  <inkml:trace contextRef="#ctx0" brushRef="#br1" timeOffset="-27838.13">19236 11254 149,'-2'-14'926,"2"14"-123,-2-12-52,2 12-87,-3-14-12,3 14-87,-2-12-53,2 12-36,-1-10-19,1 10-36,-3-12-33,3 12-22,0 0-22,-3-12-35,3 12-40,0 0-130,0 0-139,0 0 0,0 0 0,0 0 0,0 0 0,6 17 0,-5-4 0,1 3 0,2 2 0,0 4 0,0 0 0,0 2 0,-2-1 0,2 1 0,0-1 0,0 0 0,1 0 0,-1-2 0,-1-3 0,0 0 0,1-1 0,0 0 0,-2-1 0,2-3 0,0-1 0,0 0-680,-3-3-200,1 1-112,-2-10-788,4 13-1478</inkml:trace>
  <inkml:trace contextRef="#ctx0" brushRef="#br1" timeOffset="-27465.396">19117 11507 719,'0'0'735,"-7"-14"-87,7 14-87,5-18-75,1 10-70,4-5-49,3 2-45,1 0-10,5 0-27,-1 0-24,2 1-34,1 3-35,-2 1-35,0 2-33,-1 2-21,-4 3-21,0 0-19,3 3 2,-3-1-39,1 4 20,-1-1-18,1 1 6,-2 0-21,1 1 9,-1-1-19,0-2 13,0 1-17,-3-1 19,3-2-18,-2 0 11,2-2-14,0 0 14,1-2-17,0 0 16,0-2-27,2-1 34,-3-1-13,1-1 5,-1-1 21,-3 0 48,-2 2 32,0-2 51,-3-2-47,-3 1 48,2-3-36,-4 11 32,-4-18-48,4 18 30,-9-20-45,3 11 18,-3-1-54,-2 2 16,0 0-42,-3 0 20,1 4-39,1 1 25,-2 2-38,1 2-9,-4 2-104,3 1-44,-2 3-145,-1 3-101,0 0-124,2 4-158,1 1-183,1 0-711,2 0-1224</inkml:trace>
  <inkml:trace contextRef="#ctx0" brushRef="#br1" timeOffset="-27146.62">20190 11248 424,'0'-15'944,"2"2"-135,-2 2-82,0 11-9,0-22-56,0 22-39,0-16-54,0 16-48,0-17-60,0 17-67,1-12-65,-1 12-49,0 0-22,0 0 40,0 0-124,0 0-174,11 9 0,-8 1 0,1 6 0,-2 0 0,2 2 0,1 3 0,-1 2 0,1-2 0,0 4 0,-1-3 0,1-1 0,-1 2 0,1-3 0,-1-2 0,0-1 0,1 0 0,-3-2 0,1 2-292,0-8-313,-1 4-128,-1-2-153,-1-11-905,0 17-1492</inkml:trace>
  <inkml:trace contextRef="#ctx0" brushRef="#br1" timeOffset="-26646.915">20148 11509 315,'-5'-11'829,"5"11"-137,-4-16-74,4 16-65,6-18-88,0 8-70,4 0-67,2 0-64,5-2-46,7 0-41,5-1-31,6-2-57,3 2-2,1 3-59,-1-2-21,-3 3-45,-1 1-16,0 0-13,1 3 18,-3-3 0,-5 3 10,-1-1 2,-1 1 17,-3 1 8,-4 0 45,-2 1 14,0-1 38,-3 1 8,-3-1 18,-10 4-16,15-6 26,-15 6-25,0 0 34,7-5-22,-7 5 35,0 0-28,0 0 28,-17 2-3,17-2 11,-18 9 13,7-2 37,-2 2-46,-1 1 20,0 1-49,-3 2 4,2-1-49,0 2 12,2 0-18,1 1-16,2-4-12,1 0-12,2 1-37,2-3 27,0 0-36,5-9 30,-3 15-47,3-15 28,2 12-41,-2-12 10,10 6-62,-10-6 40,13 4-64,-13-4 36,19-1-57,-7 0 45,-2-3-15,1 0 44,0 0-10,-1-3 8,1 0 15,0 0 17,-1-2 8,-1-1 12,-2-1 13,1 1 42,0 1 30,-3 1 35,1 0 20,-1 2 40,-5 6-43,8-12 26,-8 12-56,9-10 6,-9 10-29,0 0 23,9-5-21,-9 5 25,0 0-33,10 6 19,-10-6-61,8 9-22,-8-9 0,6 12 0,-6-12 0,8 14 0,-3-4 0,4 1-15,0 0-234,0 0-92,0 0-88,5-1-116,-3 1-113,6-1-136,-2 0-839,1-2-1293</inkml:trace>
  <inkml:trace contextRef="#ctx0" brushRef="#br1" timeOffset="-26404.494">21097 11272 490,'-1'-17'927,"0"5"-93,0-2-90,1 0-36,0 3-75,0 11-67,0-24-40,0 24-7,1-17-81,-1 17-51,1-16-49,-1 16-28,4-8-12,-4 8-6,0 0-111,0 0-181,14 0 0,-14 0 0,6 12 0,0-2 0,-4 1 0,3 2 0,-2 2 0,1 0 0,-2 1 0,2 0 0,-2-1 0,1 1 0,-2-1 0,1-2 0,-2 2 0,1-1-565,-1-2-108,0 1-125,1-3-212,-1-10-619,0 20-1286</inkml:trace>
  <inkml:trace contextRef="#ctx0" brushRef="#br1" timeOffset="-26153.892">21400 11247 309,'5'-12'939,"-1"0"-157,-4 12-84,3-19-106,-3 19-54,-1-16-87,1 16-40,-7-12-66,7 12-4,-11-5-40,11 5-21,-18 0-31,18 0-26,-22 6-6,11 2 32,0 1-57,-1 2 31,1 1-62,-3 2 12,4 1-37,0 1 11,1 0-47,0-2 6,3 2-78,0-2-28,3-1 0,1 0 0,1 0 0,2-1 0,2-2 0,-1 1 0,5-1 0,-1 0 0,6-3-134,-2 0-95,2-1-84,3-1-66,-4-2-26,5-1-101,-2 0-112,1-2-99,2-2-112,2 0-456,-2-3-890</inkml:trace>
  <inkml:trace contextRef="#ctx0" brushRef="#br1" timeOffset="-25839.201">21583 11354 801,'0'0'725,"5"-7"-71,-5 7-82,12-9-50,-6 3-71,2 0 2,1-2-65,2 0-36,-1-1-68,1-3-13,0 2-65,1-1 0,-3 0-43,1 0-5,0-2-28,-4 0 5,2 2-12,-3-1-25,-2 2-21,-1 0-14,-2 10-8,0-17-14,0 17 13,-6-10-30,6 10-7,-13-4-1,13 4-5,-19 4 6,5 1 19,0 4 32,-1 3 6,-1 2 52,1 3-25,1 4 32,0 0-32,3-1 14,2 0-48,1 1 25,3-1-22,1-2-38,1-1 22,3 1-40,1-2 27,3-1-41,1-2 0,4-3 0,-1 1-30,3-4-91,3-2-29,1-1-146,0-1-110,3-5-68,1 1-188,4-4-211,0-3-766,5-1-1300</inkml:trace>
  <inkml:trace contextRef="#ctx0" brushRef="#br1" timeOffset="-25239.939">22310 11211 5,'0'0'874,"-5"-14"-171,5 14-58,-10-14-80,10 14-33,-12-10-72,12 10-17,-14-5-61,14 5-4,-19 3-63,10 2-2,-2 1-46,0 2-31,1 3-47,-1-1-24,2 2 10,1 2-63,3-1 32,0 1-67,2-3 26,3 1-25,2 1-6,4-2-52,0 1 38,3 0-54,3-4 46,3 0-54,1 0 43,1-3-44,4-2 38,-2-1-43,3-2 41,-1-1-24,0-2 11,2-1-33,-1-1 44,-3-3-38,-4 2 15,0-3 54,-4 1-20,-1-3 6,-4 1 3,2-2-2,-4-1-5,-3 2-2,-2 0-2,-3 1-7,0 0-3,-3 2-7,0-1-6,-2 3 3,-1-1-9,0 4-4,-1-1-28,0 1-63,11 3-25,-21 0-129,21 0-103,-19 5-64,10 0-148,3 2-135,6-7-139,-8 12-659,8-12-1113</inkml:trace>
  <inkml:trace contextRef="#ctx0" brushRef="#br1" timeOffset="-24849.328">22638 11279 293,'13'-7'963,"-13"7"-143,12-5-129,-12 5-56,7-5-113,-7 5-81,0 0-115,12-2-32,-12 2-62,8 6-13,-8-6-55,10 10-3,-5-1-30,-1-1-26,0 3-26,0-1-18,-1 1-5,1-1 6,0-1-29,-3 3 5,2-3-27,-3-9 24,1 17-26,-1-17 19,0 16-23,0-16 18,-1 12-23,1-12 19,-2 11-25,2-11 30,0 0-24,0 0 30,-5 7-22,5-7 27,0 0-26,0 0 17,-6-12 2,6 12 13,-1-17 15,0 6 14,2-4 20,0-1-2,3-1 7,0-1 28,2-3 61,2 2-32,1-2 28,5 3 28,3-2 16,3 3-154,3 3-70,2 0 0,2 4 0,-2 3 0,0 4 0,2 1 0,-2 4 0,1 0 0,-2 5 0,-2-1 0,0 6 0,-3-3 0,-4 6 0,0-1 0,-3 1 0,-3 2 0,-3 0 0,-2 0 0,-3 2 0,-3 1 0,-1 3 0,-4 6 0,-2 1-405,-3 4-740,-3 2-946,1-1-1858</inkml:trace>
  <inkml:trace contextRef="#ctx0" brushRef="#br1" timeOffset="-23976.847">17981 12540 344,'-8'-10'1051,"2"-2"-136,-1 4-134,1-1 4,2 0-61,-1 1-46,5 8-53,-6-16-52,6 16-72,-4-10-42,4 10-86,-3-10-31,3 10-302,0 0-40,0 0 0,13 7 0,-5 3 0,2 2 0,1 2 0,2 3 0,-1 1 0,2 3 0,1 3 0,-1-2 0,0 1 0,0-2 0,0 2 0,0-3 0,-1-2 0,-1-2 0,-2 0 0,1-3-537,0-3-68,-2-1-89,1 1-91,-3-4-77,1-1-631,-8-5-1121</inkml:trace>
  <inkml:trace contextRef="#ctx0" brushRef="#br1" timeOffset="-23773.72">18383 12561 547,'8'-16'923,"-2"1"-75,1 3-113,-2-1-10,0 3-60,-1 0-75,-2 0-34,-2 10-8,6-15-75,-6 15-26,3-12-40,-3 12-35,3-9-85,-3 9-219,0 0-68,0 0 0,0 0 0,-12 7 0,7 0 0,-4 3 0,3 4 0,-3 2 0,0 2 0,-1 1 0,1 2 0,0 1 0,-2 1 0,0 3 0,3-5 0,0 2 0,0-4-219,0 3-361,2-3-137,2-2-154,-2 0-961,2-2-1539</inkml:trace>
  <inkml:trace contextRef="#ctx0" brushRef="#br1" timeOffset="-23307.368">18707 12643 363,'6'-11'1000,"-1"0"-148,-1 0-115,-2 1-57,-2 10-84,0-18-64,0 18-72,-2-13-54,2 13-49,-10-9-41,10 9-39,-14-3-30,14 3-30,-23 5-26,10 0-27,-2 6-28,-1 0-8,0 1-40,2 4-18,-2-1-10,3 2-15,1 0-8,1 0-10,4-3-7,0-2-9,2 2-4,3-3 25,2-11-38,0 19 24,0-19-46,9 13 7,-9-13-54,14 6 11,-14-6-60,23 0-8,-12-1 3,6-3 1,-2-2 4,2-1-6,0-1 43,0-1-5,0-2 38,-4 1-8,-2 0 36,1-1-11,-3 0 28,-2 0-9,2 1 50,-4 1 23,-1 0 27,-4 9 5,5-16 5,-5 16-7,3-12-11,-3 12-8,0 0-7,0 0 4,0 0-1,0 0 1,0 0-8,0 0-10,-4 10-1,4-10-11,-1 14-11,1-14-3,1 17-2,-1-17-20,5 18-28,-5-18-54,7 16-47,-1-8-42,-6-8-67,11 11-35,-4-6-66,-7-5-66,16 7-56,-16-7-54,17 3 13,-17-3-77,19-3-74,-19 3-393,21-8-667</inkml:trace>
  <inkml:trace contextRef="#ctx0" brushRef="#br1" timeOffset="-22661.964">19032 12385 674,'0'-14'782,"-1"1"-29,0 1-88,0 1-58,-2 1-40,0-2-49,0 4-51,-2 0 14,5 8-93,-8-13 12,8 13-68,-10-5 10,10 5-40,-13 2 26,13-2-31,-13 12-9,8-2-288,0 2 0,-1 3 0,1 2 0,1 4 0,1 1 0,0 2 0,2 1 0,0-2 0,1 2 0,0-3 0,1 2 0,0-5 0,1 2 0,0-3 0,2 0 0,0-2 0,0-2 0,2 1 0,-1-3 0,2-1 0,-1-4 0,3 1-139,0-3-112,0-2-31,-9-3 27,20 2-9,-20-2 38,22-2-1,-10-1 56,-2-2 7,4-2 43,-3-1-3,3-1 46,-2-1-13,0-3 42,1-2-4,-1 1 24,-3-2 11,4 2 39,-6 1 22,0 0 58,0 1 5,-3 3 44,0 0-8,-4 9 14,8-14-15,-8 14-8,4-11-22,-4 11 23,0 0-5,0 0-1,0 0-8,0 0-14,1 13-10,-1-13-19,-1 15-25,1-15-8,0 15-11,0-15 0,0 19-13,0-19-6,2 20-9,-2-20-15,4 17-22,-4-17-23,6 12-8,-6-12-22,8 9-16,-8-9-16,12 7 30,-12-7-12,17 1 12,-17-1-44,22-1 28,-12-2-14,2-1 25,-1 0-23,1-2 29,1-4-11,-2 3 45,-2-2-14,0-2 35,0-2-5,-3 0 26,1 0-10,-2 0 52,-1-2 48,1 3 8,-3 0 15,0 0 10,0 2 11,-2 10 4,1-17-1,-1 17 35,2-15-61,-2 15 35,0 0-24,0 0 34,0 0-18,0 0-2,0 0-7,0 0-13,-3 17-12,3-17-11,0 21-52,0-9-31,0 0 0,0 1 0,0 0 0,3 1 0,-2 1 0,2-1 0,-1 1 0,2-4-25,0 0-119,2 0-99,1-1-16,0 0-70,2-3-47,4 1-109,-1-1-105,0-2-37,0-1-115,1-1-648,-1-3-990</inkml:trace>
  <inkml:trace contextRef="#ctx0" brushRef="#br1" timeOffset="-22031.232">19637 12587 513,'0'0'709,"6"-11"-104,-6 11-45,13-12-77,-7 4-26,3 0-58,2-1-12,0 0-52,-1 0-24,2-1-31,2 0-16,-2 0-35,0-1-3,0 2-19,-2-2-38,1 1-13,0-1-30,-2 0-16,1 0-6,-3 1-11,0 0-18,-2 0 2,1 1 53,-6 9-58,5-17 39,-5 17-56,3-11 33,-3 11-54,-4-11 33,4 11-50,0 0 40,-12-2-40,12 2 41,-13 8-44,5-2 40,0 1-43,-1 3 4,2 2-3,-1 1 1,-1 1 2,3 2-3,1-2-1,-1 3-12,3-1 2,0-1-1,-1 1-4,3-1-23,1-1-31,1 0-18,1-1-16,1-1-3,1-1 1,3 2 11,0-5 11,2 1 23,5-2-21,-1-2 5,4-2-20,-1-1 25,3-4-24,2 2 7,3-5-20,1-3 21,4 0-27,0-3 33,-1-2-10,0-2 28,-1 0-8,-3-2 33,-1-2-8,-2 0 21,-1-1 7,-4-1-5,-3 1 31,-3 1 15,0 1 27,-4-1 32,-1 4-31,-2 0 23,-2 2-30,1 0 27,-2 13-26,-2-21 0,0 13-40,-2-2 38,4 10-40,-8-12 51,8 12-49,-11-7 40,11 7-49,-10-3 38,10 3-49,-11 3 1,11-3 1,-7 12 1,7-12-3,-2 14-8,4-4 0,2 1-20,0 3-8,2-2-19,-1 2 28,0 1-12,1-1 27,2 1-15,-2 1 27,1-1-13,-1-1 37,-1-1 28,2 0 36,-2-1 20,-3-1 14,2-1 17,-1-1 5,-3-9 1,4 15-8,-4-15-7,1 14-23,-1-14-20,-1 11-15,1-11-13,-6 11-8,6-11-17,-9 7 18,9-7-33,-14 8-30,14-8-56,-14 4-74,14-4-70,-20 1-89,20-1-63,-24-1-164,11 1-185,-1 0-278,1-2-503,-2-1-1124</inkml:trace>
  <inkml:trace contextRef="#ctx0" brushRef="#br1" timeOffset="-21028.556">21456 12375 204,'0'0'923,"-6"8"-156,6-8-83,0 0-88,0 0 1,0 0-83,14 0-52,-14 0-75,15-3-25,-4-1-52,0 0-36,5 0-51,-2-3-37,5 0-40,0-2-22,-2-1 22,2 0-64,-3 0 34,1-1-44,-4 1 26,1 0-47,-4 2 33,0-4-53,0 2 34,-2-1-48,-3 1 34,0 0-42,-5 10 34,3-19-39,-3 19 25,-4-17-39,-1 9 39,-1 1-44,-3 1 38,-3 0-38,-1 1 39,-3 3-41,2 0 41,-3 2-35,0 2 51,0 0-24,1 3 48,0 0-30,3 2 46,-1 3-30,2 1 50,0 2-29,3 4-24,1 2-47,3 0 0,0 2 0,4 2 0,1 1 0,3 2 0,1 4 0,1 0 0,3 1 0,0 1 0,4 4 0,-3-5 0,0 0 0,4 5 0,-4-6 0,-1 0 0,0 0 0,0-1 0,-1 0 0,-1 0 0,-1 3 0,1-2 0,-2 0 0,0-3 0,-1-1 0,-1 0 0,1 1 0,-1-2 0,0-1 0,0-2 0,0-2 0,1-1 0,0-2 0,-1-1 0,2-1 0,0-1 0,1-1 0,0-2 0,3-1 0,-2-3 0,3 0 0,0-3 0,3-2 0,-2 1 0,2-4 0,2-1 0,1 0 0,1-2 0,-1-2 0,2-1 0,3-1 0,-4-2 0,1-1 0,-2 1 0,-1-2 0,-4-1 0,-1 1 0,-2-2 0,-2 1 0,-4 0 0,-1 0 0,-4-2 0,-3 1 0,-4-1 0,-1 0 0,-5-1 0,-6 1 0,-1-1 0,-4 3 0,-8-1 0,0-1-109,-1 3-46,4 3-9,0 0-1,1 1-7,0 0 5,1-1-23,5 2-7,4-1-45,-1 0-10,3-1-59,2 0-101,3-2-63,2 1-79,4-1-51,3 0-666,1-1-878</inkml:trace>
  <inkml:trace contextRef="#ctx0" brushRef="#br1" timeOffset="-20547.194">21547 12545 340,'11'-7'921,"0"2"-131,0-3-67,4 1-85,1 3-44,0-1-98,1 2-55,2 2-81,0 2-36,0 3-57,-1 2-40,1 1-37,0 3-39,-2 1-29,-2 2-21,-2 2-21,-1-1-23,-3 1 7,0-1-27,-2 0-15,0-1 9,0 0-9,-2-2-8,-1 0-6,0-3-17,-1 1-10,-3-9-10,8 13-3,-8-13-9,6 7-17,-6-7-16,0 0-26,14 0 23,-14 0-27,13-12 18,-5 4-12,0-2 33,-1-2-6,1-1 36,-2-1-8,1-2 26,-1 2-8,0-1 35,1 1-10,-2 2 56,0 2 15,-1 1-23,-4 9 14,5-15-18,-5 15-28,6-7 16,-6 7-26,0 0 18,0 0-24,0 0 20,12 5-24,-12-5 17,8 9-12,-1-4 16,0 2-21,0-2 14,1 2-13,2-2 37,-1-1-20,0-1 30,4 1-20,-3-1 21,2 0-20,-12-3 30,24 0-12,-24 0 5,23-4-3,-13 1 12,1-2-5,0 2-6,-4-3-1,3-1-2,-3 1 8,-1-3 2,-2 1-2,0-1-6,-1-3 3,-3 12-16,-2-21 33,1 10-36,-3 1 23,-1 1-46,-1-1 50,-4-1-66,2 5 37,-1 0-54,0 1-12,-2 2-103,-1 0-78,-2 3-87,14 0-95,-26 3-163,12 0-134,0 5-233,-1-2-416,1 2-951</inkml:trace>
  <inkml:trace contextRef="#ctx0" brushRef="#br1" timeOffset="-19934.798">22359 12446 1168,'11'-5'870,"1"0"-165,-2 1-94,0 2-114,-10 2-61,19-1-102,-19 1-20,21 2-62,-10 1-10,-2 3-59,3 0-11,0 2-53,-1 0 0,-2 2-47,1 0 13,-2-1-37,-1 1 9,-2-1-31,2 2 16,-2-4-27,-1 2 18,-4-9-28,5 14 24,-5-14-30,4 13 17,-4-13-16,2 10 19,-2-10-19,0 0 21,0 0-25,-2 10 22,2-10-23,0 0 20,0 0-24,0 0 22,-4-8-18,4 8 9,0-12 10,0 12 17,2-19-12,1 9 17,1-3-10,1 1 16,1-1-2,2 0 8,0 1-1,2 0-2,1 0 0,3 1 11,0 2 1,1 0 2,0 2 32,-1 1-53,1 2 33,-2 2-63,1 0 52,-1 2-56,-1 3 31,0 0-38,0 0 41,-1 2-46,-2-1 1,0 2 12,0 0-10,-9-6 1,10 12-4,-10-12 6,7 10-2,-7-10-6,1 11-9,-1-11-17,0 0-10,-4 11 13,4-11-16,-7 7-11,7-7-17,0 0-20,0 0 21,-15-1-11,15 1 30,-9-6-10,9 6 34,-9-12-12,9 12 29,-6-19 0,4 8 17,0-2 17,2 13 16,2-22 16,2 7 40,2 3-27,0-2 65,4 1-25,4 0 56,0 1 4,5 1 12,1 0 33,-1 4 20,3 1-23,2 1-205,-5 2 0,3 3 0,1 3 0,-4-1 0,3 3 0,-2 3 0,-3 0 0,-1 3 0,-3 1 0,-2 3 0,-3-1 0,-3 3 0,-2 0 0,-3-1 0,-3 2 0,-2 3 0,-3 0 0,-3 5-592,-4 5-272,-3 1-277,0-2-625,-4 0-1461</inkml:trace>
  <inkml:trace contextRef="#ctx0" brushRef="#br1" timeOffset="-18915.787">18080 14243 204,'0'0'582,"4"-14"-75,-4 14-53,5-17-33,-2 7-45,2 1 4,-1-1-24,1-2 10,0 3-34,2-3-8,-4-1-42,3 1-15,-1-1 5,-1 2 5,0 0-33,-1 0-6,0-2-12,-3 13-15,1-20-35,-2 8-1,-2 2-36,-1 0-32,-3 1-15,0 3-17,-3-1-10,-1 4-14,-2 3-9,0 2-9,-5 4-3,-1 2-8,0 3-1,-3 5-8,2-1-2,0 2-3,3 1-6,2-1 1,1 0 0,3 0-4,1-1-2,2-3-1,3 0 0,2-3-11,2 0 32,1-10-25,3 19 5,-3-19-17,10 11-27,-10-11-7,15 4-22,-15-4 4,19 0-15,-6-3 15,-1-1 9,2-2 11,0-1 10,0 0 8,-1-1 9,-1-2 7,2 1 3,-3 0 10,1-2 10,-1 2 14,-1 0 28,0 0 5,-2 1 2,-2 3-22,-6 5-13,14-8 6,-14 8 3,14-3 12,-14 3 9,17 3-24,-8 0 7,0 2-13,1 0 3,1 2-10,0 0 0,0 1-49,1 1-67,-1 0-109,2 2-93,1 1-121,0-1-172,0 1-188,1-2-705,1 1-1118</inkml:trace>
  <inkml:trace contextRef="#ctx0" brushRef="#br1" timeOffset="-17944.789">19310 14013 304,'0'0'952,"-14"3"-149,14-3-134,0 0-73,0 0-64,-14-3-62,14 3-68,0 0-44,5-12-34,2 5-21,1-3-39,2-2-32,6-1-42,-2-3-22,2 0-24,2-2-27,0 1-13,0-3-13,-1 2 19,-2 1-50,-4-2 20,1 1-42,-2 0-14,-2 0-2,-3 1-5,-2 0 0,-1 1-3,-2 1-5,-1-2-3,-3 1-2,-1 0 0,-3 4-1,-1-2-1,-1 2-3,-2 2 5,-1 0-1,-2 2 4,-1 1-14,0 2 6,0 1-13,2 4 7,-2 0 0,4 3 0,-4-1 0,2 5 0,2 0-2,0 3-4,3 2 5,-1 5 7,3 1 1,2 3 1,1 3 3,3 3 25,1 2-34,3 5 4,-2 4-4,4 6 8,0 1-13,2 0 22,0 0-11,0-1-1,-1-1 3,-1 1-7,3-3 1,-2 0-8,-1 5 24,-1 0 53,1 0-33,-2 0-1,1 0-1,-3 0-5,3-2-1,-4-6-16,0-1 5,0-1 12,0 0-20,0-4-8,-2-3 5,2-2-4,0-1 5,0-4-12,0-2 13,2-3-8,0 1 3,0-2-8,1-2 2,1-2 3,1-1 2,1-2-1,1-1 3,1-2 0,0-2-3,1 0 11,-9-4-20,20 3-5,-20-3-24,22-2-27,-12 0 6,0-3-6,3 0 9,0-2-11,-2 2 14,1-5-20,-2 3 23,1-3-20,-2 0 17,0-1-20,0-1 29,-2-1-18,-2 1 22,-1-2-10,-2-1 23,-2 1-33,-1-3 20,-3 0-32,-2-2 17,-3-1-41,-5-3 28,-2 1-10,-4-2 28,-3 0-8,-4 0 27,0 3-8,-3-1 25,0 3-16,-2 0 25,0 2-16,4 2 22,-1 3-21,1-1 28,1 1-22,1-1 22,5 3-18,0 1 1,4-2-3,2 3 2,4-1 0,2 0 4,1 1-2,8 8 7,-1-18-3,7 9-4,3-3-21,6 1-5,7-6-2,4 2-6,8 0 3,2-3 8,2 3-1,3 1 17,-1 1 0,0 1 4,-5 4-3,-4 2 10,-3 0 0,-4 2-5,-2 2 1,-2 1 12,-2 1-2,0 0-2,-5 3 11,2 1-5,-3 2 11,-1 3 9,-2 0 7,-1 0 2,-3 4 1,-1 0 22,1 1-26,-3-2 14,0 1-27,-2 0 4,1 0-14,0-1 19,1 2-26,-2-2 13,2-2-65,1 0 1,-3-10-50,5 17-18,-5-17-30,8 14-48,-8-14-36,8 6-55,-8-6-46,9 5-32,-9-5-99,0 0-132,18-3-290,-18 3-446</inkml:trace>
  <inkml:trace contextRef="#ctx0" brushRef="#br1" timeOffset="-17632.316">19574 14100 598,'-7'7'732,"7"-7"-133,-11 9-33,11-9-71,-2 10-77,2-10-42,0 0-33,5 8-41,-5-8-35,14 6-23,-14-6-23,21 0-20,-8-1-5,2-1-8,0-2 1,-1-1-27,1 2-1,-2-3-3,0 0-25,-3 1-8,-1-2-17,0 2-6,-3-1 0,-6 6-16,7-14-18,-7 14-17,0-14-5,0 14-22,-7-14 10,1 9-15,6 5-5,-19-8-3,8 6-3,-1 2 3,0 0-10,-2 2-2,3 2-39,-2 1-52,0 2-79,0 1-69,2 1-93,2 2-135,0 1-145,1 0-128,3 0-738,1 0-1101</inkml:trace>
  <inkml:trace contextRef="#ctx0" brushRef="#br1" timeOffset="-17210.45">19801 14218 282,'0'0'885,"0"0"-168,8-6-92,-8 6-85,0 0-51,0 0-91,14 2-64,-14-2-64,8 5-55,-8-5-33,12 10-23,-12-10-35,10 14-13,-5-7-19,0 1-26,-5-8-9,9 17-7,-9-17 8,6 14-26,-6-14 13,4 15-23,-4-15 11,3 12-22,-3-12 15,-1 10-24,1-10 21,-4 8-26,4-8 15,-7 6-14,7-6 19,-10 5-24,10-5 19,0 0-19,-15 0 21,15 0-20,-12-3 5,12 3 14,-7-9 3,7 9 11,-4-15 18,4 15 6,0-19 6,2 7 5,1 0 15,0-3 27,4 1-1,-1 0 6,3 1 16,2-1 10,3 1 1,0 1 12,2 1 5,2 1-3,-1 5 5,2 0-1,-1 1-10,1 3-15,-1 1-28,1 2-12,-1 2-58,-3 0-31,-1 2 0,-1 3 0,1-2 0,-4 2 0,-1 0 0,-1 1 0,0 0 0,-2-2-60,-2-1-194,0 3-44,-4-10-89,5 14-49,-5-14-116,4 14-114,-4-14-125,3 8-715,-3-8-1134</inkml:trace>
  <inkml:trace contextRef="#ctx0" brushRef="#br1" timeOffset="-16944.839">20276 14145 501,'4'-11'902,"1"2"-118,-5 9-106,6-17-61,-6 17-92,6-11-92,-6 11-75,0 0 8,0 0-28,0 0-20,0 0-36,0 0-8,4 10-21,-4-10-35,-1 18-24,0-9-29,-1 3-20,1 0-27,1 0-25,0 1-12,-1-2-16,2 1-16,-1-12-20,1 23 1,1-12-6,0-2-5,2 0-9,-4-9-12,8 17-24,-8-17-36,8 14-35,-8-14-30,11 10-55,-11-10-7,12 5-83,-12-5-13,14 0-38,-14 0-86,14-3-42,-14 3-67,15-9-6,-9 4-162,2-4-481,-3 1-781</inkml:trace>
  <inkml:trace contextRef="#ctx0" brushRef="#br1" timeOffset="-16631.848">20244 13999 64,'0'0'833,"-23"2"-147,23-2-16,-14 3-87,14-3-70,-10 5-72,10-5-48,-5 7-44,5-7-32,0 0-37,6 8-22,-6-8-27,14 2-6,-14-2-26,19-1-15,-6 0-17,2-2-6,1-2-9,-1 0-9,3-1-4,-5 1-14,2-1-3,-1-1 9,-1-1-9,-3 0-16,0-2-20,-2 3-11,-3-3-20,-1 0-8,-2 0 0,0-2-14,-2 12-11,-4-19-5,0 9-3,-1-1-4,-4 3-8,1-1 28,-1 1-32,0 3 0,-2 2-5,-1 1 0,12 2-25,-24 2-36,12 4-26,-1 0-47,2 1-64,-1 1-26,3 1-76,2 2-50,1-3-98,2 3-87,4-11-85,-1 19-114,1-19-596,3 17-939</inkml:trace>
  <inkml:trace contextRef="#ctx0" brushRef="#br1" timeOffset="-16319.354">20493 13912 272,'7'-10'896,"0"1"-125,-2 0-53,0 0-105,0 0-11,1 2-64,-1-1-52,-5 8-64,9-12-77,-9 12-67,6-6-43,-6 6-22,0 0 4,0 0-21,9 9-11,-9-9-11,3 23-11,-3-9-16,0 2-28,-2 4-8,1 1-4,0 2-13,-1 1-15,-1-1-8,1 3-12,1-3-7,0 1-24,1-3-28,1-1 0,0 1 0,1-2 0,0-1 0,2-1 0,0-1 0,0-2 0,2-1 0,0-2 0,1 0 0,-1-3 0,3-1 0,0 0-56,0-2-62,2-3-20,1 0-24,-12-2-14,24 0-33,-12-2-10,2 0-55,-1-2-19,1-2-21,0-1-48,-1-1-70,-1-1-68,0-1-67,-2-1-190,0 0-376,-2-1-747</inkml:trace>
  <inkml:trace contextRef="#ctx0" brushRef="#br1" timeOffset="-16147.492">20529 14091 57,'-12'0'821,"12"0"-204,-16 5-56,16-5-67,0 0-45,0 0-78,0 0-66,0 0-55,0 0-48,15-2-41,-5-1-46,4 1-25,2-3-21,1 0-32,3 2-79,0-4-88,3 0-59,0 2-70,-1-1-60,2 1-35,-1-2-111,-1 1-428,-2-1-454</inkml:trace>
  <inkml:trace contextRef="#ctx0" brushRef="#br1" timeOffset="-15788.135">20975 14042 357,'0'0'756,"0"0"-121,10 4-33,-10-4-94,0 0-40,19-2-50,-19 2-45,16-5-34,-6 1-59,-1 2-32,0-3-6,-9 5-51,18-7-14,-11 2-47,1-1-14,1 0-35,-3 1 5,1-2-31,-7 7 5,11-11-34,-11 11 14,5-10-30,-5 10 17,0 0-32,-1-12 11,1 12-35,-10-5 24,10 5-39,-14 1 21,3 2-20,-1 0 14,-1 3 3,-2 2 5,-1 4 2,-2 0 4,4 2 38,-2 1 21,3 1 30,0 1 25,4 1 39,1 0-5,1-3 20,2 1-6,2 0-22,1-1-10,2-2-12,1-1-2,1-1-15,2 1-14,3-3-6,-1-1-19,3-1-4,1-2-8,3-1-10,0-1-17,2-3-74,0 0-95,3-3-67,-1 1-108,2-4-106,0 0-189,1-1-184,-1-1-747,-3-2-1205</inkml:trace>
  <inkml:trace contextRef="#ctx0" brushRef="#br1" timeOffset="-15149.524">22182 13872 175,'8'-8'873,"-8"8"-163,0 0-60,6-13-97,-6 13-64,0 0-92,0 0-31,-3-12-51,3 12-3,-12-2-46,12 2-12,-22 0-47,6 4 1,-1 1-42,1 3 8,-4-1-46,-1 3 3,0-1-42,3 4-1,2-2-25,0 0-2,4 0-34,1-1 10,4 0-19,3 1 13,0-2-26,4-9 17,4 17-22,1-8 17,3 0-21,5 0 19,3 2-20,3-4 15,0 2-12,4 0-4,0-2 16,0-1-14,2 1 1,-2 0-1,0-1 1,-4-1-1,-1 1 1,-4-2-1,0 1 5,-5 0 5,1-1 14,-10-4-12,9 9-3,-9-9 6,0 0 28,-4 15-17,4-15 5,-15 8-12,4-3 4,-4 0-9,0-1 8,-4 0-14,-2-2 9,-3 2-6,-3-2 2,2 0-11,-1-1-2,2-1-34,3 0-25,0-1-37,-1-1-36,4 0-64,0 0-74,4-2-84,0 0-117,2 0-94,12 4-147,-12-11-591,12 11-909</inkml:trace>
  <inkml:trace contextRef="#ctx0" brushRef="#br1" timeOffset="-14760.723">22463 14047 759,'12'-1'759,"1"-1"-97,0-2-63,2 1-76,0-1-54,2-3-72,-2 2-59,2-2-37,-1 1-36,1-1-13,-3 1-55,3-2-9,-4 2-44,0-2 4,-2 1-48,0 0-4,-2 0-29,-2-1 2,-7 8-26,10-13 20,-10 13-31,5-13 13,-5 13-30,0-12 18,0 12-26,-9-10 11,9 10-16,-15-7 13,15 7-19,-22-2 19,22 2-23,-24 2 28,12 2-15,-2 0 21,1 4-10,2-1 20,-1 5-3,3-2 23,2 2-20,-2 1 9,4 0-12,1-1 1,1 0-18,3 0 2,1-2-6,2 2 5,2-2-17,3 0 6,1-1-30,1 0-38,4-1-52,-1-3-22,2 0-34,0-1-13,2-3-10,-3 2-41,3-3-11,-2-1-49,3-1-47,-1-1-37,-1-3-28,1 0-45,2-2-31,-1-1-47,-1-3-346,0 0-425</inkml:trace>
  <inkml:trace contextRef="#ctx0" brushRef="#br1" timeOffset="-14448.224">22990 13742 750,'0'-19'640,"0"4"-66,0 2 7,-1-2-67,1 3-8,-2-2-64,2 1-10,-1 1-54,-1 2-2,2 10-56,-2-17-21,2 17-65,-2-14-29,2 14-34,0 0 19,0 0-2,0 0 0,0 0-1,-11 7-25,10 4 20,0 0-30,0 6 19,1 2-42,0 0-15,0 4-22,0 0-78,0 3-14,0 1 0,1-2 0,0 0 0,2 0 0,-1 0 0,3-1 0,2 0 0,1-2 0,3 2 0,1 0 0,-1-7 0,2-1 0,1 0 0,2-3 0,1-2 0,0 0 0,0-3 0,0-1 0,1-4 0,-1 0-105,1-1-41,-1-2 8,0-2-20,1 1 9,-3-2-23,3-1-9,-4-1-29,1 0-27,-2-3-25,1 1-53,-2-1-98,-2-2-89,0 0-106,-2-2-134,-2 0-472,1-1-824</inkml:trace>
  <inkml:trace contextRef="#ctx0" brushRef="#br1" timeOffset="-14240.916">22851 13845 977,'-16'4'753,"6"-2"-101,10-2-81,-14 3-54,14-3-77,0 0-37,0 0-82,0 0-26,0 0-71,11 3-18,-11-3-58,27-2-9,-7 1-47,4-2-11,1-1-103,10 1-66,-3-4-107,2 3-122,0-2-122,0 0-95,-2 1-232,1-1-314,-1 0-697</inkml:trace>
  <inkml:trace contextRef="#ctx0" brushRef="#br1" timeOffset="-13990.913">23642 13750 168,'0'0'1134,"0"0"-197,11-2-73,-11 2-50,0 0-85,0 0-23,0 0-83,14-1-18,-14 1-69,0 0-8,0 0-74,10-2-361,-10 2-93,0 0 0,0 0 0,0 0 0,11-2 0,-11 2 0,0 0 0,0 0 0,0 0 0,0 0 0,0 0 0,0 0 0,11-2 0,-11 2 0,0 0 0,0 0 0,0 0 0,0 0 0,0 0 0,0 0 0,0 0 0,0 0 0,0 0 0,0 0 0,0 0 0,0 0 0,0 0-451,0 0-310,-13 3-51,13-3-127,0 0-715,0 0-1319</inkml:trace>
  <inkml:trace contextRef="#ctx0" brushRef="#br1" timeOffset="20700.647">26285 9214 535,'0'0'562,"0"0"-62,-16 0-39,16 0-23,0 0-23,-11-1-4,11 1-19,0 0-17,0 0 11,0 0 0,0 0-11,0 0-13,0 0 11,0 0-76,0 0-7,11 5-62,-11-5 9,16 0-57,-16 0 1,19 2-64,-19-2 6,24 1-57,-24-1 16,24 0-47,-9 0 28,-2 0-80,3-1-63,-3 1-132,2-2-106,-1 2-99,-1 0-163,3-1-192,-16 1-958,23-2-1413</inkml:trace>
  <inkml:trace contextRef="#ctx0" brushRef="#br1" timeOffset="47738.742">27512 9097 141,'0'0'895,"-4"-8"-147,4 8-62,-2-9-53,2 9-57,0 0-11,-3-15-62,3 15-51,0 0-40,-4-9 1,4 9-88,0 0-13,0 0-48,0 0 19,0 0-40,0 0 37,7 8-35,-7-8-30,4 18-215,-2-6 0,2 4 0,1-2 0,-2 2 0,-1 1 0,2 0 0,-2 0 0,0 1 0,-1-1 0,1 1 0,0-1 0,-2 0 0,0-1 0,0-2 0,0 2 0,0-4 0,0 1-226,0-13-244,0 21-23,0-21-79,-2 17-93,2-17-48,-2 12-154,2-12-460,-7 6-930</inkml:trace>
  <inkml:trace contextRef="#ctx0" brushRef="#br1" timeOffset="47970.302">27382 9154 378,'-7'-11'840,"1"0"-83,1 2-99,0 0-58,1-3-19,2 3-54,2 9-54,0-21-57,2 10-23,0 1-47,5-2-32,2 0 5,0 1-60,7 0-28,-1 0-39,3 0-40,0 4-32,3-3-28,-1 5-16,-3-1-15,2 2-16,0 2-51,2-3-80,-1 5-78,-2 0-46,2 0-87,1 3-33,-5-1-47,2 2-96,-3 3-44,-3-1-58,1 4-135,-4 0-584,-2 2-896</inkml:trace>
  <inkml:trace contextRef="#ctx0" brushRef="#br1" timeOffset="48157.786">27530 9394 186,'-7'11'901,"3"-2"-105,4-9-55,-3 12-106,3-12-41,0 12-69,0-12-42,7 9-43,-7-9-54,12 7-28,-12-7-51,18 3-70,-18-3-48,22 1-27,-8-1-44,1-1-24,4 1-34,-1-4-135,1 0-83,2-2-101,3 0-61,-2 0-141,1-2-117,0-1-80,0 0-176,4-3-386,-3 0-828</inkml:trace>
  <inkml:trace contextRef="#ctx0" brushRef="#br1" timeOffset="48439.034">28170 8951 461,'1'-12'914,"-2"1"-96,1 11-127,0-17-42,0 17-62,-3-14-50,3 14-77,-3-11-39,3 11-51,0 0-34,-6-9-20,6 9-28,0 0-21,-10 8-20,10-8-7,-5 16-18,4-6 23,0 4-123,-3 1-122,2 2 0,1 2 0,0 2 0,-2 3 0,3-1 0,-1 2 0,1-5 0,0 2 0,1-2 0,-1 1 0,2-2 0,0-1 0,-1 1 0,3-1 0,-1-2 0,1-2 0,0 0 0,4-1 0,-2-2 0,0-1 0,-1-2 0,4-1-264,0-2-107,0-2-11,-9-3-50,18 5-59,-18-5-69,18-3-37,-18 3-83,21-7-724,-10 0-1005</inkml:trace>
  <inkml:trace contextRef="#ctx0" brushRef="#br1" timeOffset="48642.261">27993 9231 882,'-15'1'864,"3"2"-142,3 0-43,9-3-83,-16 1-88,16-1-90,0 0-56,-13 0-23,13 0-31,0 0-16,11-4-86,-1-1 2,4 1-88,1-1 22,6-1-62,2 0-17,0 0-123,2-1-90,-2 0-76,3 0-103,-1 0-141,0 3-82,0-1-171,2 0-636,-1-1-960</inkml:trace>
  <inkml:trace contextRef="#ctx0" brushRef="#br1" timeOffset="49050.168">28992 9080 952,'9'-8'885,"-9"8"-124,0 0-58,0 0-97,-2-12-43,2 12-87,-7-6-49,7 6-42,-12-4-33,12 4-5,-16-7-71,16 7 3,-23-2-52,10 2 0,0 0-69,-1 1 7,-2 1-52,-1 3 2,0-1-51,2 1 17,-2 1-52,3 0-29,1 1 0,2 1 0,0 1 0,4 2 0,-1-2 0,6 0 0,2-9 0,-2 20 0,6-11 0,0 0 0,5 1-13,0 0-38,4-2-41,2 2 34,2-3-37,2 2 52,1-1-27,-2 0 9,3-1 31,-4-1-20,-1-1 15,-1 3 12,-2-4-1,0 3 9,-3-1 1,-2-2 7,-8-4 4,10 10 5,-10-10-1,1 11 2,-1-11 54,-4 9-25,-2-2 2,-2-3-1,-3 1 3,1 0-1,-6 0-2,-2 0-9,1-1-3,-3 0-4,0 0-6,-1-2-2,2 1-13,0-3-45,1 2-72,2-4-93,1 2-94,0 0-65,4-3-125,-1 1-162,12 2-132,-10-8-741,10 8-1169</inkml:trace>
  <inkml:trace contextRef="#ctx0" brushRef="#br1" timeOffset="49362.652">29453 9114 1413,'6'-8'939,"-6"8"-70,8-12-64,-8 12-103,4-9-78,-4 9-52,0 0-42,1-13-58,-1 13-63,0 0-55,0 0-51,0 0-104,0 0-199,0 0 0,0 0 0,1 10 0,1 2 0,0 3 0,2 2 0,1 2 0,3 10 0,-2 3 0,2 6 0,-2 4 0,3 1 0,-2 1 0,-1 2 0,0 0 0,0-2 0,0-1 0,-2 0 0,-1-6 0,0-1 0,-2-2 0,2 1 0,0-3 0,-2-5 0,1-1 0,0-1 0,-1-6 0,2 0 0,0-4-652,-2-1-203,2-3-169,-3-11-763,5 12-1485</inkml:trace>
  <inkml:trace contextRef="#ctx0" brushRef="#br1" timeOffset="49628.278">29466 9358 454,'-14'-22'889,"3"2"-133,4 1-119,-1 0-55,6 2-86,2 0-43,1 1-77,5 1-33,3-4-39,4 4 0,3 1-25,7-2-13,3 3-13,2 3-18,4-1 24,4 5-47,-2 0-11,2 4-12,-5 0-17,0 4-28,-3 0-28,-2 2-20,-4 0 8,-1 4-44,-6 1-49,-5-1-11,-3 0 0,-5 2 0,-2-10 0,-4 20 0,-3-8 0,-6 2 0,-2-1 0,-7 2 0,-1 0 0,-2-2-68,0-1-155,-1 1-84,1-1-75,3-5-95,3 3-172,0-1-182,5-4-831,1-2-1329</inkml:trace>
  <inkml:trace contextRef="#ctx0" brushRef="#br1" timeOffset="49972.009">30027 9189 440,'17'-3'1022,"-7"-1"-204,1-2-103,2 1-97,0 0-51,2-1-119,-2-1-36,3 1-64,-2-1-34,2-1-55,-2 0-27,0 0-8,-3 2-18,1-3-27,-1 2-30,0-2-22,-4 2-20,1 0-6,-8 7-18,7-13-19,-7 13-14,0 0-13,0-15-8,0 15-1,-12-5-3,12 5-1,-18-2-16,18 2 3,-24 3 2,9 0 4,0 2 0,0 2 14,-3 3-1,0-1 38,3 3-34,-2 2-5,3 1 2,0-3-7,3 2 5,3 0-9,0-1-3,2 1-9,3-2 1,3-12-1,0 24-15,4-13-61,5 0-73,0-1-109,1 0-81,5-4-110,1 2-139,3-3-123,0-2-135,2-1-644,2 0-1106</inkml:trace>
  <inkml:trace contextRef="#ctx0" brushRef="#br1" timeOffset="50380.985">30608 9123 553,'10'-9'849,"-3"0"-82,-2 1-103,0 1-101,-5 7-54,3-10-24,-3 10-71,-4-9-3,4 9-34,-11-6-42,11 6-31,-16 3-28,4-2-26,2 2-22,-4 3-23,0 1-29,-3 5 6,2-2-58,0 2-13,-1 1-27,2 0-20,3 0-13,1 0-9,1-1-14,3-1-7,1 1 1,3-1-14,2-11-21,1 18-48,3-10-36,2-2-40,2 1-32,3-2-14,0-2-26,2-1 0,2 0-21,0-1 9,3-2-12,1-2-11,-1 2 11,3-4 4,-1-2 6,1-1 44,0 1 30,-2-3 21,-1 0 22,1-3 28,-3 0 38,-2-2 41,-1 1 39,-1 0 21,-4 2 28,0 2 32,-1-2 23,0 4 5,-2 1-39,-5 7 10,6-10 3,-6 10 29,0 0 20,0 0-33,0 0 11,0 0-28,7 10 0,-7-10-19,1 15-29,-1-15 2,0 23-26,1-10 11,1 3-15,-1 0-8,0 1-14,0-2-4,2 1-7,-2-3-30,0 0-81,1 0-62,-1-1-56,0-3-71,-1-9-91,1 18-117,-1-18-129,3 13-892,-3-13-1144</inkml:trace>
  <inkml:trace contextRef="#ctx0" brushRef="#br1" timeOffset="50568.489">30856 9038 208,'-4'-14'1040,"0"4"-164,2 0-107,-2 0-75,1 1-73,3 9-65,-6-16-63,6 16-50,-4-12-50,4 12-85,-4-10-50,4 10-67,-2-10-36,2 10-44,0 0-36,0 0-108,1-12-125,-1 12-115,0 0-89,9-5-159,-9 5-124,0 0-158,14 1-594,-14-1-1001</inkml:trace>
  <inkml:trace contextRef="#ctx0" brushRef="#br1" timeOffset="51318.881">31307 9047 725,'17'-3'895,"-1"1"-129,2-1-78,1-2-74,1-2-80,0 1-74,0-1-67,0-2-58,-3 1-28,0-2-28,-2 1-5,2-1-79,-2-1-22,1-2-20,-2 1-9,-3 0-27,2-2-13,-3 0-19,-1 1-5,0-1-22,-4-1-26,0 1 20,-1-1-26,-3 4-5,-1-2-5,-2 1-4,-1 0-6,-3 2 0,-3 0-5,-1-1 0,-2 5-1,-3-3-7,1 4 7,-3 2 0,2 0-3,-3 2-3,0 1 14,2 2-11,-2 2 8,1 1-5,-1 5 15,1 1 3,1 3 29,3 3 8,0 2 5,3 5 18,1 2-2,3 1 12,0 3 2,3-2-8,3 1-46,1 5-36,2 2 0,2 8 0,1 2 0,1 2 0,-1 1 0,2-2 0,1 3 0,-3-2 0,-1-1 0,0 0 0,-1-3 0,1-1 0,-2-6 0,-1-3 0,1 0 0,-2-2 0,2-4 0,-2-2 0,0-1 0,2-2 0,-2-5 0,2 1 0,1-4 0,-2 1 0,3-3 0,-1-1 0,0-3 0,2-1 0,1-2 0,1 0 0,-8-6 0,20 5 0,-20-5 0,23-2-21,-10 1-52,-1-3 4,1-1 11,1-3 7,-1 1 20,-2-2-13,1-1 17,-3-2 1,-1 0-3,-1-2 6,-3-1-6,-3 0-5,-1-4 7,-4 2-11,-3-6-22,-5 0 23,-1-3-22,-6-3 10,-2 1 13,-4 0 3,2 3 6,-1-1 6,-2 4 0,5 1 5,1 1 1,0 3 0,6 0-6,-1 2 1,3-1 0,1 1-6,4 0 7,3 1-22,4 1 11,6-1 15,1-3-24,7 2 0,7-2-21,1 3-13,3 0 15,4 2 11,2-1 8,0 2 6,2 2 12,-2 0 2,-1 2 17,-3 2 9,-1 3 10,-5 0 4,-1 2 0,-1 2 14,-1 0 24,-3 5 7,-3-1 16,-1 3 7,-2 2-1,-1 1-20,-2 1-6,-2 0-11,-2 1-9,1-1-4,-2 1-13,-1 0-5,1-3-76,-2 1-69,1 0-67,0-12-92,-1 21-56,1-21-121,-1 14-147,1-14-121,0 0-730,0 12-1077</inkml:trace>
  <inkml:trace contextRef="#ctx0" brushRef="#br1" timeOffset="51475.117">31941 9182 777,'0'0'846,"0"-16"-102,0 16-88,0-13-84,0 13-65,-1-13-91,1 13-77,0 0-77,-2-14-42,2 14-60,0 0-60,0 0-102,-1-15-91,1 15-143,0 0-125,0 0-99,6-8-218,-6 8-508,0 0-796</inkml:trace>
  <inkml:trace contextRef="#ctx0" brushRef="#br1" timeOffset="52053.225">32116 9175 101,'0'0'867,"18"0"-167,-7-1-31,0-1-125,1 1-41,-1-3-85,-1 1-19,1-1-60,-2 1-31,0-1-23,-9 4-20,17-8-32,-17 8-26,9-7-9,-9 7-23,7-7-25,-7 7-28,0 0-18,5-8-26,-5 8-14,0 0-9,-10-4-10,10 4-4,-10 2-13,10-2 3,-16 7-3,7-3 7,-1 4-15,-2 0 8,2 1-3,-1 1-2,0 2 0,1-2-6,1 4 13,0-3-23,2 1 7,2 0-9,3-1 8,-1 0-16,2 0 12,1-11-25,4 19 8,-1-9-33,4-2-4,-1 0-20,6 0-9,-1-1 13,3-2-20,0-2 3,3 0-1,1-2 2,1 0 4,1-2 11,1 0 6,3-2 9,0 0 13,1-2 5,-2-2 9,0-2 4,4-2 3,-3-3 3,-1 0 9,-3-2 32,1-1 2,-3-3 20,-3 1 2,0-1 7,-3 1 3,-2 1 27,-2-1-1,-2 0-6,-2 3-14,-4-2-8,-1 3-23,-1-1 28,-2 3-19,-2-1-11,0 2-3,-1 1-23,1 2 23,-1 2-36,7 7 10,-12-12-16,12 12 14,-10-2-19,10 2 11,-9 4-11,9-4 10,-5 13-12,5-13 11,3 21-17,0-7 16,1 2-5,2 5 9,1-2-13,2 2 16,1 0-6,-1 0 22,1-1-1,0-1 72,0-1 27,-1 0 20,-1-2 27,-2-2 5,-1-1 22,1 0-18,-4-1-173,1-2 0,-3-10 0,1 19 0,-1-19 0,-4 15 0,4-15 0,-8 14 0,8-14 0,-11 11 0,11-11 0,-17 9 0,7-7 0,-1 1 0,11-3 0,-24 3-166,9-4-530,-3 2-205,-3-4-1122,0 3-1781</inkml:trace>
  <inkml:trace contextRef="#ctx0" brushRef="#br1" timeOffset="53230.664">27348 10232 934,'0'0'798,"4"-16"-53,-4 16-94,3-13-26,-3 13-28,6-15-61,-6 15-31,3-10 10,-3 10-82,5-10-23,-5 10-89,0 0-16,0 0-39,0 0 18,0 0-29,11 6-244,-9 5-11,0 1 0,2 5 0,-3 1 0,-1 1 0,0 1 0,0 2 0,0 3 0,0 0 0,-3-1 0,1 0 0,2 0 0,-2-1 0,-1-1 0,-1-4 0,2 1 0,0-2 0,0-2 0,0-2-477,0-1-64,1-1-106,1-11-63,-3 15-59,3-15-73,0 0-492,-4 12-936</inkml:trace>
  <inkml:trace contextRef="#ctx0" brushRef="#br1" timeOffset="53793.142">27198 10414 547,'0'0'833,"-11"-10"-91,11 10-88,-8-8-55,8 8-92,0 0-41,-8-10-77,8 10-38,0 0-22,0 0-30,11-8-30,-11 8-36,18-4-33,-2 2-29,3 1-36,2-1-24,6-1-23,2 1-17,5-1-15,2-1-18,2 1-36,3-2-49,1-1-46,4-1-57,-9 1-19,0 0-18,-2-2 23,-2 2-1,-1-2 27,-5 0-6,-4 1 43,-1 0-7,-6-2 40,-2 1-5,-1-1 33,-7 3-1,-1-5 20,0 3-11,-5 8 45,-2-17 6,2 17 56,-5-18-14,0 10 56,5 8 30,-9-15 8,1 8-3,8 7-4,-10-10-8,10 10-10,-9-7-13,9 7-10,0 0-14,-13 2 21,13-2-4,-9 15 4,7-5-10,-1 6-9,-1-1-3,4 4-8,-2 0-4,2 2-5,0 0-12,0 4 20,2-2-48,-2-1 26,3-1-46,-2-1 27,0-1-33,1-2 17,0-2-29,2 2 27,1-5-35,-2-1 33,1-1-39,2-2 20,-6-8-64,10 14 20,-10-14-53,14 3 16,-14-3-40,14-1 43,-14 1-43,17-10 13,-8 4 21,-3-4 20,5 0 12,-3-2 12,0-1 3,0 0 12,0-2 7,-1 1 2,1 2 4,-3 4 10,0-3 14,1 3-4,-6 8 2,9-13 2,-9 13 11,7-5 23,-7 5 6,12 3 1,-12-3-4,9 8 4,-9-8 25,11 12-38,-5-4 17,-1 0-41,-1 0 31,1-1-52,-1 3 42,2-3-78,2 3 2,-3-1-96,1-1-54,1-2-76,-1 2-35,6-3-80,-1 2-144,3-2-110,-1-1-185,5-1-535,-2-2-956</inkml:trace>
  <inkml:trace contextRef="#ctx0" brushRef="#br1" timeOffset="54802.972">28238 10415 197,'0'0'729,"0"0"-115,-9 5-20,9-5-43,0 0-28,0 0-54,0 0-24,0 0-57,9 6-5,-9-6-46,14-1-17,-14 1-56,19-4-19,-5 1-38,-2 2-24,4-3-25,-1-1-25,1-2-25,2 2-34,1-2-8,0-1-12,-1-1-11,0 1-4,-2-1-13,0 1 0,-3-1-2,-1 2-8,-2-1-2,-2 0-4,-1 2-3,-7 6-6,8-12 12,-8 12-17,0 0 24,-2-15-44,2 15 12,-14-2-9,14 2 9,-19 1-1,5 3 4,-2 1 3,2 2 4,-2 3-3,-1 1 5,0 2 1,4 3 13,2-1 19,-2 2 9,4 0 8,2 0 58,2-2-41,1 0 24,1 1-33,1-3 10,6-2-44,-2 3 22,4-3-24,2 0 10,1 1-30,1-1 24,3-4-56,2-1-25,3 0-105,1-2-71,-1-1-77,2-3-91,2 0-139,0-3-140,3 1-165,1-3-622,-2-2-1084</inkml:trace>
  <inkml:trace contextRef="#ctx0" brushRef="#br1" timeOffset="55365.445">29334 10361 797,'0'0'953,"0"0"-155,-8-9-52,8 9-71,0 0-65,-7-9-121,7 9-65,0 0-78,0 0-43,-9-3-39,9 3-40,-9 7 8,9-7-20,-7 11-19,4-2-21,0 0-26,0 2-26,1 0-22,2-11-21,0 20-14,0-20-16,2 21-6,1-11-9,1 0-9,1-2-3,0-1-6,4 0-12,0-1-23,1-3-27,2 0-1,-1-1-48,3-2-17,2-1-17,-1-3 21,3 0-9,0-2 11,0-4-14,1 1 35,-2-3-8,0-2 32,0 1-6,-3-1 30,-1 0-8,-2 3 30,-2 0-11,-1 1 23,-1 3-15,-1 0 25,-6 7-16,6-8 26,-6 8-7,0 0 21,0 0-3,0 0 13,0 0-6,4 8-2,-4-8-19,1 13 9,-1-13-16,4 14 13,-4-14-16,9 17 14,-4-9-10,1 0 5,2-2-3,3 0-2,1 0 1,1-2-1,3-2-7,1 1 9,1-3-13,2 0 18,0-3-3,1 1 12,2-3 12,0 0 15,-3-2 22,1-1-15,-2-1 5,-2-2 12,-2-2 3,-2 1 6,-3 0-22,-1-1 6,-2 0-11,-2 0 7,-3 1-15,0 0-6,-4 0-13,1 2-9,-3-2-7,-1 4-2,-1 0-4,-4 1-3,1 1-23,-2 3-54,-1 0-74,0 2-84,-2 1-67,1 2-101,2 2-124,-5 0-135,3 4-117,2-2-762,3 3-1174</inkml:trace>
  <inkml:trace contextRef="#ctx0" brushRef="#br1" timeOffset="56380.146">30247 10288 994,'12'-7'875,"-3"-1"-121,-1 2-87,-2-2-82,-1 0-74,-5 8-81,5-12-41,-5 12-68,0 0-18,-1-14-35,1 14-27,-10-3-7,10 3-31,-17 3-15,7 1-12,-4 3-22,1 0-8,-1 1-26,-1 4-26,1 0-23,2 0-10,2 0-16,0 0-3,2 0-16,2 0-2,2-3-2,1 1-11,3-10-5,0 18 3,0-18 9,8 14-16,-8-14 9,16 8-15,-5-3-14,2-4-11,1-1-13,2-1-34,2-4-15,-1 0 9,2 1 27,0-5-17,-1 2 1,0-5 15,-1 0 11,-2 0 16,-2-1-1,-3 2 15,-1-1 1,-1 0 9,-3 4 15,0-1 14,0 1 4,-5 8 7,2-10-6,-2 10 8,0 0 17,0 0 5,0 0-6,0 0 13,-14 4 3,14-4-4,-7 16-16,3-8-1,1 2-14,3-10-4,-2 21-10,2-21-3,0 19-6,0-19 3,5 19-1,-1-11-10,1 1-23,1-2-5,3-2-33,0 1-16,1-3-22,3-1-8,0 0-12,2 0-21,1-2 15,1-2-16,0-1-5,2 0 17,3-4 12,-3 0 8,0-1 7,-1-3 16,0-1 20,-1 0 14,-3 0 7,-3 2 15,1-1 21,-3 0 18,-3 5 28,2-2 8,-3 1-3,-5 7 4,5-7 19,-5 7 6,0 0 13,0 0 6,0 0-14,0 0 4,0 0-8,1 13-4,-1-13 1,-1 11-22,1-11-3,-1 16-22,1-16 4,0 16-12,0-16-1,1 16-7,-1-16 1,4 14-3,-4-14 14,8 15-19,-2-8 13,0 0-15,2-2 6,1-1-12,4 1 6,-2-3-5,6 2 1,-3-4-2,2 2 4,0-2-13,3-2-3,-1-1-2,1 0 4,0-2 5,0-2-4,2-3 9,-3-1-2,0-1 1,-3 0 3,-1-4-1,0 0 6,-1-1 6,-3 0 7,0 1 7,-2 3 25,-2-1-2,-1 1 22,-1 2-1,1 0 18,-2 2-7,-3 9-8,5-16-16,-5 16-9,0 0-7,3-10 27,-3 10 10,0 0 7,0 0-16,-2 13-64,2-13 0,0 18 0,0-6 0,0 2 0,2 4 0,-1 2 0,0 6 0,0 0 0,1 3 0,-1 3 0,2 2 0,-2 3 0,1 1 0,0 3 0,0 4 0,2-1 0,-3 0 0,2 1 0,-2-7 0,0 0 0,1 0 0,-1-2 0,-1-1 0,-1-2 0,-1-1 0,0-4 0,-2-2 0,-1 0 0,-1 1 0,-1-3 0,-2-5 0,-1 2 0,-2-3 0,0-1 0,-8-1 0,-1 1 0,-2-4 0,-3-1 0,-2-2 0,-5-3 0,-3-4 0,-2-2 0,-10-5 0,0 1 0,-2-4 0,3-3 0,1-2 0,4-2 0,3-4 0,2-4 0,5-2 0,3-4 0,7-4 0,3-1 0,9-3 0,5 4 0,6-5 0,8-2 0,5 0 0,8 1 0,8-3 0,10 2-315,7 4-164,8 3-64,5 3-142,5 2-169,6 1-826,1 1-1354</inkml:trace>
  <inkml:trace contextRef="#ctx0" brushRef="#br1" timeOffset="57374.048">32122 10299 115,'-6'-9'913,"6"9"-174,-5-8-83,5 8-100,0 0-58,0 0-53,-7-5-35,7 5-28,0 0-37,-6 11-24,6-11-18,-4 17-38,3-7-19,0 1-53,-2 1-17,1 2-40,2-1-13,-3 3-51,2-4 7,1 1-32,0 1-12,0-2-9,1 3-3,2-5-43,0 1-46,0-1-58,1 0-47,2-1-56,-1-2-27,2-1-60,-7-6-48,14 7-59,-14-7-46,15 2-30,-15-2-187,15-2-409,-4-1-710</inkml:trace>
  <inkml:trace contextRef="#ctx0" brushRef="#br1" timeOffset="57707.557">32075 10170 568,'-18'-4'666,"4"4"-77,0 2-45,2 0-64,12-2-43,-21 6-24,21-6-58,-17 5-11,17-5-52,-7 9-10,7-9-31,0 0-14,2 10-32,-2-10-5,13 5-11,-13-5-12,19 2 3,-6-1-21,0-1 12,1-2-10,-2 0-22,2 0-10,-1-2-6,0 0-14,-2 0-5,0 0-12,-2 0-8,1 0-1,-4-3-2,1 1-20,-7 6-11,9-11-8,-9 11-10,3-11-5,-3 11-8,0-12-4,0 12-3,-8-10-4,8 10-5,-12-6 1,12 6-6,-16-1-28,16 1-41,-20 4-59,8 0-58,1 4-72,0 0-58,-2 1-63,4 0-106,0 1-100,2 2-39,1 3-160,4-5-563,2-10-952</inkml:trace>
  <inkml:trace contextRef="#ctx0" brushRef="#br1" timeOffset="58145.032">32368 10391 239,'0'0'935,"0"0"-141,0 0-64,0-12-74,0 12-75,0 0-93,0 0-102,0 0-70,0 0-48,0 0-16,0 0-9,0 0-28,10 4-17,-10-4-32,5 15-3,-5-15-19,6 17-23,-3-7-31,0 0 6,-1 2-42,1-3 4,-1 2-28,2-2 12,-2 1-29,-2-10 19,4 16-25,-4-16 19,3 12-11,-3-12 15,2 10-27,-2-10 21,0 0-26,0 0 17,-3 10-21,3-10 33,0 0-28,-8-5 14,8 5-15,-9-10 9,9 10-22,-8-17 19,4 5-6,1 0 10,0-5-21,0 0 8,1 1-5,4-2 26,1 0-24,0 0 24,4-1-14,1 1 23,3 3 2,2-1 20,4 4 32,1 0 13,5 5 15,0 0 30,2 4 12,-3 3-80,5 3-69,0 1 0,-2 2 0,2 5 0,-6-1 0,0 5 0,1-1 0,-7 1 0,1 0 0,-5 1 0,-1 1 0,-1-2 0,-3 1 0,-3 0 0,-1 0-143,-2-3-370,-3 1-103,1 3-163,-2 0-226,-2-3-621,1 1-1282</inkml:trace>
  <inkml:trace contextRef="#ctx0" brushRef="#br1" timeOffset="61802.411">27480 11593 241,'0'0'928,"3"-10"-148,-3 10-99,2-11-44,-2 11-42,0-10-62,0 10-87,0 0-61,0 0-68,3-12-45,-3 12-22,0 0-32,0 0-17,-3 14-6,3-14-27,0 16 6,-2-4-50,2 0-26,-2 2-17,2-2-16,-1 2-13,1 1-8,1-1-10,-1-1-6,2 1-4,0 0-9,3-1 0,2-1-3,-1-1 1,3-2-3,1 0 1,-2-4-9,5-1-15,-1-1-31,1-3-16,1 0-21,-1-3-10,5-1-22,-4-1 13,4-5-16,-2 0 22,2-1-11,-5-1 30,3-3-10,-3 1 32,-3 0 14,1 3 6,-3 1 9,-2 0 3,0 3 5,-6 7 5,8-11-3,-8 11-16,0 0 20,0 0-13,0 0 25,0 0-20,5 10 24,-5-10-21,0 16 24,0-16-23,0 17 26,4-7-24,-3 1 23,3-3-21,0 4 15,3-4-15,3 1 24,-2-1-22,4 0 22,1-4-22,5 0 20,-2-3-22,2 0 23,3-2-22,-2-2 23,4 1-22,1-5 23,-3-1-24,-1 1 24,2-4-25,-4 0 26,1-3-23,-4-1 33,-1-1-3,-2-1 6,-2 1-1,-3-2 5,-3 2 4,-1 1 53,-2 0-55,-2 2-10,-4 1 10,1-2-9,-6 2-2,1 1-6,-3 2-5,-2 2-2,-2 2-1,-1 0-6,-1 3 40,-2 2-48,-2 2 40,5 1-50,-2 1-12,-1 1-27,4 0-56,1 2-68,1 0-82,1 0-28,3 1-93,4-1-80,2 3-71,4-10-138,0 11-590,0-11-867</inkml:trace>
  <inkml:trace contextRef="#ctx0" brushRef="#br1" timeOffset="62443.009">28277 11494 628,'0'0'865,"4"-14"-102,-4 14-74,3-13-78,-3 13-31,0-13-75,0 13-76,1-11-56,-1 11-78,0 0-44,0 0-61,0 0-36,0 0-20,0 0 36,-4 11-62,4 0-6,-2 2-21,0 3-6,2 4-21,0-2-5,0 1-6,2 2-9,-2-1-9,2-2-6,1 2-3,-1-3-5,2 0-2,0-1-5,1-3-2,1-1-9,3 1-22,0-3-9,2-1-42,-1-4 8,0-1-38,2-2 13,2 0-29,-3-4 10,4 0-21,-1-2 28,2-1-6,-3-4 43,3-2-8,-2-1 41,1 0-11,-3-1 24,-2-2-9,0 2 23,-1 0 17,-2 1 41,-1 2 24,1 1 18,-4 1 0,-3 8-8,6-13-20,-6 13-9,0 0-12,0 0 4,0 0-1,0 0 11,11 9-14,-11-9 7,2 14-26,-2-14 15,4 20-13,-1-11 0,-1 0-22,1 2 17,1-2-22,1 1-7,-1-1-46,5-2-7,-2 0-59,1 0-13,1-1-57,4-3-13,-2 1-26,2-3-30,0-1-20,1 0-20,0-3-5,3 0 14,-2-2 5,-1-2 53,3-1 35,-4-1 44,2-5 31,-5 5 49,1-4 47,-3 0 61,0 0 65,-2-1 55,-4 4 48,4 1 13,-2-1 52,-4 10-7,6-16-42,-6 16-26,4-12-35,-4 12 12,0 0-7,0 0 15,0 0-3,0 0-19,4 11-29,-4-11 13,0 14-47,0-14 3,1 17-37,-1-17 7,1 21-30,-1-21 9,1 18-25,2-9 16,-3-9-26,4 20-4,-4-20-51,5 16-21,-5-16-53,8 13-12,-8-13-56,7 7-46,-7-7-60,12 5-65,-12-5-48,11 0-86,-11 0-139,12-4-444,-12 4-695</inkml:trace>
  <inkml:trace contextRef="#ctx0" brushRef="#br1" timeOffset="62739.877">28829 11471 822,'-10'4'664,"10"-4"-65,-14 5-51,14-5-53,0 0-39,-8 8-69,8-8-17,0 0-81,9 4-10,-9-4-23,16 0-43,-2-2 6,1 0-25,2-1-18,-2-2-18,3 0-6,0 1-16,-2-3-3,0 1-11,-2-1-6,0 0-6,-3 0-6,0-1-14,-3 1-16,-1 1-7,-7 6-7,8-15-11,-8 15-12,2-11-9,-2 11-8,-4-10 6,4 10-11,-9-7-10,9 7-13,-16 0 4,16 0 4,-23 5 9,10-1-68,-1 2-49,-1 2-16,2 1-24,-1 1-47,2 0-53,0 0-70,4 1-73,0 1-69,2 1-77,3-2-139,3-11-657,-1 20-935</inkml:trace>
  <inkml:trace contextRef="#ctx0" brushRef="#br1" timeOffset="63036.732">29517 11533 364,'0'0'869,"5"-15"-97,-5 15-97,1-13-87,-1 13-104,-6-12-39,6 12-71,-9-11-17,9 11-78,-16-7-19,16 7-31,-20-3-15,7 4-16,2 2-29,-3 1-24,-2 1-8,0 4-12,-2 3-8,1 1-10,2 1-15,0 3-17,3-1-7,-1 1-19,3 0-9,1 0-15,1-2-5,5 0-2,-2 0-5,3-1-12,4-2-33,0-1-41,2 0-15,2 1-40,3-4-25,3-1-68,-1 0-37,3-3-41,2-1-59,-2 0-52,2-3-39,2-3-20,0-1-102,1 0-112,2-2-292,-2-4-566</inkml:trace>
  <inkml:trace contextRef="#ctx0" brushRef="#br1" timeOffset="63442.972">29660 11416 489,'3'-22'644,"-2"4"-75,-1-1-29,1 2-68,-1 3 4,0 1-42,0 0-55,0 13-60,0-19-72,0 19-7,0 0-19,1-13 20,-1 13 1,0 0-41,4 13 14,1-2-38,-1 1-3,0 5-18,2 2-14,1 2-15,-1 4-16,0-1-13,1 0-19,-2 0-14,0 0-13,-1 0-1,2-1-16,-2 1-9,0-2-4,0-3 0,0 1 33,-2-4-45,1 1-13,-1 0 3,0-5 0,0-1 3,1 0 0,-3-11 5,2 18-7,-2-18 9,1 12-8,-1-12 9,0 0-9,0 0-17,0 0 0,0 0 2,0 0 0,-8-10-3,8 10 3,-3-20 3,3 6 1,0 1-1,1-4 12,2 0-15,2 1 5,1-4 4,3 2-7,0 1 1,5 2 3,-1 1 4,4 0 2,1 5 2,2 1 7,0 2 21,-2 3 46,3 3-22,-1 0 25,0 3 11,1 3 5,0-1-17,-3 6-4,-2-2-17,-2 3-12,0-1-5,-4 1-14,-2 2-26,0 0-63,-6 1-81,0 1-111,-5 1-158,-3 0-160,-3 6-230,0-2-990,-5 1-1493</inkml:trace>
  <inkml:trace contextRef="#ctx0" brushRef="#br1" timeOffset="64583.046">31192 11597 595,'0'0'733,"-18"-1"-74,18 1-68,-13-3-50,13 3-48,-12-4-39,12 4-39,-9-4-44,9 4-18,-8-5-20,8 5-24,-8-8-16,8 8-20,-3-8-34,3 8-15,-2-11-28,2 11-13,2-13-22,-2 13-17,6-17-20,0 8-13,-1 0-20,3-2-7,2 0-19,2 0-9,-1 0-9,6 1-5,-3-2-31,4 3-11,0 1 0,1 1 0,-1 2 0,-2 0 0,2 3 0,-4 2 0,4 2 0,-1 3 0,1 3 0,-2 2 0,0 1 0,-2 4 0,-2 2 0,-1 0 0,-5 2 0,2 0 0,-4 3 0,-3-4 0,-1 1 0,-1 0 0,-2-1 0,-2-1 0,1 0 0,2 0 0,-2-3 0,-1-1 0,-1 1 0,3-3 0,0-1 0,-2-2-21,5-8-48,-4 15 0,4-15 9,0 0-5,-1 10 0,1-10-13,0 0-11,0 0-13,0 0-13,15-8-28,-10 2 1,0-4-6,3-1-22,4-5 9,-2-1-14,0-2 13,5-2-4,-2-4 28,2 0 26,0 1 22,0 0 2,-1 2 34,-3 4-2,1 0 26,-3-1-8,0 6 42,-3-1 5,-1 2 24,-1 2-7,-1 1 15,-3 9-12,2-13 10,-2 13-20,0 0 16,-5-9-2,5 9 22,0 0 4,-14 9 16,7-1-1,-1 3 14,1 0 18,0 5 6,0 0 20,1 2-7,1 2 23,1-2-12,1 0 9,2 1-12,1-1-21,3 0-6,-1 0-11,3-2-15,2 1-9,0-2-6,1-2-11,1 1-2,0-2 0,2-3-5,0 1 9,1-2-10,-1-1 7,-1-1-8,1-2-29,0-2-16,-1 1 0,-10-3 0,23 1 0,-23-1 0,19-2 0,-19 2 0,18-7 0,-8 4 0,-1-2 0,-9 5 0,14-10 0,-6 4-105,-2 0-160,-1-1-80,-5 7-115,9-11-85,-9 11-176,8-7-101,-8 7-739,5-8-1205</inkml:trace>
  <inkml:trace contextRef="#ctx0" brushRef="#br1" timeOffset="64856.367">32149 11647 843,'0'0'806,"-1"-15"-62,1 15-64,-3-14-53,3 14-61,-5-10-92,5 10-66,-5-8-66,5 8-43,0 0 6,0 0-13,0 0-28,-14 4-30,14-4-19,-5 14-18,5-14-21,-5 19-22,3-9-14,2-10-29,0 22-14,0-22-31,0 21 2,0-21-29,2 21 1,-2-21-36,1 18-4,-1-18 0,3 15-21,-3-15-62,3 12-72,-3-12-87,7 11-57,-7-11-67,9 4-75,-9-4-91,10 2-78,-10-2-85,0 0-811,15-6-1134</inkml:trace>
  <inkml:trace contextRef="#ctx0" brushRef="#br1" timeOffset="65167.689">31863 11405 803,'0'0'667,"-19"0"-53,19 0-35,0 0-97,0 0-30,-11 5-74,11-5-22,0 0-61,0 0-22,17 0-25,-17 0-20,21-5-18,-10 5-15,3-4-15,0 1-21,3-1 9,-3 0-21,1-1 13,-2-1-18,1 0 40,-2 0-31,-3 0-7,-1 0-14,0-1-23,-3 1-3,-1-3-14,-4 9-17,4-15-16,-4 15-14,-3-14-5,3 14-14,-9-15 1,9 15-5,-15-8-9,6 3-1,9 5-6,-22-4-1,22 4-34,-23 0-33,11 3-50,0 0-58,-1 1-51,2 0-64,-2 2-52,3-2-76,1 4-99,0-3-87,1 4-135,8-9-680,-6 12-1023</inkml:trace>
  <inkml:trace contextRef="#ctx0" brushRef="#br1" timeOffset="65480.186">32382 11321 174,'-8'-11'979,"2"2"-166,1 0-78,-1 1-81,1-1-62,0 1-64,5 8-41,-9-16-44,9 16-41,-7-11-27,7 11-59,-4-11-35,4 11-37,-4-10-43,4 10-30,0 0-36,-4-9-26,4 9-24,0 0-1,0 0-3,0 0 0,5 9-16,-1 0-3,0 0-24,2 3 5,1 3-30,0 3-13,1 0 0,0 0 0,0 2-22,0-1-95,0 2-99,1-2-86,1 0-87,-1 0-87,-1 0-150,3-1-139,-2 0-904,0 2-1339</inkml:trace>
  <inkml:trace contextRef="#ctx0" brushRef="#br1" timeOffset="65902.039">32925 11667 955,'4'-11'780,"-1"-1"-81,0 3-84,1-1-53,0 0-66,0-1-53,-1 0-55,1 1-43,-1-1-22,-3 11-29,2-17-34,-2 17-63,2-12-17,-2 12-52,-3-13-5,3 13-43,-9-8-1,9 8-29,-11-3 2,11 3-11,-15 3 7,5 1-24,1 0-2,-1 2-4,0 1-7,0 1 0,1 1-3,-1 0 3,3 1-10,1 0-7,1-2-26,1 1-13,4-9-1,-7 17 3,7-17-2,0 15 15,0-15-13,7 13 17,-7-13-19,7 13 22,0-5-21,-1-2 24,3-1-16,-1 2 21,1-1-16,0-2 19,2 1-8,-2 2 22,2-1-18,-1-2 20,-3 2-15,1-1 29,1-1-4,-9-4 45,10 10-27,-10-10 58,8 7-33,-8-7 57,0 0 1,2 11-2,-2-11-15,-6 6-21,6-6-11,-12 4-14,12-4-15,-23 2 3,7-1-9,-1 1-12,-4-4-42,-2 2-84,-3-1-132,-1-1-122,0-2-141,-2 1-185,1 3-366,0-3-444,0-1-1126</inkml:trace>
  <inkml:trace contextRef="#ctx0" brushRef="#br1" timeOffset="67151.988">27721 12882 200,'12'-6'688,"-1"1"-113,-2-2-39,2 2-43,-2-4-53,0 1-18,2-1-19,-4 1-44,1-1-14,-3 1-56,1 0-2,-2-1-48,-4 9-10,4-16-54,-4 16 0,-2-15-47,-1 6-2,-4 2-38,-1 0 24,-1 1-47,-5 1 15,3 1-28,-3-1 24,-1 4-16,2 1 3,-2 3-24,0 1 2,-1 2-20,-2 5 11,5 0-22,-4 3 19,4 1-16,0 1-5,1 1-5,2 0 0,1 0 1,4 0-1,-2-3-2,5 1 3,0-3-5,2 1-35,2-2-14,0-1-32,3 0-3,-1-4-51,6-1-3,-10-5-50,17 6 2,-17-6-37,27-2-22,-13-3 8,-1 0-16,3-2 32,-2-1 28,3-4 25,-3 0 29,2-3 21,-1-1 31,-1-1 19,-3 1 47,-2-2 23,3-1 65,-3 2 39,-3 2 21,-1-1 8,1 3 14,-1 1 11,1 1 9,-3 2-33,-3 9-6,7-15-42,-7 15 29,0 0-14,11-5 16,-11 5-35,9 8 15,-5 0-29,3 1 6,-3 4-33,3-2 15,-2 2-30,2 2 12,-3-1-11,2 0-1,0 1-9,-2-2-45,4 1-57,-5 0-64,3-2-60,-1-2-90,-3 0-62,3-1-54,-5-9-61,5 13-117,-5-13-528,6 9-736</inkml:trace>
  <inkml:trace contextRef="#ctx0" brushRef="#br1" timeOffset="67448.854">27991 12766 719,'0'0'593,"0"-18"-78,0 18-54,2-12-59,-2 12-27,6-7-59,-6 7-9,0 0-35,14 5-22,-9 2-49,3 0-12,-1 4-45,2 1-1,-2 1-36,0 0-3,2 1-31,-4 2 15,2-1-19,-1-1 10,-1 1-17,-1-2 7,1-1-25,-1 1 23,0-4-14,-2 2 21,-2-11-25,3 17 29,-3-17 1,5 13 57,-5-13 23,4 9-17,-4-9-10,0 0-3,0 0-17,0 0 33,0 0-77,0 0 32,0 0-57,7-7-9,-7 7-6,3-14-3,-3 14-6,4-19-9,-2 8-7,0-1-1,4 0-37,-1-2-34,3 1-38,0 1-70,1 0-51,0 0-81,3-2-99,-1 2-99,-1 3-74,4 1-118,-3-1-616,1 2-918</inkml:trace>
  <inkml:trace contextRef="#ctx0" brushRef="#br1" timeOffset="67801.969">28523 12883 748,'0'0'728,"0"0"-80,0 0-84,12-2-72,-12 2-95,9-7-40,-2 0-65,0 2-27,1-1-61,-1-2-7,-1 0-33,1 1-29,1-5-10,-1 4-17,-2-1-15,0 0-15,-1 1-7,-1-1-8,-3 9-11,4-13-11,-4 13-12,0 0-1,-1-15-8,1 15-7,0 0-1,-14-4-1,14 4-2,-13 5-4,4 2 18,-1-2-23,1 4 17,-1 2-3,0-1 36,1 3-4,1 2 30,0-3-20,1 2 14,2 1-1,1-1 1,0 0-7,2-1-8,2-1 1,0-12-31,2 22 5,2-10-14,0-2 8,1-1-19,4 1 18,-3-3-15,2 1 4,3-4-24,1 1-22,-1-2-72,3-1-53,-1-2-87,2-1-76,-1 0-126,2-2-82,0-2-127,1 2-690,-2-3-948</inkml:trace>
  <inkml:trace contextRef="#ctx0" brushRef="#br1" timeOffset="68267.573">29472 12759 15,'-6'-10'896,"6"10"-156,-4-9-65,4 9-51,-4-11-49,4 11-43,0 0-58,0-15-61,0 15-46,0 0-51,1-12-35,-1 12-17,0 0-29,0 0-7,9 5-40,-9-5 0,8 16-44,-3-7-18,-1 5-26,1 1-18,0 1-15,1 2-11,-2-2-12,0 3-8,-1-2-9,1 0-7,-2-2-4,3 0 5,-2 0-3,-1-3-10,0-1-2,0-2 5,-2-9 0,3 18-5,-3-18 5,2 13 10,-2-13-14,0 0-6,2 13 4,-2-13 2,0 0 0,0 0 3,0 0 2,0 0-9,0 0 7,1-14 3,-1 14-6,2-17-6,1 2 2,1 1 1,2-2-7,0-2-6,4-1-55,0 1-61,4-2-52,-1 4-76,4-3-64,-1 4-25,0 1-32,2 2-79,-2 0-31,-1 6-20,-2-3-25,0 4-95,-1 2-529,-1 1-767</inkml:trace>
  <inkml:trace contextRef="#ctx0" brushRef="#br1" timeOffset="68580.074">29849 12827 326,'0'0'610,"9"11"-74,-9-11-50,9 7-54,-9-7-56,14 3-57,-14-3-1,18 2-18,-18-2-25,20-3-28,-9 1-22,-1 0-20,1-2-16,-1 0-6,0-1-15,0 0-11,-3-2-10,1 2-18,-2-3-7,2 2-9,-3-4-10,-5 10-12,5-14-8,-5 14 7,3-13-9,-3 13-21,-3-11-11,3 11-8,-7-7-10,7 7-1,-12-1-8,12 1-2,-14 5 21,5 0 23,-1 3 13,0 1-8,1 0 58,-1 1-51,2 2-12,-1 1 15,1 0-9,2-1-8,-1 1-13,4 0 30,0 0-53,2-1-4,1-1-6,0-11 0,2 21-15,2-9-20,1-3-55,2-1-59,2 1-33,0-3-42,1 1-33,2 0-32,0-4-35,5-1-55,-2 1-45,2-3-31,-1 0-25,5-4-122,-2 0-97,4-3-298,4-2-574</inkml:trace>
  <inkml:trace contextRef="#ctx0" brushRef="#br1" timeOffset="68831.233">30359 12634 220,'-1'-21'768,"-2"2"-92,0 1-67,0 1-37,-1-4-74,-1 5-38,1 0-34,0 3-39,0 2-39,2 1-30,-1-1-32,3 11-39,-5-15-33,5 15-6,-3-10 0,3 10 1,0 0 7,0 0-1,-6 10 3,6-10-17,-1 20-2,1-7-12,1 4-14,1 3-45,0 3-128,-1 2 0,0 1 0,2 1 0,0 1 0,-1-1 0,1 1 0,-2 0 0,0-1 0,2 1 0,-2-2 0,-1 0 0,1-2 0,2 0 0,-3-4-258,1-2-132,-1 0-87,2-3-68,-1-3-138,1 0-114,1-1-799,-3-11-1248</inkml:trace>
  <inkml:trace contextRef="#ctx0" brushRef="#br1" timeOffset="69284.343">30772 12805 165,'6'-12'916,"-2"2"-166,0-1-39,-2 2-115,1 0-74,-3 9-69,-1-18-34,1 18-65,-7-17-45,7 17-30,-11-12-10,11 12-25,-17-7-15,17 7-16,-22-2-15,12 5-25,-2 2 5,-1 1-40,0 3-12,-1 0-32,1 4-6,0-1-25,2 4-7,2 0-17,0 1-8,1-3-17,3 1 9,1 0-6,2 1-5,0-4-2,2 1 3,2-3-6,0 1-7,2-1-20,1-2-13,-5-8-26,14 11-19,-14-11-6,17 8-21,-17-8 10,20 2-33,-20-2 26,23-4-11,-13 0 10,4 0 11,-2-4 13,0 0 13,-1-1 25,-1-2-2,-1 1 9,1-2 11,-2-2 14,-2 3 32,1-3 31,-1 4 0,-2 1 43,1-2 9,-5 11 3,7-14-7,-7 14-22,5-9-17,-5 9 17,0 0 9,0 0 0,0 0 6,12 5-19,-12-5-6,4 12-5,-4-12-22,4 14-13,-4-14-1,4 17-11,-4-17-13,5 17-44,-5-17-55,7 17-48,-3-8-69,-4-9-65,9 13-63,-9-13-61,15 9-101,-7-4-66,-8-5-18,18 5-145,-18-5-499,23 1-836</inkml:trace>
  <inkml:trace contextRef="#ctx0" brushRef="#br1" timeOffset="69564.028">31173 12689 450,'2'-16'782,"0"2"-71,-1 2-54,-1-1-29,0 1-44,1 0-27,-2 1-44,2 1-28,-1 10-16,0-20-33,0 20-38,0-15-20,0 15-29,-1-12-32,1 12-32,0-12-93,0 12-192,0 0 0,0 0 0,0 0 0,0 0 0,0 0 0,0 0 0,-3 17 0,5-4 0,-2 3 0,1 1 0,-1 2 0,1 3 0,-1 2 0,0 1 0,-1-1 0,1 0 0,0-2 0,-1 2 0,1-2 0,-2-3 0,2 2 0,-1-1 0,0-1 0,0-3 0,1-1 0,0-2-289,0-1-243,0-12-93,-2 20-108,2-20-124,3 12-775,-3-12-1290</inkml:trace>
  <inkml:trace contextRef="#ctx0" brushRef="#br1" timeOffset="69752.8">30971 12845 561,'-9'-3'994,"9"3"-138,-13-7-147,13 7-77,-9-5-92,9 5-95,0 0-68,0 0-53,9-9-56,-9 9-45,16-7-44,-5 4-31,3 1-30,2-1-26,1 1-21,4-2-47,2 1-97,0-2-105,2 0-113,0 1-122,-1-1-133,-1-1-118,1 4-733,2-3-1001</inkml:trace>
  <inkml:trace contextRef="#ctx0" brushRef="#br1" timeOffset="70097.318">31588 12772 626,'5'8'850,"-5"-8"-106,0 0-72,0 0-77,0 0-64,17-1-86,-17 1-54,13-4-41,-13 4-43,14-4-28,-4 0-42,-10 4-13,15-7-33,-7 2-3,1 0-41,-9 5-3,14-7-29,-14 7-16,12-11 4,-12 11-17,10-9-20,-10 9-20,5-9 0,-5 9-16,4-10 2,-4 10-12,0 0 0,-4-12-15,4 12 7,-9-5-13,9 5 4,-14-3-1,14 3 3,-14 3-3,2 0 8,3 1 10,-1 2 7,-3 1 9,2 1 2,0 1-6,0 0 10,2 2-3,0 0-12,0 1-5,2 1-2,0-1-7,1 1-6,1 0 0,1 2 0,1-3-23,2-1-42,2 0-36,2 1-80,3-4-52,-1 1-51,4-1-60,3-1-53,2-1-28,1-1-44,2-2-16,0-1 14,2-1-34,1-2 31,-1-1-85,6-1 27,-1 1-274,1-5-324</inkml:trace>
  <inkml:trace contextRef="#ctx0" brushRef="#br1" timeOffset="70582.072">31917 12862 1103,'20'-12'294,"-1"-1"17,-2-1 5,1 1 33,-4-1 4,1 1-5,-3 0 14,-1 1-19,-3 0 4,-1 0-24,-1 4-24,-3-3-34,-3 11-28,7-15-23,-7 15-23,-2-13-3,2 13-23,-5-10-8,5 10-11,-9-6-5,9 6 14,-11-3-45,11 3-12,-15 4-16,6 0-7,0 3-22,-3-1 3,2 3-24,-3 2 19,3-1-18,0 2 16,-2 0-30,2 0 14,1 1-28,-1-1 2,2 1-4,1-1-1,0-1-3,3-1-1,-1-1-2,5-9 0,-4 17 0,4-17-1,2 12-14,-2-12-24,7 9-7,-7-9-25,11 3-8,-11-3-10,15 0-10,-15 0 1,22-4-4,-8-2 3,-2-1 1,4 0 3,-1-3 1,2-2 7,-3 0 12,2-5 5,-2 3 5,2-3 13,-1-3 10,-1-1 10,-1-1 12,-1-1 7,-2 3 3,-1-7 1,-2 1 4,0-2 4,-2 2 1,-3-1 16,0 1 8,-2 1-13,0 0 19,-3 1 5,2 4 26,-2 2-1,-2 1 7,3 1 9,-2 2 8,0 2-12,0 1 20,4 11 20,-8-9 29,8 9 48,0 0-4,-10 8 11,10-8-3,-2 21 19,2-3-39,-2 2-6,2 4 3,-1 2 23,-2 2-147,1 3-42,-1 1 0,1-1 0,-2 0 0,1 1 0,-2-2 0,2-4 0,-1-2 0,0 0 0,1 0 0,-1-5 0,2-1 0,-1-1 0,2-4-96,0-1-350,1-12-64,0 21-138,0-21-180,2 13-960,-2-13-1486</inkml:trace>
  <inkml:trace contextRef="#ctx0" brushRef="#br1" timeOffset="70816.438">32468 12715 1127,'0'0'1116,"10"-6"-102,-10 6-61,0 0-108,9-4-91,-9 4-60,0 0-105,7-5-30,-7 5-59,0 0-460,0 0-40,12-3 0,-12 3 0,0 0 0,0 0 0,0 0 0,11-4 0,-11 4 0,0 0 0,0 0 0,0 0 0,0 0 0,0 0 0,0 0 0,0 0 0,0 0 0,0 0 0,8-5 0,-8 5 0,0 0 0,0 0-354,-5-8-395,5 8-138,0 0-1067,-12-5-1692</inkml:trace>
  <inkml:trace contextRef="#ctx0" brushRef="#br1" timeOffset="72319.768">17336 15919 556,'0'0'632,"0"0"-48,-13 1 4,13-1-54,0 0-1,-13-1-23,13 1-7,0 0-48,0 0-86,-12-1-48,12 1 33,0 0 0,0 0-2,0 0 6,0 0-2,0 0 2,0 0 17,7 7-276,-7-7-99,12 1 0,-12-1 0,13 3 0,-13-3 0,21 3 0,-21-3 0,23 1 0,-9 0 0,0-1 0,1 0 0,-1-1 0,6 0 0,-4-2-93,3 0-539,2 2-182,-3-4-215,5-2-747,-2 0-1470</inkml:trace>
  <inkml:trace contextRef="#ctx0" brushRef="#br1" timeOffset="84837.455">18228 15746 353,'0'0'506,"0"0"-69,-4-11-61,4 11 16,-3-10-16,3 10-18,-1-14 12,1 14-33,1-14 24,-1 14-25,1-17 12,-1 17-9,3-17 1,-3 17-2,3-13 9,-3 13-17,3-10-36,-3 10-18,0 0-32,1-14-32,-1 14-29,0 0-2,0 0-7,0 0 18,-2 15-21,-2-2-151,0 2-20,2 2 0,-2 1 0,1 5 0,0 2 0,-1-1 0,-1 4 0,0-1 0,-1 1 0,3 0 0,-3-3 0,1 0 0,1-1 0,-2 1 0,2-4 0,-1-1 0,1-3 0,2 0 0,-2-3 0,3-2 0,-2-1 0,3-11-302,-3 15-80,3-15-57,0 0-81,0 0-105,0 0-75,0 0-145,0 0-547,12-7-993</inkml:trace>
  <inkml:trace contextRef="#ctx0" brushRef="#br1" timeOffset="85091.084">18252 15780 366,'-1'-17'811,"1"17"-114,-2-15-82,2 15-49,0-11-70,0 11-34,0 0-63,0-16-49,0 16-22,0 0-1,4-12-9,-4 12-15,0 0-7,18-1-31,-18 1 6,20 8-31,-8-2-35,-1 1 0,3 2-24,-2 2-33,3 3-24,-1-1-12,0 3-13,-1 0-92,0 0-7,0 3 0,-3 0 0,1-2 0,0 2 0,-2 2 0,1-3 0,-3 2 0,0-1 0,-2-2 0,-1 2 0,-2-4-189,1 1-91,1-1-59,-4-3-84,0-12-111,-2 23-155,0-12-148,-2-2-716,-1-2-1193</inkml:trace>
  <inkml:trace contextRef="#ctx0" brushRef="#br1" timeOffset="85325.45">18206 16026 490,'-7'-6'846,"7"6"-128,-10-8-51,10 8-74,0 0-63,-5-12-65,5 12-59,0 0-22,5-14-32,-5 14-44,14-8-43,-14 8-33,18-8-30,-5 4-43,-2 3-39,2-1-24,2 1-17,0 0-25,1 1-8,-2 1-11,5-1-1,-1 3-18,0-2-45,0 2-57,-1-3-12,2 1-75,-1 0-47,-2 0-78,1-1-106,-2-1-107,3 0-92,-2 1-155,0-4-477,1 3-846</inkml:trace>
  <inkml:trace contextRef="#ctx0" brushRef="#br1" timeOffset="85591.065">18796 15747 116,'0'0'905,"-5"-13"-121,5 13-81,-6-10-46,6 10-28,-6-11-42,6 11-77,-6-8-21,6 8-47,0 0-52,-5-10-56,5 10-63,0 0-19,0 0 14,0 0-10,-4 9-28,4-9 11,0 18-106,0-5-133,0 0 0,0 2 0,0 2 0,0 1 0,1 0 0,-1 0 0,2 2 0,-2 1 0,1-2 0,-1 1 0,1-1 0,1 2 0,-2-3 0,1 1 0,0-1-128,-1-1-305,0-2-52,3-3-87,-2 1-116,-1-1-108,0 0-816,0-12-1264</inkml:trace>
  <inkml:trace contextRef="#ctx0" brushRef="#br1" timeOffset="85887.946">18930 15802 511,'-2'-9'843,"2"9"-73,-7-17-113,7 17-25,-2-13-60,2 13-46,-3-12-53,3 12-28,-2-11-21,2 11-39,-3-11-41,3 11-37,0 0-46,0 0-6,0 0 12,0 0 8,0 0-31,0 0-244,8 14 0,-3-4 0,-1 2 0,-1 1 0,1 4 0,0-1 0,0 2 0,-1 0 0,1 1 0,-2 3 0,1 1 0,-2-5 0,1 3 0,0-2 0,-2 0 0,0 2 0,-2-1 0,2-4 0,-2 3-213,1-3-501,-1 2-192,-3 0-1094,4-5-1757</inkml:trace>
  <inkml:trace contextRef="#ctx0" brushRef="#br1" timeOffset="86368.747">19979 15707 122,'0'0'870,"-2"-18"-120,2 18-24,-3-18-100,1 9-35,2 9-28,-3-18-23,3 18-9,-4-15-19,4 15-46,-4-14-36,4 14-40,-3-10-54,3 10-43,0 0-47,0 0-47,0 0-199,0 0 0,-2 11 0,2-11 0,2 24 0,1-8 0,-1 3 0,-1-1 0,2 1 0,-2 4 0,1 0 0,1 0 0,0 0 0,-1-1 0,2 0 0,0 1 0,1-3 0,-1 0 0,-2-3 0,2 0 0,-1 0 0,1-3 0,-1 0-96,0-3-490,1 0-85,-1-2-107,-3-9-120,6 13-736,-6-13-1293</inkml:trace>
  <inkml:trace contextRef="#ctx0" brushRef="#br1" timeOffset="86886.663">19798 15961 690,'-14'-5'762,"1"0"-72,3 2-120,1-2-63,9 5-68,-13-7-76,13 7-36,-6-10-47,6 10-37,6-10-26,3 5-25,3-1-33,2-1-20,4 3-16,3-2-22,1-1-23,2 2-7,2 0-18,1 0-6,-2 1-7,-1-2-9,1 2-6,-2-1-6,-3 3-2,-2-2-5,0 1-4,-2 1-3,-1-1-1,-15 3-1,24 0 0,-24 0 2,22 3 1,-22-3-6,15 7 2,-15-7 3,12 10 0,-6-4-1,-6-6 0,6 17-7,-6-17 3,5 18 1,-5-18-1,3 18-3,0-10 3,-3-8 20,3 20-27,-3-20 23,4 16-22,1-7 21,-5-9-24,7 11 23,-7-11-21,6 11 16,-6-11-23,9 8 22,-9-8-19,11 5 25,-11-5-24,12 0 24,-12 0-21,15-3 17,-15 3-17,17-9-1,-17 9 5,15-10-1,-7 2 1,-2 1 3,1-2 0,0-2-1,-2-1 2,1 0-5,-1-2 0,-1 0 11,-1-2-1,0 0 27,2 2 24,-2 0 22,-1 2 20,-1-2 13,2 4 16,0-1 2,-3 11-8,2-15-16,-2 15-26,3-11-8,-3 11 21,0 0 16,0 0-15,0 0-14,10 3-10,-10-3-13,6 14-8,-6-14-13,5 17-3,-1-7-9,-1 0-5,-1 2-4,1 0-3,-2-1-16,2 1-76,-1-1-66,2-1-109,-1 1-94,-1-2-145,-2-9-220,3 20-273,-3-20-582,5 17-1214</inkml:trace>
  <inkml:trace contextRef="#ctx0" brushRef="#br1" timeOffset="87309.003">20796 15837 353,'0'0'839,"-10"-13"-114,10 13-8,-8-9-57,8 9-15,-6-10-34,6 10-52,-4-7-32,4 7-62,0 0-54,-7-8-65,7 8-61,0 0 13,0 0 11,-3 8-17,3-8-143,0 18-149,2-5 0,1 5 0,-1 2 0,3 4 0,2 5 0,2 3 0,-2-1 0,4 7 0,1 0 0,-1 2 0,0-1 0,1 2 0,-1-2 0,0-1 0,-2 1 0,1-8 0,-3 1 0,2-5 0,-3-3 0,0 0 0,-3-4 0,1-3 0,1-1-93,-2-4-496,-1-1-56,-2-11-117,3 14-103,-3-14-792,0 0-1322</inkml:trace>
  <inkml:trace contextRef="#ctx0" brushRef="#br1" timeOffset="87608.219">20738 15931 722,'-2'-18'759,"1"1"-63,2 0-116,1 0-40,5-2-66,3 0-21,2 0-70,4 1-29,3 1-29,4 3-22,2 2-23,-1 2-27,-1 5-17,2 1-33,-2 3-24,0 2-31,2 1-12,-4 2-25,1 3-3,-3 2-15,-2 2 7,-4-1-19,-3 2-6,-2-2-14,-3 4-7,-3-2-10,-2 1-10,-2 0-12,-3 1 10,-4 0-18,-2 0-3,-4 0-6,0 1-7,-4-2-17,-4 1-50,2-4-37,1-1-51,-2-2-15,2 1-60,2-3-34,0-1-49,4-1-80,0-3-143,1 1-89,0-2-166,13 1-532,-17-7-927</inkml:trace>
  <inkml:trace contextRef="#ctx0" brushRef="#br1" timeOffset="87873.845">21253 15598 521,'7'-14'1010,"-7"14"-122,2-9-80,-2 9-47,0 0-64,0-13-102,0 13-71,0 0-77,0 0-81,0 0-49,0 0-48,0 0-23,0 0-21,0 0-31,-1 17-18,2-5-29,2 5-147,-2-2 0,0 2 0,2 1 0,-2 0 0,2 1 0,-1-1 0,0 0 0,0 0 0,-1-1 0,2 0 0,0-1 0,-2 0 0,2 0 0,-1-5-19,-1 1-298,2-1-92,-1-1-67,1-1-110,-3-9-141,2 15-182,-2-15-598,3 10-1133</inkml:trace>
  <inkml:trace contextRef="#ctx0" brushRef="#br1" timeOffset="88514.439">21417 15903 1011,'8'-5'818,"-1"1"-60,4-3-84,1-3-50,1 3-77,2-1-73,-2-1-62,4-1-52,-2 0-49,2-2-38,-3 2-39,0 1-23,-3-1-31,1-1-24,-1 3-16,0-2-22,-2 0-14,-2 3-8,0-2-15,-1 1-14,-2 0-14,-4 8-13,6-16-6,-6 16-7,4-13-6,-4 13-5,-1-12-6,1 12 2,-5-10-2,5 10-5,-7-7-2,7 7 0,-11-2-1,11 2 0,-14 2-2,14-2-2,-16 8-1,9-1 3,-4 2-2,2 2-1,2 2-2,-2 1 2,3 1 1,-1 0-6,1 0 4,2 1-3,-1 0 10,2-2-10,1 1 7,0-1-7,2-3 6,2 2-5,2-3 8,0-1-10,2 1-15,0-2-30,1-1 2,2-2-20,2-1-8,0-1-10,2-2-15,0-2 9,3 1 4,1-5 15,1-1 12,1-2 13,2 0 8,0-2 10,4-2 9,-2-2 11,-2-1-13,1-1 14,-4-2 6,1-1-2,-1 0 2,-4-1 2,-4 2 2,1-2 4,-4 1 0,-2 4 1,-1-2-1,-1 3 8,-3-1-2,0 15 3,-3-21 0,-1 13 4,1-2-10,-3 3-2,0 0 1,6 7-3,-13-4 0,13 4 1,-11 3-5,11-3 1,-8 8-1,8-8-1,-5 20 2,5-20-1,1 21-3,3-8 2,2 0 6,2 2 2,0 1-9,3 2 2,0-1 2,-1-3 5,1 3 27,0-2 38,-2-2 19,2-1 25,-3-2 38,1 4 12,-3-4 21,2-2 4,-3 0 8,0 1-42,-5-9-154,5 15 0,-5-15 0,1 11 0,-1-11 0,-6 13 0,6-13 0,-13 9 0,2-5 0,0 2 0,-4-3 0,0 0 0,-3-1-243,-1 0-274,-1 1-148,-2 0-184,-2 1-1016,5-2-1586</inkml:trace>
  <inkml:trace contextRef="#ctx0" brushRef="#br1" timeOffset="89108.965">23148 15620 219,'-7'-7'992,"0"-1"-152,1-1-45,-1 1-49,1 2-27,1-1-71,5 7-68,-8-13-66,8 13-69,-7-7-72,7 7-71,0 0-54,-8-5-8,8 5-22,-2 12-34,2-12-56,0 20-128,2-6 0,1 2 0,-2 2 0,1 1 0,1 3 0,1 0 0,-2 0 0,1 0 0,-2-1 0,2-3 0,-2 0-221,0 0-125,1-1-70,-2-3-61,0 1-105,-2-2-92,0-1-107,-1-1-708,-2-2-1115</inkml:trace>
  <inkml:trace contextRef="#ctx0" brushRef="#br1" timeOffset="89627.383">22853 15920 286,'-11'-7'768,"3"0"-118,8 7-75,-10-13-40,10 13-91,-5-16-27,5 16-66,0-14-38,3 6-68,3-2-28,3 2-39,3-3-40,5 1-19,3-2-27,6 1-14,2 0-24,1-1 0,3 0-24,7 1 6,-2 1-16,-4 0 3,0-1-30,2 3-14,-5-2-27,0 0 19,-3 2-22,-4 1 24,-2-3-13,-3 3 25,-1 1-15,-4 0 37,-1-1-26,-3 1 25,-9 6-12,14-11 28,-14 11-8,9-8 23,-9 8-9,0 0 32,6-9-5,-6 9 24,0 0-4,0 0 23,0 0 13,0 0-4,-6 16 1,6-16-3,-3 21-5,1-9-9,0 2-20,0 1-3,2 1-11,0 0-11,0 0-7,2 1-6,-1 0-8,2-2-2,-1 0-4,1-1-5,-1-2-4,2 0-6,0-3 3,1-1 0,1 0-1,1-2 2,-7-6-4,13 9-3,-13-9 1,16 4-9,-16-4-11,18-1-8,-8-3 0,1-3-5,-1 0 2,1-1 11,-2-3 2,2-2 3,-1 2 4,-1-3 3,-2 1 2,2 0 4,-1-2 11,-2 4 15,-2 1 52,1 2-22,1-1-5,-6 9-6,7-13-14,-7 13-1,6-7 21,-6 7 0,0 0-5,9 5-11,-9-5-4,9 10-5,-9-10-9,7 14-3,-7-14-4,6 19 2,-2-9-66,0-2-57,3 1-58,-3 0-78,1 0-74,0-2-61,2-2-80,-1 2-58,3-3-51,0 1-116,0-2-500,-9-3-796</inkml:trace>
  <inkml:trace contextRef="#ctx0" brushRef="#br1" timeOffset="89995.135">23976 15703 471,'9'-15'670,"-2"1"-80,-1 1-39,-3 1-39,-1 0-91,-1 2-3,-1 10-31,-1-15-39,1 15-68,-6-10-22,6 10-15,-13-4-25,13 4-10,-15 5-14,5 1-14,-1 3-14,0 0-26,1 1-19,1 2-24,0 0-16,0 0-18,2 1-13,2-2-5,1 0-10,0-2 18,3 3-36,1-12-3,-1 16 9,1-16-15,2 13 0,-2-13-1,8 12-3,-8-12 12,11 6-19,-11-6-23,15 1-15,-15-1-14,14-2-8,-4-3-12,-1 0 5,3-2-3,-2-2 21,0 1 1,-1-2 18,1 1-4,-2-2 17,-1 2-3,0 0 7,-3 2 7,2-1 16,0 0 5,-6 8 9,7-9-13,-7 9 10,0 0-8,0 0 25,0 0 8,0 0-2,11 5-4,-11-5-3,2 13-7,-2-13-4,3 14-5,-3-14-10,2 15 1,-2-15 0,2 17-4,-2-17-1,3 15-14,-3-15-38,4 13-55,-4-13-78,4 12-44,-4-12-73,7 10-60,-7-10-90,10 6-58,-10-6-181,12 1-494,-12-1-792</inkml:trace>
  <inkml:trace contextRef="#ctx0" brushRef="#br1" timeOffset="91695.451">24281 15446 665,'0'-11'749,"0"11"-76,0-22-2,0 22-59,2-18-29,-2 18-32,1-15-85,-1 15-31,2-14-51,-2 14-50,0 0-24,5-9-12,-5 9-2,8 5-25,-2 2-15,-1 2-28,0 1-31,0 4-21,0 3-140,2-1-36,-2 4 0,0 0 0,-1 1 0,0 1 0,-2 0 0,2 0 0,-3-2 0,4-1 0,-5-1 0,1 0 0,1-1 0,-1 0 0,-1-2-262,0-1-108,0-3-73,1 2-48,-1-13-102,-2 19-84,2-19-124,-3 15-645,3-15-1061</inkml:trace>
  <inkml:trace contextRef="#ctx0" brushRef="#br1" timeOffset="91898.565">24136 15596 242,'-8'-5'866,"8"5"-115,-12-8-91,12 8-67,-7-7-66,7 7-49,0 0-47,0 0-46,6-11-39,-6 11-40,17-6-50,-4 5-48,6-3-38,2 2-35,4-2-32,2 0-16,1 0-32,6 0-68,-5 1-59,-1-1-89,0 0-85,-1 2-93,-2-1-128,1 1-97,-3 2-207,-4-2-481,0 2-861</inkml:trace>
  <inkml:trace contextRef="#ctx0" brushRef="#br1" timeOffset="93013.511">18161 16809 5,'0'0'908,"9"-11"-184,-9 11-58,9-11-64,-9 11-66,8-11-30,-8 11-60,7-11-46,-7 11-34,5-8-20,-5 8-25,4-9-45,-4 9-29,0 0-51,0 0-9,-4-11-65,4 11-28,-14-1-19,14 1-19,-20 4-11,8 1-7,-1 0-7,-2 3-11,-2 1-2,0 3-6,0 0-9,2 1 3,0-2-1,0 2-1,4 1-4,-1-2 0,5 0 1,0 1 14,2-1-22,2-1 18,1-1-17,4 2 14,2-5-11,3 3 4,-1-2-14,5 1 15,0-2-18,3 1 11,1-1-18,2-1 21,1 0-14,1 0 18,2 0-16,-4 0 14,0 0 0,0-1-6,-3 0-9,0 2 24,-3-2-37,0 2 12,-3-2-8,-1 2 7,-7-7 3,6 13 10,-6-13-10,0 14 21,0-14-19,-6 13 11,-1-5 4,-1-2-13,-1 1 10,-4-2-2,-1 2-6,0-2 9,-4 0-7,1-2 10,-2-1-11,0 1 11,1-2-9,-1-1 10,-1 0-10,0 0 11,0-2-10,2-1 1,-5-1-1,1-3 9,3 2 20,1 0-32,2 0-31,1-2-60,1 4-64,4-4-78,2 0-46,8 7-107,-7-10-81,7 10-72,3-12-114,3 5-657,1 0-921</inkml:trace>
  <inkml:trace contextRef="#ctx0" brushRef="#br1" timeOffset="93511.134">18556 16912 415,'0'0'855,"0"0"-145,10-4-25,-10 4-113,0 0-18,0 0-62,0 0-68,0 0-61,-7-10-30,7 10-50,-11-3-23,11 3-1,-14 0-38,14 0-30,-18 0-22,8 3-43,-1-1-20,-1 2-20,-1 1-17,0 1-17,2 1 9,-2 1-32,3 3 8,0-1-22,0 0 11,2 2 10,1 1-22,2 0-20,0-2 14,4-1-17,-1 1 19,3 0-23,-1-11 12,6 18-21,-2-9 1,2-4-23,1 1 11,0 0-28,-7-6-17,21 3-17,-21-3-18,20-1-12,-10-1-1,1-2 7,1-1-2,0-1 17,-1-2 2,1 0 25,-3-2 4,1 1 19,-2-2 4,-2 1 12,-1-3 5,-2 4 18,-2-2-5,2-1 16,-3 12 8,0-21 17,0 21 2,-3-18 24,3 18-4,-2-14 18,2 14-2,-4-12-9,4 12-14,0 0-2,-5-7-12,5 7 2,0 0-9,-6 6-5,6-6 5,-1 13-2,1-13-6,1 17 4,-1-17-4,2 22-2,0-10 6,0 0-10,0 0-3,1 0-3,1 0 2,0-2-11,-2 0-13,4 2-27,-1-3-27,1-3-41,0 2-48,0-2-42,3-2-45,-9-4-40,16 6-33,-16-6-54,17 0-24,-17 0-78,23-6-59,-12 4-402,0-5-531</inkml:trace>
  <inkml:trace contextRef="#ctx0" brushRef="#br1" timeOffset="93786.131">18823 16824 378,'0'-16'719,"0"2"-94,0 0-44,-1 3-84,-2-3 3,2 2-59,0 0-19,-2 1-48,3 11-3,-3-18-20,3 18-21,-2-15-18,2 15-37,-3-12-52,3 12-50,0 0-32,-3-11-4,3 11 5,0 0 2,0 0-11,-2 14-14,2-14-16,2 21-18,1-4-14,-2-2-13,2 3-6,0 0-11,-1 2-7,1 1-4,1 1-6,0 0-4,-2-5-5,1 2-7,4 1-2,-4-4-16,1 1-22,-2-2-33,1-1-29,1-2-60,-2 0-30,1-2-35,-1 0-34,-2-10-39,4 17-50,-4-17-54,6 11-20,-6-11-56,4 10-27,-4-10-113,0 0-75,0 0-315,3 10-603</inkml:trace>
  <inkml:trace contextRef="#ctx0" brushRef="#br1" timeOffset="94038.618">18709 17002 260,'-6'-5'683,"6"5"-137,-9-12-52,9 12-57,-3-15-70,3 15-43,3-15-19,2 4-61,1-1 8,2 1-40,6-1 9,0-2-35,3 2 16,2 0-13,-1 3 6,2 1-42,-2 1-4,1 2-39,-1 3-9,0 2-20,-3 0 3,2 3-8,-2 3 20,0-1 6,0 5-12,-2-1-10,1 4-11,-2-1-15,-1 0-6,0 0-13,-3 2-7,1-2-5,-2 1-5,0 1-8,-1-2-44,-1 0-50,-1-1-69,0-1-88,-4-10-78,6 16-125,-6-16-124,2 16-185,-2-16-486,-3 10-849</inkml:trace>
  <inkml:trace contextRef="#ctx0" brushRef="#br1" timeOffset="94215.455">19141 16763 715,'1'-11'852,"2"0"-85,-3 11-70,2-18-73,-2 18-78,3-15-95,-3 15-87,3-11-76,-3 11-54,2-11-52,-2 11-36,0 0-43,3-11-60,-3 11-92,0 0-92,7-5-122,-7 5-134,0 0-142,9 6-239,-9-6-434,8 7-820</inkml:trace>
  <inkml:trace contextRef="#ctx0" brushRef="#br1" timeOffset="94631.16">19522 16782 543,'0'0'961,"5"-8"-164,-5 8-75,4-11-79,-4 11-67,0 0-86,-1-11-64,1 11-70,0 0-56,-7-9-54,7 9-45,0 0-36,-15 0-30,15 0-24,-15 5-22,15-5-23,-17 7-29,7 0 11,2-2-7,0 2-17,0 0 1,1 3-7,1-4-12,-1 3 38,3-1-44,0 1-5,4-9-10,-3 17 3,3-17-18,1 14 5,-1-14-12,10 15-22,-10-15-18,13 12-22,-3-7-10,0 0-11,2-1 3,-1 0-2,4 1 19,-3-1 10,1 0 26,-1-3-4,-1 3 42,1-1-13,-12-3 23,19 4 4,-19-4 41,13 5 23,-13-5 23,11 5 1,-11-5 2,0 0-11,4 9 4,-4-9 24,0 0-15,-10 9 5,10-9-2,-14 7 6,3-3-16,-3-1 10,0 1-35,-4-1 14,-1 1-22,-1-1 6,-3 0-21,-3 0 3,1-2-24,-1-1-36,4 0-61,-2 0-35,2 0-111,3 0-146,0-1-183,0 1-154,2-3-847,2 3-1214</inkml:trace>
  <inkml:trace contextRef="#ctx0" brushRef="#br1" timeOffset="95653.832">19958 16904 413,'0'0'717,"0"0"-101,0 0-36,0 0-83,0 0-27,6-6-88,-6 6-21,6-7-65,-6 7-26,8-10-63,-8 10-21,10-12-28,-2 4-19,0-1-14,-2-3-43,2 2-10,2-1-16,-4 0 0,1-3-18,-1 2 8,-1 1-16,-1 0 4,-1-1-13,-1 1 18,-2 11-15,0-21 5,-1 9-7,-2 2 9,-1 1-12,-2-1 6,0 1-3,1 2 12,-3 0-13,-1 2 5,1 1-9,8 4 4,-16-5-10,16 5 10,-18-1-2,18 1 11,-17 4-1,8 1 13,2 3 0,1-1 8,0 6 14,0 0 20,1 2-8,1 3 21,1 4-3,2 1 4,0 1 14,1 1-21,1 3 13,0-1-12,2 6-2,-1-1-6,2 2-12,0-3-6,2 3-13,-2-1-7,3 0-6,-2 0-9,1-3-8,2 1-4,-1-2-3,1 0-4,1-2-2,1-1 1,1 1 1,-2-6-6,-1 1 9,1-2-14,2 0-6,-1-2 4,-1-1 4,0-1-5,1-3 1,-3-1 1,1-2-2,1 0 1,-1-3 5,-1 0-1,0-1-9,-7-6 5,15 11 2,-15-11-2,12 3 0,-12-3-9,11 2-3,-11-2-10,14-2-5,-14 2-18,14-7-5,-4 0-9,-1 1-15,2-5-5,0 2 3,-1-2-22,1-1 12,0-3-1,-1 1 6,-2-1 4,1 1 14,-3-3 0,-2 3 14,0-1 9,-3 3-11,-1-1-1,-1-1-4,-3 0 3,-2 1 0,-3 0-1,-3-2-3,-1 1 5,-3 3-3,2-3 4,-7 2-5,0 1 4,-3 0 7,-1-1 12,2 2 1,-1-2 4,2 5 7,3-4 4,0 2-4,3 2-1,3-2-5,0 1 5,1-2 0,5 0 2,1-2 1,4 0 14,3 1-9,2-2 12,3-3-11,1 3 10,5-4-10,1 0 15,2 3-11,2-1 13,0 4-10,1-2 13,2 2 11,0 3 5,0 2 10,-1 2-2,0 2-6,-2 4-6,0-1 2,-1 5-10,-1 1 11,-2 1-10,2 4 6,-5 0-13,-1-1 11,1 2-17,-3 0 0,-1 0 0,0 0-10,-1 2-36,-2-6-60,-1 3-59,-2-12-55,2 17-109,-2-17-87,0 15-110,0-15-171,-4 12-382,4-12-699</inkml:trace>
  <inkml:trace contextRef="#ctx0" brushRef="#br1" timeOffset="95828.765">20289 16870 238,'0'0'992,"1"-21"-132,-1 21-96,1-16-63,-1 16-79,3-13-86,-3 13-52,1-11-99,-1 11-70,0 0-54,1-15-53,-1 15-50,0 0-43,3-8-37,-3 8-66,0 0-76,0 0-99,9-6-113,-9 6-143,0 0-157,14 4-155,-14-4-699,11 7-1039</inkml:trace>
  <inkml:trace contextRef="#ctx0" brushRef="#br1" timeOffset="96188.129">20637 16916 298,'0'0'885,"0"0"-165,0 0-74,9-7-81,-9 7-97,7-7-43,-7 7-62,7-12-60,-7 12-52,11-14-27,-11 14-26,9-15-21,-9 15-22,8-16-24,-4 8-23,-4 8-22,4-14-22,-4 14-9,1-17 2,-1 17-25,-1-15-3,1 15-12,-5-12-1,5 12-6,-10-8 1,10 8-14,-16-4 8,16 4-11,-20 3 4,10-1-1,-4 5 4,1-2-2,3 4 3,-4 2-9,5-1 9,-1 2-7,1 2 10,2-2-7,3 2 18,1 1 5,1-1 33,4-1 5,0-1 28,2 2 9,1-2-16,3 0 2,3 0-14,0-2 10,1 0-29,4-3 6,-2 0-32,2-3 19,2 2-26,-1-4 4,2-2-96,-2 3-90,2-3-96,0-3-129,-1 1-188,0-1-131,-2-2-856,2 1-1209</inkml:trace>
  <inkml:trace contextRef="#ctx0" brushRef="#br1" timeOffset="96578.738">21491 16861 150,'0'0'235,"-9"4"-363,9-4 41</inkml:trace>
  <inkml:trace contextRef="#ctx0" brushRef="#br1" timeOffset="97376.894">21132 16794 293,'0'0'704,"8"-10"-125,-8 10-39,6-10-26,-6 10-88,4-12-33,-4 12-73,1-12-7,-1 12-50,-3-9-32,3 9-45,-6-8-20,6 8-53,-9-5 6,9 5-30,-11-4 5,11 4-28,-14 0 6,14 0-25,-16 2 1,16-2-20,-16 7 2,16-7-17,-13 10 11,6-4 0,7-6-6,-10 13-11,10-13 8,-3 14-10,3-14 11,-3 15-16,3-15 11,3 13-10,0-6 12,4 2-16,-2-2 15,3 1-12,-1-1 7,5 0-10,0 2 13,1-1-14,3 0 5,-2-1-4,1 0 12,-1 0-15,0 0 14,-2-1-6,-1-2 8,-2 0 7,-1 1 29,-8-5-1,14 10 11,-14-10-6,5 12 14,-5-12-12,-1 11 0,1-11-15,-9 11 1,2-6-10,-2 1 0,0 0-8,-5-1-1,1 2-10,-2-2 3,0 0-5,-3 1-2,3-2 0,-3-2-3,0 2-1,1-1-26,-1-2-26,6 0-53,-4-1-70,3-1-86,1 0-123,-1-2-142,13 3-204,-20-4-590,20 4-924</inkml:trace>
  <inkml:trace contextRef="#ctx0" brushRef="#br1" timeOffset="97985.59">22028 16895 505,'0'0'757,"0"0"-110,0 0-26,0 0-98,4-12-35,-4 12-71,9-8-35,-2 2-62,2 1-44,0-3-54,1 1-29,2-2-34,1 1-26,-1 0-31,2-1-9,-2 0-26,1 0 3,-2 1-25,0-1 2,-3 3-9,0-1 6,-3 0-11,-5 7 2,9-11-9,-9 11-5,5-9-10,-5 9 3,0 0-8,-6-9 3,6 9-5,0 0 4,-21 0-3,21 0-3,-19 6-2,6 0-1,-1 3 3,2-1 0,0 3 0,-2 0 20,1 3 9,2 1 7,0 0 14,4-1 18,-1 0 13,3 2 7,1 0 23,2-3-12,2 1 21,0 0-19,2 0-8,2-1-5,3-2-14,1 1-11,1-2-13,2 1-6,3-3-10,0 0-15,1-3-8,2 0-93,2-3-86,-2 0-70,3-2-79,0-2-84,0-1-85,3-1-100,-2-3-60,-5 2-226,3-4-350,-2-2-828</inkml:trace>
  <inkml:trace contextRef="#ctx0" brushRef="#br1" timeOffset="98205.305">22359 16781 320,'0'0'834,"-9"-4"-66,9 4-101,0 0-81,-8-6-53,8 6-22,0 0-41,0 0-29,0 0-20,9 5-29,-9-5-28,18 6-32,-7 1-19,3-2-28,1 5-23,2-3-27,1 2-40,3 1-36,-1 0-56,-2-1-103,3 2 0,-2-2 0,-3 1 0,1-2 0,-3 0 0,0-1 0,-1-1-4,-3-1-234,1-1-58,-3 1-49,0 0-81,-8-5-46,14 5-116,-14-5-65,0 0-113,10 6-634,-10-6-1002</inkml:trace>
  <inkml:trace contextRef="#ctx0" brushRef="#br1" timeOffset="98424.038">22607 16781 783,'-6'-7'673,"6"7"-50,-7-12-33,7 12-85,-5-10-20,5 10-56,-5-7-25,5 7-48,0 0-34,-8-7-42,8 7-26,0 0-25,-14 2-16,14-2-30,-12 8-26,6-1-29,-4 1-13,1 3-17,0 2-15,-3-2-18,2 5-13,-1 0 2,-1-1-27,2 2-36,0-1-59,0 1-81,1-4-53,1 1-84,0 0-85,3-3-114,0 1-95,2-2-141,3-10-624,-1 14-946</inkml:trace>
  <inkml:trace contextRef="#ctx0" brushRef="#br1" timeOffset="98693.55">22837 16784 1023,'0'0'867,"5"-12"-80,-5 12-70,0 0-61,3-12-47,-3 12-57,0 0-54,3-10-67,-3 10-53,0 0-66,0 0-44,0 0-17,0 0-25,0 0-31,0 0-8,3 16-21,-2-5-98,0 3-68,2 3 0,-1 0 0,2 3 0,0 4 0,0-2 0,2 2 0,-1-1 0,0 0 0,1 1 0,0-2 0,0-1 0,1-1 0,-2-1 0,0-2 0,-1-2 0,1 0 0,0-2-322,-1-3-117,1 1-60,-1-3-73,-4-8-78,6 13-64,-6-13-174,5 6-413,-5-6-904</inkml:trace>
  <inkml:trace contextRef="#ctx0" brushRef="#br1" timeOffset="98990.411">22822 16765 810,'-5'-13'773,"-1"1"-91,4 1-65,0 1-90,2 10-34,3-22-77,2 11-44,2 0-36,4-1-17,1 3-22,4-2-31,3 2-26,2 2-10,0 1-16,0 4-26,-1-1-28,1 3-19,-2 0-20,-1 3-19,-2-1-23,-2 1-1,-1 3 0,-4 1-2,-3 0-6,0 0-6,-6-7-19,-2 18-9,-3-7-10,-3-1-1,-2 2-4,-5 2-8,-2 1-6,-1-4-2,-2 2-18,1-1-12,0 1-20,-2-2-29,3-1-44,0 0-53,4-2-35,-1-2-46,2 1-32,2-2-75,3 0-64,-1-2-94,9-3-65,-12 7-93,12-7-651,0 0-930</inkml:trace>
  <inkml:trace contextRef="#ctx0" brushRef="#br1" timeOffset="105881.701">23336 16583 707,'-5'-7'682,"5"7"-73,-6-11-48,6 11-37,-3-11-32,3 11-30,0 0-36,-4-12-51,4 12-19,0 0 8,0 0-9,0 0-12,0 0-22,14 5-21,-9 2-16,2 5 3,1 0-33,-2 1 7,3 5-33,-1 0-228,-2 1 0,0 0 0,1 1 0,-3-1 0,-2 1 0,1-2 0,-1 0 0,0 1 0,-1-2 0,-1 0 0,-1 0 0,1 0 0,-2-3 0,1 0 0,0-1 0,-1-1 0,1 0 0,1-12-197,-2 18-407,2-18-155,-2 16-185,2-16-851,-5 12-1496</inkml:trace>
  <inkml:trace contextRef="#ctx0" brushRef="#br1" timeOffset="106131.696">23717 16827 472,'0'0'876,"10"-11"-152,-10 11-85,5-8-115,-5 8-54,4-10-86,-4 10-36,5-7-66,-5 7-32,0 0-50,4-12-28,-4 12-47,0 0-17,3-9-34,-3 9-11,0 0-29,0 0-49,0 0-70,0 0-34,-3-11-84,3 11-68,0 0-45,0 0-51,0 0-44,-15 1-89,15-1-74,0 0-332,-13 3-471</inkml:trace>
  <inkml:trace contextRef="#ctx0" brushRef="#br1" timeOffset="106350.441">23690 16770 132,'0'0'691,"0"0"-112,0 0-62,0 0-30,-6-7-44,6 7-12,0 0 8,0 0-38,0 0-6,0 0-37,1-10-6,-1 10-30,0 0-22,0 0 11,0 0-12,0 0-16,0 0-15,5 7-15,-5-7-33,2 12-20,-2-12-26,2 16-27,-2-16-20,1 18-65,-1-18-62,-1 20 0,1-20 0,0 21 0,0-21 0,0 18 0,0-18 0,0 16 0,0-16 0,0 17 0,0-17 0,0 14 0,0-14-72,1 14-210,-1-14-52,1 11-43,-1-11-46,0 0-57,3 10-80,-3-10-75,0 0-39,6 7-710,-6-7-985</inkml:trace>
  <inkml:trace contextRef="#ctx0" brushRef="#br1" timeOffset="106678.557">23658 16685 442,'-11'-4'659,"11"4"-88,-19-4-55,19 4-60,-13 0-21,13 0-23,-11 3-34,11-3-5,0 0-49,-6 7-35,6-7-21,6 7-43,-6-7-18,11 5-33,-11-5-23,21 5-24,-9-2-12,1-3 5,2 0-4,3-1-3,-1-1-14,0 0 15,-1-1-18,0-1 26,-4 2-9,2-4 6,-2 2-10,-3-1 6,1 0-14,-4-3-16,-6 8-19,9-13-12,-9 13-12,3-14-11,-3 14-17,-2-14 2,2 14-7,-7-12-1,7 12-6,-14-13 4,14 13-12,-17-7 2,17 7-2,-22-2-52,22 2-69,-21 2-45,9 1-62,2 1-55,-3 4-56,3-2-76,-1 5-108,1-3-86,3 4-171,-1 0-546,4-3-935</inkml:trace>
  <inkml:trace contextRef="#ctx0" brushRef="#br1" timeOffset="107194.159">24125 16719 571,'0'0'844,"10"-9"-108,-10 9-96,5-8-99,-5 8-85,0 0-65,0 0-50,0 0-33,-4-12-39,4 12-27,-11-3-16,11 3-17,-17 5-5,7-2-13,-2 1-17,1 4-11,-1 0-14,1 1-35,-1 3 3,3-1-28,-1 0 5,2 1-35,2-1 7,0 2-27,2-1 8,0-2-20,4-10 10,0 21-23,1-9 10,4-4-25,-1 1 6,3 0-73,-1-3-28,3 0-18,2 0-11,0-1-2,1-4 4,1 2-2,1-3 2,3-2 3,1 1-9,0 0 0,0-2-7,0-2 20,0 1 22,-1-1 32,0-2-4,-2-1 33,1 2-8,-3-2 20,0 0-4,-1-1 17,-2-2-7,0 1 24,-2 0 15,0 0 19,-3 0 1,0 3 2,-1-1 12,-4 8 2,6-12 0,-6 12-17,4-10-10,-4 10 8,0 0 47,0 0 14,0 0 42,0 0-33,0 0 5,-1 12-5,1-12 11,-3 18-29,3-18-3,0 21-26,0-8-3,0-1-22,0 1 4,1-1-5,1 0-15,0-1-19,3 1 8,-2-3-34,1 1-25,0-2-48,1-1-53,-5-7-51,11 12-54,-11-12-51,17 5-56,-17-5-47,14 0-61,-3-3-37,-2 1-98,-9 2-594,18-10-806</inkml:trace>
  <inkml:trace contextRef="#ctx0" brushRef="#br1" timeOffset="107522.278">24324 16687 501,'-14'5'704,"3"0"-103,2 0-59,2 0-96,7-5-42,-9 9-53,9-9-21,0 0-60,1 15 2,-1-15-54,9 5-5,-9-5-27,15 1-9,-15-1-14,21-1 0,-8-2-13,0-1 14,0-1-7,1 0 3,-3 0-9,0-2-3,0-1 25,-3 1-37,0-2 1,-3 1-21,-1-1-6,-1-1-29,-3 10-4,1-19-25,-1 19-1,-5-20-25,2 12 6,-4-1-18,2 2 3,-3 0-16,1 2 10,7 5-14,-18-5 15,18 5-21,-20 0 15,10 5-18,1-3-22,-1 3-88,1 2-56,1 0-65,2 1-45,1-1-58,1 3-67,4-10-79,-4 17-49,4-17-129,4 19-653,-4-19-925</inkml:trace>
  <inkml:trace contextRef="#ctx0" brushRef="#br1" timeOffset="107861.219">24770 16515 539,'0'0'731,"3"-12"-101,-3 12-35,4-12-59,-4 12-35,2-12-13,-2 12-35,3-9-38,-3 9-43,0 0-44,2-11-28,-2 11-9,0 0 19,0 0-33,0 0-6,10 8-10,-10-8-33,4 17-18,-3-6-21,2 2-7,-3 3-98,0 0-84,0 2 0,0 2 0,0-1 0,0 1 0,-3 4 0,1-4 0,0 0 0,1-2 0,-1 2 0,1-2 0,-1-1 0,2 0 0,-4-1 0,3-4 0,1 0 0,-1 0-169,0-2-169,1-10-30,1 16-48,-1-16-53,0 0-103,6 15-57,-6-15-98,0 0-704,0 0-1040</inkml:trace>
  <inkml:trace contextRef="#ctx0" brushRef="#br1" timeOffset="108088.995">24508 16706 312,'-14'-4'1016,"1"1"-226,13 3-116,-13-1-68,13 1-58,0 0-78,0 0-80,0 0-60,25 0-41,-9 1-38,5-1-46,2 3-38,3-3-32,4 0-24,-2 0-28,1-3-11,1 3-20,0-2 1,-4 0-17,1 0-14,-4 1-60,-1-1-86,-4-1-78,-2 3-56,-2-1-97,0 2-158,-1-2-133,-13 1-776,20 1-1031</inkml:trace>
  <inkml:trace contextRef="#ctx0" brushRef="#br1" timeOffset="109518.158">17884 17731 553,'0'0'677,"-4"-9"-97,4 9-37,-4-9-85,4 9-40,-10-7-63,10 7-39,-13 0-26,13 0-43,-17 5-35,6-1 26,1 4-24,-3 2-51,1 4-3,0 1-56,0 2 9,2 2-14,1-2-19,1 0-13,3 0-13,0 0-10,1-1-9,3 0-1,0-2-6,2-1 0,0 0-9,3-2-6,0 0 2,2 0 3,4-3-3,0 0-5,-1-4 4,3-1-2,0 0-4,2-3-1,-1 0-3,-1-3 2,4 1-6,-2-2-16,0-3-7,-1 0 4,1 0-8,-4-2 11,0 0 5,0 0 0,-3 0 1,-1 1-5,-1 1-6,-5 7 4,8-12 3,-8 12-1,4-7 2,-4 7 4,0 0 2,0 0-3,0 0 2,-3 9 4,3-9-5,0 15 5,0-15-1,0 19 3,3-10-1,-2 2 2,3-1 3,0 0 4,1 0-2,0-2 1,2 2-4,2-3 0,2 1 9,0-4-5,1 1 6,1-4-9,2 1 6,-1-2-1,2-3-7,1-1 0,1 1 4,-2-3 1,0-2 0,0 1-1,-3-3-1,3-2 2,-5 2 0,-2-2 5,0 0 2,-3 0-6,-1-5 8,-2 2 1,-3 1 10,-1 1-16,-2-3 18,-2 2-23,0-1 25,-4 4-29,0-1 16,-1 2-24,-3 2 21,0 0-24,-1 4 19,-1 0-25,1 4 27,0 1-21,-3 2 18,2 4-19,0-1 24,0 2-20,3 1 2,0 2-2,2 0-19,1 2-73,1-1-39,5-2-42,0 2-70,3-12-52,3 21-57,2-10-40,2-2-79,4 0-104,0-1-466,3-2-668</inkml:trace>
  <inkml:trace contextRef="#ctx0" brushRef="#br1" timeOffset="110267.095">18443 17770 585,'0'0'718,"-8"-14"-114,8 14-63,-11-11-88,11 11-55,-11-5-47,11 5-27,0 0-28,-18 4 3,18-4-28,-10 15-42,6-5 8,-1 0-40,2 4-17,1 0-12,2 0-22,0-1-15,2 2-20,1 1 8,3-1-52,0 0-1,1-1-1,1-3-29,2 2 19,-1-3-38,0-1 26,3-2-28,-1-1 20,-1-1-34,1-3 55,1 0-68,-12-2 8,25-2-37,-13 0 10,1-3-19,-2-1 31,0-3-21,1 1 30,-3-3-23,0-1 31,0-3-23,-3 3 24,0-4-29,-3 1 39,1 1-22,-1 1 26,-1 1-32,1 1 28,-2 0-23,-1 11 21,1-17-26,-1 17 20,3-10-20,-3 10 26,0 0-21,0 0 31,0 0 15,5 8 29,-5-8-35,3 14 25,-1-5-37,1 0 24,1 2-33,-2 1 27,2-2-33,2 3 32,-2 1-34,0-4 33,2 2-35,0-1 2,1-1-72,0-1-24,0-1-23,1-1-15,3-2-13,0 0-27,3-1-7,0-3-5,0 1 1,1-2 13,2-2 17,-1 0 13,2-2 27,-1-2 26,3-1 16,-2-4 26,1 1 1,0-3 15,-3 1 0,2-2 26,-4-1 33,1 0 42,-3 0 33,-2 3 22,-1-2 8,-3 2 15,-1 0-2,-2 0-1,-2 2-34,-1 10 19,-1-19-38,1 19 32,-10-15-12,2 9 23,-2 2-30,-3 0 43,0 4-55,-1 0 18,-1 2-38,1 0 13,-3 3-38,4 2 30,0 1-55,2 0 26,2 1-42,1 1 35,5 1-37,-1 2 33,5-4-41,3 3 37,1 1-42,3-3 13,2 2-65,1-1-14,2-1-15,1-1-3,-1-1 14,0-1 16,1 1 7,-1-1 9,-1 0 11,-3-2 5,-1 0 8,1 0 0,-9-5 16,11 9 1,-11-9 10,6 8 33,-6-8 21,0 0 9,-3 13 5,3-13-11,-8 8-11,8-8-6,-14 9-2,5-4 26,-1-2-41,-1 0 36,-1 2-51,1-3 40,-2 0-50,1 1 28,0-1-34,0 0 31,12-2-76,-22 1-100,22-1-107,-16 0-118,16 0-107,-12-2-157,12 2-132,0 0-559,0 0-933</inkml:trace>
  <inkml:trace contextRef="#ctx0" brushRef="#br1" timeOffset="110548.327">19414 17688 768,'2'-14'776,"-2"0"-71,-2 2-70,-2-3-92,0 2-12,0 0-58,-1 4-31,1-2-53,-1 2-13,-2 3-47,7 6-62,-9-9-33,9 9-3,0 0-15,0 0-8,-11 9-7,11-9 5,0 21-25,0-7-21,2 4-3,1 2-19,1 1-113,0 2-25,1-1 0,0 3 0,0-2 0,1-1 0,-2 1 0,3-1 0,-2-2 0,-2-2 0,1-1 0,0-1 0,-1-2-239,-1-2-112,1 1-44,0-4-60,-3-9-92,1 18-116,-1-18-41,0 14-829,0-14-1170</inkml:trace>
  <inkml:trace contextRef="#ctx0" brushRef="#br1" timeOffset="110720.196">19223 17937 12,'-12'-12'950,"2"2"-218,0-1-49,2 0-118,3-1-73,0 3-72,1-2-68,4 11-76,0-20-31,5 10-48,2 3-27,3-1-47,4 1-6,1 1-36,4 1-5,1 2-24,1 0-6,4 1-22,-2 2-147,-1-2-87,0 4-126,1-1-119,-1 1-114,-4 3-668,1-3-845</inkml:trace>
  <inkml:trace contextRef="#ctx0" brushRef="#br1" timeOffset="111063.939">19459 17895 655,'4'-14'673,"-4"14"-52,8-15-108,-1 7-96,1 1-71,2 0-38,3 1-40,-1-1-40,-1 3-36,4 4-21,-2-1-22,3 2-7,-1 2-24,1 3 9,-1 0-8,-1 3-8,-2-1-20,1 3-15,-4 0-20,0 1-7,-4-1-7,1 4-5,-3-3-14,-2-2-6,-2 2 1,0-2-4,-3 3-3,0-3 5,-1-2-9,0 2 2,0-3-2,-2 0-2,7-7 15,-12 10 42,12-10 11,-11 7 7,11-7 9,0 0 4,-16-2 0,16 2 13,-8-6-27,8 6 1,-5-16-42,5 16 16,-3-21-37,5 8 19,0-1-32,2-1 20,3 0-69,3-2-51,0-2-72,7-1-64,1 2-52,2 1-58,2 2-26,1 1-5,2 3-16,2 0-64,1 1-63,-4 4-519,1 0-647</inkml:trace>
  <inkml:trace contextRef="#ctx0" brushRef="#br1" timeOffset="111235.806">20073 17756 474,'0'0'345,"14"1"-1,-14-1-88,0 0-7,11 2-35,-11-2-29,0 0-5,0 0-30,0 0-26,0 0-27,0 0-17,0 0-14,0 0-30,0 0 6,0 0-24,0 0 17,-6 10-25,6-10 12,0 0-18,-9 4 15,9-4-24,0 0-20,-10 5-65,10-5 19,0 0-66,0 0-15,-8 5-67,8-5-79,0 0-315,0 0-126</inkml:trace>
  <inkml:trace contextRef="#ctx0" brushRef="#br1" timeOffset="111873.194">20161 17781 337,'0'0'627,"0"0"-65,11-7-31,-11 7-39,0 0-53,7-8-29,-7 8-23,0 0-22,0 0-40,-3-12-24,3 12-1,-9-5-44,9 5 20,-11-2-29,11 2 32,-17 0-67,17 0 20,-20 2-15,7 3-87,0 1 50,-2 3-66,1 1 50,-1 2-73,2 2 37,-2 2-72,3 0 41,0 0-70,1-1 46,2 2-64,2-4 54,2 1-62,1-2 45,1 0-58,3-12 54,2 18-56,-2-18 44,8 16-71,-8-16 35,11 10-76,-11-10 53,18 4-68,-18-4 35,20 0-64,-9-3 20,-1-1-22,1 1 29,1-4-10,0 0 45,-1 0-5,-1-1 31,-1-1-18,1-3 36,-2 2-26,-1-2 43,-1 0-23,2 0 32,-5 3-25,3 1 35,-6 8 16,6-17 30,-6 17-50,4-10 29,-4 10-40,0 0 27,6-8-33,-6 8 41,0 0-11,0 0 66,0 0-85,3 14 47,-3-14-58,0 14 55,0-14-61,2 14 53,-2-14-61,3 17 10,-3-17-98,4 14-34,-4-14-58,4 13-29,-4-13-23,7 11-27,-7-11-26,14 10 34,-14-10-37,18 7-35,-6-5-31,-2 1-4,-10-3-4,24 0 49,-12-2 5,-1 0 37,2-2 7,0 0 21,-1-4 25,0 2 49,0-4 60,0-1 98,-1 0 51,1-1 73,0-2 23,-3 1 58,1 3 49,-1-2 14,-1 2 14,-2 2 16,2 0-12,-8 8-18,9-10 25,-9 10 11,9-4 3,-9 4-16,0 0-21,6 7-9,-6-7-40,5 12-14,-5-12-29,4 19-22,-3-7-26,2-2-21,-2 0-16,0 2-10,1-2-11,0 2-5,1-3-8,-1 1-7,-2-10-8,5 16-21,-5-16-27,8 12-40,-8-12-52,8 8-43,-8-8-58,10 3-49,-10-3-49,13-3-59,-13 3-77,14-9-39,-8 4-607,2-3-723</inkml:trace>
  <inkml:trace contextRef="#ctx0" brushRef="#br1" timeOffset="112154.447">20522 17679 472,'-15'5'658,"-1"-1"-64,3 0-46,0 2-60,3 1-28,1-3-37,0 2-45,2 1-59,7-7-62,-7 9-51,7-9-24,0 0-35,2 11-9,-2-11-31,11 2-1,-11-2-36,16-1-7,-16 1-15,21-6 10,-9 4 7,1-3 30,0-2 8,0 0 35,-2 2 9,-1-4 37,-1 1-24,-1 0 26,0-1-11,-3-1-34,-3 0-17,-2 10-27,2-21-18,-2 21-19,-4-20-7,-1 12-21,-2 2-4,1-1-11,-2 2-12,1 0 0,7 5 7,-17-4-9,17 4-94,-14 2-113,14-2-89,-17 10-105,11-4-100,-1 3-136,4 2-106,-2 1-774,2-1-1144</inkml:trace>
  <inkml:trace contextRef="#ctx0" brushRef="#br1" timeOffset="112591.938">20709 17774 480,'0'0'818,"10"-9"-104,-10 9-95,10-9-106,-10 9-95,11-4-63,-11 4-58,12-3-28,-12 3-56,12 3-43,-12-3-16,13 7 21,-6 0-33,-2 0-15,2 1-14,-3 1-9,1 1-9,-2 1-7,1 0-12,-1-1-15,-2 2-13,2-2-6,-3-10-8,2 19-6,-2-19-7,2 14-2,-2-14 0,2 12 0,-2-12 1,2 12 12,-2-12 6,0 0 5,0 0-6,1 10 3,-1-10 7,0 0-26,0 0 16,0 0-32,0 0 23,1-15-25,-1 15 19,4-19-27,-1 8 24,-1-2-28,3-3 26,-1 0-30,1 0 24,2 0-21,-1 0 20,4-1-24,-1 5 21,0-2-4,1 4 6,2-1-4,-2 3-9,3 2 4,-2 0-9,0 4 23,-11 2 16,23 0 37,-12 2-22,-2 4 51,0 0-34,-1 1 49,0 2-62,0 1 54,-3 2-23,-1-1-69,-1 0 51,-1 1-67,2 0 53,-3 0-86,-1 0-59,0-12-126,0 21-96,0-21-111,1 16-161,-1-16-126,-1 17-860,1-17-1224</inkml:trace>
  <inkml:trace contextRef="#ctx0" brushRef="#br1" timeOffset="112917.045">21333 17548 664,'5'-14'731,"-3"2"-87,2 2-45,-1 1-73,-3 9-62,5-15-71,-5 15-36,2-10-62,-2 10-2,0 0-3,0 0 13,0 0-62,0 0 69,8 8-38,-8-8-13,0 19-30,-1-7-18,-1 3-12,1 2-13,0 2-4,-3 0-23,0 4-25,2-2-19,-2 1-15,1-1-65,-1 1-35,2-3 0,1-1 0,-2 1 0,0-2 0,2 0 0,1-4 0,-2 0 0,4 1 0,-2-2 0,1-2 0,-1-10 0,6 17-144,-6-17 11,7 12-111,-7-12-21,11 6-36,-11-6-11,15 2-27,-15-2-17,15-4-49,-5-1-36,-2-1-64,2-3-4,0 2-143,-1-3-471,-1-2-738</inkml:trace>
  <inkml:trace contextRef="#ctx0" brushRef="#br1" timeOffset="113104.531">21211 17643 938,'-18'2'740,"5"1"-89,2-2-114,11-1-85,-15 5-96,15-5-68,-8 5-66,8-5-29,0 0-44,0 0-29,9 10-24,-9-10-22,22 1-60,-10-1-79,8-1-66,-2-2-88,2 2-93,4-4-80,-3 3-179,2-3-411,1 0-575</inkml:trace>
  <inkml:trace contextRef="#ctx0" brushRef="#br1" timeOffset="113542.015">21800 17711 308,'0'0'857,"-16"0"-94,16 0-48,-20 0-63,20 0-9,-16-2-46,16 2-1,-13 0-54,13 0-57,-11-1-74,11 1-65,0 0-30,0 0-4,0 0-13,0 0-13,0 0-223,0 0-63,16 7 0,-2-4 0,3-2 0,3 2 0,5-2 0,1 2 0,0-1 0,2 0 0,0-1 0,0 0 0,0-1 0,-1 1 0,-4-2 0,1 2 0,-3-2 0,1 1 0,-3-1 0,-1 1 0,-3-1 0,-2-1 0,1 1 0,-14 1-277,19-4-294,-19 4-52,19-5-54,-19 5-27,12-7-21,-12 7-740,6-5-1083</inkml:trace>
  <inkml:trace contextRef="#ctx0" brushRef="#br1" timeOffset="113901.379">22165 17599 134,'-8'-7'821,"-1"-2"-128,-4 2-40,7 0-96,-5-1 12,0-2-19,2 1-59,0 1-5,0 1-16,3 1 11,-1-2-73,7 8-49,-10-10-50,10 10-36,-9-8-15,9 8-23,0 0 10,0 0-49,0 0-193,4-12-3,-4 12 0,15 4 0,-6 0 0,4 0 0,1 4 0,4 1 0,0 3 0,1 0 0,0 0 0,2 3 0,0 0 0,0 1 0,-2 0 0,1 0 0,-4 0 0,0-1 0,-3-1 0,1-1 0,-5-1 0,0 1 0,0 0 0,-3-2 0,0 3 0,-4-4 0,-2 2 0,0 0 0,-1 2 0,-3-1 0,-2 1 0,-1 0 0,-3-1 0,0 2 0,-3 1 0,-2-1 0,1 0 0,-2-1 0,2 0 0,-2 1 0,0-1 0,0-1 0,-1 1 0,3 0 0,-2 0 0,1-1 0,0 0 0,2 0 0,2 0 0,-2-2-69,4-1-684,-1 2-134,0-2-181,2-1-644,3-1-1389</inkml:trace>
  <inkml:trace contextRef="#ctx0" brushRef="#br3" timeOffset="117313.451">22999 17648 292,'-9'-5'379,"9"5"-123,0 0 3,0 0-74,0 0 22,6-10-48,-6 10 5,0 0-21,7-7 15,-7 7-14,0 0 8,7-10-1,-7 10 10,8-8 17,-8 8 5,10-9 6,-3 3-6,-7 6 12,11-12 5,-11 12 2,12-13 7,-12 13-18,10-13 3,-5 5-25,-5 8 10,8-13-11,-4 5-35,-4 8-17,6-16 19,-6 16-11,2-15-9,-2 15 13,2-14-21,-2 14-24,-3-15-17,3 15-13,-5-14-9,5 14-13,-11-12-5,11 12-4,-16-7-11,16 7 2,-19-3-6,19 3-3,-24 2-2,11 1 4,-1 2-4,0 0-2,-1 2-6,0 3 2,2-1-3,-2 3 2,2 0 0,2 1 3,2-1-1,0 0 2,0 2 2,3-2 0,2 0-2,0 0 1,3-1 1,1-11-2,0 19 5,2-10-4,4 1 3,0-3 10,3 0-11,1 1 0,3-1-16,2-1 19,-1-1-12,4 1 16,-1-1-24,3 2 22,1 0-19,-3-1 18,2 1-16,-1 0 17,-3 0-19,0 1 22,0-2-18,-3 1 13,-1 1-27,-2-3 28,-1 2-16,-2-2 22,-2 2-14,-5-7 18,2 14-21,-2-14 20,-5 14-22,0-7 21,-4 2-13,-4-2 14,2 0-17,-4 0 11,-1-1-19,-2 0 19,0-3-13,-1 2 13,0-1-17,1-1 26,0-1-24,-1 0 20,4-2-19,0-2 17,0 1-20,1-3 13,0 0-16,3-2 15,-1-2-61,3 0-33,3-2-55,1 1-66,0-1-37,4-1-54,1 11-62,3-20-50,0 10-29,2 1-113,-1 1-596,1-1-765</inkml:trace>
  <inkml:trace contextRef="#ctx0" brushRef="#br3" timeOffset="117763.861">23422 17633 65,'0'0'726,"0"0"-142,0 0-52,2-10-63,-2 10-74,0 0-40,0 0-29,-12-3-24,12 3-57,-12 3-16,12-3-12,-13 8-47,6-3-15,0 2-23,0 0-12,1 3-12,-1 0-13,2 1-23,0 0-4,2 2-16,0-3 2,2 2-22,1-12 3,1 21-12,2-10 2,1-1-6,1-1 3,2-1-8,1-1 2,3-1-10,-1-1 9,3-1-16,-2-2 13,4 0-16,-2-2 16,2 0-10,0-2 4,0 0-8,0-2 17,0-1-14,0-1 7,-4-1-11,2 0 8,-3-2-5,1 0 10,-4-3-7,-1 3 4,-3-3 0,0 0-5,-5 0 0,1-3 3,-4 0 2,-2 0-5,-3-1 6,-1 2 14,-2 0-1,-2 1-3,0 1-8,-2 3-2,1 1-3,2 3-5,-2 0 0,-1 3-24,2 0 3,2 4 20,-1 1 2,-1 2-57,2-1-55,1 4-56,3-2-48,3 4-62,1-3-74,1 4-83,4-11-90,-2 18-633,2-18-771</inkml:trace>
  <inkml:trace contextRef="#ctx0" brushRef="#br3" timeOffset="118129.234">23776 17365 507,'0'-13'716,"-1"2"-104,1 11-49,-3-20-90,3 20-40,-1-17-20,1 17-29,-2-14-40,2 14-50,-2-12-46,2 12-62,0 0-23,-3-9-43,3 9 33,0 0-17,0 0-6,-2 13 17,2-13-20,1 20-23,0-6-16,2 3-18,-2 0-13,0 3 1,1-1-4,-1 3-21,-1-2-4,0 1-16,0 3 8,-1 0-3,1 0-2,-2-4-2,1 0-6,-1 3-23,0-3 14,0-1-123,0 0-40,0-2-57,1 0-57,-2-2-78,3-3-36,-2 1-50,-1-2-30,3-11-62,0 17-152,0-17-268,3 9-538</inkml:trace>
  <inkml:trace contextRef="#ctx0" brushRef="#br3" timeOffset="118594.991">23916 17637 208,'0'0'773,"5"-16"-138,-5 16-64,3-10-58,-3 10-60,3-9-25,-3 9-40,0 0-57,1-12-81,-1 12-30,0 0-43,0 0-28,0 0-18,0 0-16,-8 5-7,8-5 5,-4 13-16,4-13-40,-5 18 14,3-8-28,0 2 3,1-2-22,1-10 10,-2 21-14,4-9 6,-2-12-17,4 20 15,-4-20-18,8 17 14,-3-8-19,3-3 16,0-1-21,1-1-1,2-2-44,1 0-7,0-1-22,-1-2-12,3-1 5,-1 0 8,2-2 13,-2-1 35,3-1-21,-5-1 8,2-1 9,-3-3 10,0 1-3,0 0 13,-1-4 0,-3 3-1,-1-3 7,-1 0 10,-2 0 1,0 1 5,-2 0 53,0 0-25,-2 0 1,1 2 11,0-1 14,1 12-2,-2-18-17,2 18-11,-1-14-6,1 14-7,0 0-6,-4-10-2,4 10-10,0 0 15,0 0-9,-2 9-2,2-9 1,0 11-2,0-11-1,0 17 3,0-17-6,0 21-3,0-21 5,0 22-9,0-10 14,0 1-12,0-1 9,1 1-11,-1-1 7,1 0-74,0-1-50,2-1-37,-2 2-33,3-4-43,-4-8-10,8 16-27,-8-16-30,7 10-5,-7-10-14,12 8-27,-12-8-47,14 1-500,-14-1-457</inkml:trace>
  <inkml:trace contextRef="#ctx0" brushRef="#br3" timeOffset="118876.608">24407 17447 208,'3'-15'666,"-2"3"-85,1 1-70,-2 11-44,0-20-42,0 20-52,-3-19-30,3 19-27,-3-17-15,3 17-29,-1-16-23,1 16-38,-2-11-36,2 11-49,-2-10-22,2 10-24,0 0 25,0 0 1,0 0 21,0 15-14,0-15-10,0 21-21,0-7-7,0 0-5,-1 3-15,1 1-3,0 2-11,-3-1-4,3 0-14,-1-1-3,-2 1-4,2-2-15,0 2 15,-2-1-20,1-1 16,1-1-59,-1-2-71,2-2-62,-1-2-49,1-10-57,0 20-60,0-20-54,0 14-52,0-14-86,-1 12-679,1-12-827</inkml:trace>
  <inkml:trace contextRef="#ctx0" brushRef="#br3" timeOffset="119241.472">24131 17564 89,'-12'-5'667,"12"5"-159,-15-5-118,15 5-50,-8-6-66,8 6-42,0 0-39,0 0-18,12-6-46,-12 6-17,22-1-24,-8-1-12,4 1-17,1 0 6,0 0 17,3-3-7,-1 3 9,0-1 11,3-1-42,-2 1-14,0-1 1,-3-1-17,1 2 3,-2-1-11,1 0-1,-2 1-5,-2-2 2,-2 3-6,-1-2-1,-12 3-5,19-1 0,-19 1-8,12 0 7,-12 0 19,12 2 30,-12-2-4,0 0 18,9 12 12,-9-12 2,2 10-18,-2-10-27,2 16 9,-2-16-14,0 18 5,0-18-15,0 21 8,0-8-16,0-13 11,0 21-12,0-21 7,1 22-11,-1-22-16,4 19-53,-4-19-23,4 18-49,-4-18-28,5 12-30,-5-12-41,5 12-18,-5-12-60,0 0-99,9 10-419,-9-10-372</inkml:trace>
  <inkml:trace contextRef="#ctx0" brushRef="#br3" timeOffset="119573.93">24568 17350 6,'0'0'690,"0"0"-190,-9-5-73,9 5-35,0 0-38,0 0-44,0 0-21,0 0-13,0 0-28,9 7-32,-9-7-7,10 3-13,-10-3-12,17 5-13,-17-5 17,18 3-7,-18-3-2,20 2-14,-20-2 10,23-2-14,-23 2 32,22-3-31,-13 0 14,-9 3-4,19-7-10,-19 7-9,14-8 7,-14 8-17,12-9-39,-12 9-14,7-10-19,-7 10-12,2-12-15,-2 12-9,-2-12-8,2 12-9,-5-9-9,5 9-5,-8-7-6,8 7 0,-12-3-3,12 3-55,-15 2-56,4 2-70,1 0-74,0 3-78,-2 0-114,1 4-102,-1-1-72,-1 5-864,6-2-1117</inkml:trace>
  <inkml:trace contextRef="#ctx0" brushRef="#br3" timeOffset="119968.569">25036 17515 65,'0'0'887,"11"-5"-173,-11 5-60,0 0-106,5-6-85,-5 6-80,0 0-63,0 0-60,0 0-48,0 0-37,-12 5-21,12-5-23,-11 7-22,4-1-21,2 1-16,-1 1-12,4-1-6,-5 3-14,4-3-8,3-7 4,-7 19-14,7-19 0,-2 17-9,2-17 4,2 15-5,-2-15 7,7 16-10,-7-16 2,12 12 0,-5-7 6,2-2-9,2 1 5,2-3-8,-1 0 8,-1 0-8,2-2 27,-13 1 18,25-1 48,-14-2-5,-1 1 5,-1-1-7,0-2 4,-9 5 7,11-11-16,-11 11-12,8-14-11,-8 14-7,0-17 22,0 17 0,-4-20-14,-4 8-7,-2 2-7,1-2-6,-1 2-12,-3 0-8,0 2-6,1 0-9,-3 2-2,0-1-3,1 4-8,1 2-13,-3 1-51,3 0-86,-1 2-71,0 3-68,3-1-86,0 1-67,4 1-77,7-6-38,-7 14-833,7-14-998</inkml:trace>
  <inkml:trace contextRef="#ctx0" brushRef="#br3" timeOffset="120424.065">25400 17512 391,'5'-12'876,"-5"12"-128,4-9-75,-4 9-106,0 0-116,6-10-93,-6 10-85,0 0-59,0 0-44,0 0-29,14 2-26,-14-2-27,4 10-14,-4-10-17,9 14-7,-5-6-6,-4-8-9,8 15-8,-5-6-4,1-1-10,-4-8 5,7 17-9,-7-17-5,4 16 7,-4-16-9,2 13 5,-2-13 2,4 11 0,-4-11-1,0 12 11,0-12-7,0 0 6,2 10-7,-2-10 3,0 0-2,0 0-3,0 0-2,-10 5-4,10-5 6,0 0 1,-11-6 0,11 6-1,-10-9 4,10 9 23,-8-14 6,5 2-6,1 2 17,-1-2-4,2-1 5,2-1-2,2-1 10,1-2-7,2 1 3,4 1 6,1-1-23,2 2 14,3 1 3,3 1 23,0 3-9,4 1 28,0 4 19,1 0 11,-3 4 18,3 1-39,-1 4 11,2-1-1,-4 3-7,2 1-7,-2 1-15,-3 1-2,0 0-21,-3 3-8,1-2-12,-5 3-7,-1-2-8,-2 1-2,-3-1-8,-1-1-11,-2 0-83,-2-11-153,0 23-145,-4-14-126,-1 0-147,1 3-167,-8-2-904,0 1-1392</inkml:trace>
  <inkml:trace contextRef="#ctx0" brushRef="#br3" timeOffset="121369.739">23440 18216 298,'0'0'681,"9"-2"-97,-9 2-51,0 0-58,0 0-42,10-5-26,-10 5-37,0 0-13,0 0-51,8-7-47,-8 7-38,0 0-36,0 0-2,0 0-16,0 0-31,0 0-28,-11-5-17,11 5-15,-15 2-15,15-2-5,-19 5 2,6 0-25,0 1 2,-1-1-22,0 1 11,-1 3-22,1-2 15,-1 0-20,2 1 21,-1-2-25,3 2 19,0-2-25,2 1 18,1-1-20,1-2 22,7-4-17,-9 11 18,9-11-14,-3 9 17,3-9-18,0 0 20,8 11-16,-8-11 16,13 7-18,-3-4 14,0-1-23,0 3 22,4-2-23,-2 0 23,3 1-20,-1-2 23,1 3-24,0-2 20,-3 1-20,0 2-1,-2-3 3,0 3 5,0-1-1,-3 1 1,-1 0 5,-6-6-2,10 12 6,-10-12 1,3 12 19,-3-12-15,-1 14 0,1-14-2,-9 11 5,9-11 15,-13 11 8,5-5 14,-2 0-4,-1-3 2,-1 2 7,-2-1 2,-1-1-7,-1-1 2,2 1 5,-2-3-30,2 2-5,-2-2 20,2 0-26,0-2 19,3 2-31,-2-3 30,2 1-33,0-1 22,0-1-34,3-1-28,-1 0-70,3-2-38,-2 2-72,8 5-42,-9-14-64,9 14-65,-2-11-67,2 11-50,3-11-175,-3 11-462,8-10-761</inkml:trace>
  <inkml:trace contextRef="#ctx0" brushRef="#br3" timeOffset="121706.931">23633 18348 80,'0'0'846,"5"-8"-163,-5 8-72,4-9-62,-4 9-60,5-8-57,-5 8-39,0 0-50,4-12-45,-4 12-58,0 0-43,3-7-48,-3 7-22,0 0-33,0 0 27,0 0-18,13 5-5,-13-5-27,7 14 61,-4-5-8,1 2 3,0 3-43,1 3 14,0 0-33,2 4 15,-2 1-35,0 2 15,3 3-36,-1 2-4,0-1 0,-2 1-8,-1-3 0,1-1-2,-1-2 0,4 1-4,-4-2 4,0-1-12,-1-3 0,1-1-55,-3-6-62,1 1-50,0 1-31,-1 1-41,-1-14-38,1 19-45,2-7-28,-3-12-50,0 16-5,0-16-61,1 12-36,-1-12-536,0 0-656</inkml:trace>
  <inkml:trace contextRef="#ctx0" brushRef="#br3" timeOffset="122081.917">23718 18381 49,'-3'-9'747,"3"9"-155,-7-13-61,7 13-58,-4-12-73,4 12-63,-1-12-61,1 12-12,1-12-31,-1 12-19,9-17-20,-1 12-19,1-2-15,2 0-1,3-1 4,2 3 4,1 0-24,2-1 8,1 3-25,2 1 8,-1 1-19,1 1 3,1 0-31,0 2 8,-4-1-31,2 4 2,-2 0-30,-3-1 11,1 2-28,-3 1 13,-2 0-22,-2 2 19,-4-2-21,1 2 13,-7-9-4,1 16 17,-5-4-25,-1-3 15,-4 1-16,-2 2 8,-4 0-21,-2-1 19,-1-2-23,-1 3 2,-2-3 0,2 0-12,0-1-55,3-1-32,0-2-28,2 0-35,-2 2-23,16-7-16,-20 5-52,10-1-37,10-4-46,-13 4-62,13-4 2,0 0-50,0 0-114,0 0-344,0 0-476</inkml:trace>
  <inkml:trace contextRef="#ctx0" brushRef="#br3" timeOffset="122566.286">24463 18349 657,'11'-5'668,"-1"-2"-65,-4 2-55,0-1-79,1-1-61,-7 7-46,6-13-32,-6 13-32,4-14-26,-4 14-41,-2-12-43,2 12 27,-8-11-50,8 11 4,-17-10-35,6 6-6,11 4-42,-22-2 3,9 2-33,0 2 5,-4 1-22,2 2 3,2 2-19,-2 0 6,3 3-25,1 0 16,2 1-21,-1 1 17,3-1-17,0 2 1,2-1 3,2-2-1,1 3-6,2-13 6,-4 20 1,4-20 1,6 17-1,-6-17 2,8 15-1,-8-15-3,14 10-16,-14-10-13,18 6 5,-18-6-4,19 1-2,-19-1 7,17-1 3,-7-2 27,1-1-23,-3 0 21,0-2-15,3 0 18,-3-1-7,0 0 11,0-1-12,0-3 13,-1 3 20,-2-2 25,2 2-18,-1-1 19,-3 1-12,3 0 14,-6 8-15,6-10-2,-6 10-24,8-8 12,-8 8-31,0 0 21,0 0-20,15 1 14,-15-1-15,6 8 6,-6-8-10,8 14 24,-8-14-25,8 17 19,-4-7-17,-2-1 15,1 1-18,1-2-3,-2 2-126,2-2-55,-1 2-61,-3-10-50,6 15-78,-6-15-52,10 13-98,-10-13-45,8 8-679,-8-8-860</inkml:trace>
  <inkml:trace contextRef="#ctx0" brushRef="#br3" timeOffset="122878.769">24938 18313 154,'3'-9'781,"-3"9"-143,5-17-80,-5 17-65,0-13-62,0 13-52,-6-14-31,6 14-35,-8-10-23,8 10-45,-13-7-40,13 7-6,-19-2-38,19 2 4,-18 2-15,7 0 3,1 3-38,-3 3 24,0-1-46,3 2 6,0-1-35,1 4 7,0-1-25,3 0 19,-2 1-34,3 2 9,2-2-27,-1 0 19,3 1-24,1-1 18,1 1-22,1-2 3,2 1 1,-2-1-8,3-1-36,3-2-58,-1 2-43,0 0-38,2-3-52,1 0-20,-1-2-89,1-1-46,2 1-32,-12-5-50,23 3-14,-10-3-124,3-1-318,-5-1-491</inkml:trace>
  <inkml:trace contextRef="#ctx0" brushRef="#br3" timeOffset="123343.069">25189 18402 271,'0'0'636,"0"0"-102,0 0-56,0 0-47,5-8-69,-5 8-42,0 0-36,8-4-8,-8 4-27,0 0-3,14-4-17,-14 4-14,10-3-6,-10 3-2,14-5-37,-14 5 2,18-8-29,-9 4 0,-1 0-19,2 1 5,-1-4-29,0 3 1,-9 4-11,14-11-1,-5 5-28,0 0 5,-3-1-23,1 0 24,0 1-33,-1-2 6,-6 8-25,8-13 12,-8 13-21,7-12 9,-7 12-20,0 0 13,-1-14-17,1 14 16,-7-8-21,7 8 16,-14-2-16,14 2 15,-15 0-5,15 0 4,-20 5-16,9 1 17,-3-2-11,3 4 18,0-2 2,0 5 23,4-2 6,-1 2 49,2-1-46,2 0 22,2-1 0,1 3 54,1-12-53,1 21 51,1-10-57,2-4 40,1 3-58,2-4 49,0 0-74,1 0 56,2 0-59,0-4 47,2 1-62,1 0 54,0-2-53,2-1 51,-2 0-4,3-1 4,1 0 6,-1-1-15,0-1-10,0 1-4,-1-1-3,-1 0-11,-3-1-11,0 1-35,-2-1-45,0 1-49,-9 3-77,16-7-84,-16 7-32,9-7-73,-9 7-76,5-7-108,-5 7-91,0 0-872,0 0-1177</inkml:trace>
  <inkml:trace contextRef="#ctx0" brushRef="#br1" timeOffset="156666.539">26796 14733 476,'-14'1'677,"1"-1"-81,13 0 0,-23 3-58,23-3-43,-25 0-12,25 0-16,-18 2-33,18-2-17,-16 2-1,16-2 3,-13 0-11,13 0-52,0 0-24,-14 1-39,14-1-22,0 0 5,0 0-35,0 0-241,5 8 0,-5-8 0,18 1 0,-18-1 0,29 3 0,-10-3 0,0-3 0,2 3 0,6-1 0,-2-1 0,-1-2 0,5-1 0,-2 0 0,4-1-437,3-2-191,-3 3-159,4-2-195,5-2-711,3 0-1370</inkml:trace>
  <inkml:trace contextRef="#ctx0" brushRef="#br1" timeOffset="158106.539">27822 14512 857,'-7'-7'883,"1"-1"-123,2-2-92,-1 2-32,1-1-51,4 9-59,-8-16-32,8 16-35,-6-15-34,6 15-56,-3-10-58,3 10-58,0 0-57,-4-9-35,4 9 34,0 0-21,0 0 7,7 14-123,-5-2-58,2 0 0,1 3 0,-3 2 0,1 1 0,-3 0 0,4 0 0,-4 1 0,3 1 0,-2-1 0,-1-1 0,0 0 0,0-1 0,0 0 0,-1-5 0,1 2-30,0-14-252,-3 22-7,3-22-5,0 14 10,0-14-16,0 0 24,-2 13-1,2-13 32,0 0-23,0 0 59,0-18 11,0 7 54,0-3 12,2-4 42,-2-1 28,3-1 29,-2-4 36,2-3 0,-1 1 43,3-5 15,-1 0-1,1 1 0,1-2 17,3 2 1,0 2 23,3-1-16,-1 3 31,4 1 3,1 1 10,3 4 10,0 1 2,3 3-7,2 3 10,-4 3-15,1 4-8,-2 1-11,0 5-3,-4 0 5,1 3-11,-3 3-1,-2 1 0,-3 1-31,-3 2-15,-4 4-6,-3 0-9,-2 1-10,-7 4-13,-2 3 3,-4 0-8,-2 2-2,-5 1 6,1-1-7,0-4 13,2-2-19,0 0 5,2-3-7,2-2 16,1-3-17,3-1 14,1-1-13,3-3 17,1 0-20,1-1 31,7-4-38,-12 5 11,12-5-1,0 0 6,0 0 5,0 0 11,8-8-1,-8 8 10,16-4 11,-6 2 14,-10 2 23,25-1 11,-11 1 10,4 1-9,-2 1-17,1 1-68,1 1-6,-3 2 0,2-1 0,1 3 0,-3-1 0,3 1 0,-4 4 0,4-4-50,-3 4-232,1-3-66,-2 1-82,4 1-81,-7-2-160,6 0-95,-4 1-859,0-5-1282</inkml:trace>
  <inkml:trace contextRef="#ctx0" brushRef="#br1" timeOffset="158526.539">28364 14532 393,'-1'-14'848,"1"14"-146,0 0-96,-1-11-34,1 11-46,0 0-27,0 0-60,0 0-66,0 0-28,-5 12-50,5-12-48,0 14-46,0-14-36,0 19-35,3-9-29,-3-10-17,6 21-18,-3-12-16,2 1-10,1 0-8,1-4-6,1 2-30,2-2-29,-1-2-27,3-2-12,0 0-8,-12-2 10,26-1-10,-13-1 8,2-2 6,-1-2 11,0-3 10,-2 0 7,-1 0 2,2-4 14,-3-4 7,-1 5 8,-1-2 7,-2 2 19,0-2 19,0 1 38,-3 2 13,1 0 10,0 1 18,-4 10 2,4-16-4,-4 16-8,0-12-3,0 12-3,0 0 10,0 0-4,0 0 8,0 0-1,0 0 3,0 0-9,-8 9-14,8-9-4,-4 19-5,2-7-17,2 0-12,-1 0-12,-1 1-13,1 1-5,1 0-5,0-2-6,0 1-8,1 1-56,1-2-56,-1 0-69,3-1-73,1-1-55,0 1-41,0-4-66,0-1-77,-5-6-72,13 10-32,-13-10-41,14 7-71,-14-7-420,14-1-737</inkml:trace>
  <inkml:trace contextRef="#ctx0" brushRef="#br1" timeOffset="158756.539">28789 14369 316,'1'-18'757,"0"1"-81,-1 1-56,1 2-42,2-1-44,-2 1-14,-1 3-37,0-2-40,1 3-18,-1 10-26,1-17-48,-1 17-55,3-13-29,-3 13 9,0 0-13,0 0 2,0 0 15,9 7 28,-6 2-174,-1 3-134,2 3 0,-1 1 0,3 5 0,-2 3 0,0-2 0,-2 3 0,2 1 0,-1-2 0,-1-2 0,2 3 0,-3-1 0,3-2 0,-3-1 0,1-2 0,-1-1 0,0 1 0,-1-4-157,2-2-494,-2 0-118,0-2-121,0 2-917,0-13-1509</inkml:trace>
  <inkml:trace contextRef="#ctx0" brushRef="#br1" timeOffset="159356.54">29057 14679 196,'0'0'846,"15"-10"-133,-7 3-41,2-2-130,1 1-35,0-4-50,0 2-49,1-1-67,-1-4-38,1 1-26,-2-2-29,0 1-19,0-3-11,-1 2-26,-2 0-10,-1 2-4,-1-1-2,0 1-10,-1 1-5,-1 1-18,-1 3-22,-2 9-21,2-15-21,-2 15-24,-4-10-9,4 10-8,0 0 2,-14 0 1,14 0 11,-13 9-15,6-1 2,-3 3-5,3 2 4,-2 3-4,0 0 2,0 3-11,2-2-5,0 3-9,3-4-2,0 1-2,-1 1-2,4-3-5,-1-1-34,1 0-18,2-3-15,1 0-20,0-1 14,3-3-59,0 2 4,2-4-19,1 1-7,-8-6 13,20 4 7,-20-4 21,24-2 6,-11 0 23,4-4 12,-1 1 23,3-5 5,1-1 16,3-2 3,2-3 5,-1 0 5,-1 0 6,-1-1 9,0-1 14,-2 0 24,-4 3 21,-2-1 11,-3 0 6,-2 0 17,0 3 3,-4 2-11,-2-1 12,-2 2-21,-1 10-12,-4-17-5,-1 8 5,-2 3-19,-1 2 5,-1-3-12,9 7-2,-21-4-11,21 4-10,-18-1 3,18 1-16,-17 4-3,17-4-4,-12 10-7,12-10-36,-5 16-18,5-16-34,5 20-26,-2-8 4,3 1 20,0 1 20,3 1 16,3-1 12,-3 0 7,0-1 15,2-1 10,-3-2 54,0 2 46,-3-3 50,1-1 32,-1 1 16,-5-9 17,5 15 14,-5-15 1,-1 13-3,1-13-26,-5 12-96,5-12-83,-14 9 0,14-9 0,-16 10 0,16-10 0,-20 7 0,10-5-68,10-2-362,-22 2-163,9-1-238,-2 2-1143,15-3-1720</inkml:trace>
  <inkml:trace contextRef="#ctx0" brushRef="#br1" timeOffset="159846.54">30750 14304 105,'-4'-10'993,"3"-1"-163,1 11-57,-5-18-55,5 18-24,-4-14-52,4 14-44,-3-12-69,3 12-70,-2-10-81,2 10-69,0 0-14,0 0-29,0 0 23,0 0-14,2 11-237,2-1-38,-3 4 0,2 1 0,-1 2 0,0 3 0,2 1 0,-2 4 0,1-3 0,-1 1 0,1 0 0,0 1 0,-1-5 0,2 1 0,-3-2-127,2 0-376,-2-3-79,0-1-78,-2-2-70,1 0-103,-1-2-676,-2 0-1137</inkml:trace>
  <inkml:trace contextRef="#ctx0" brushRef="#br1" timeOffset="160716.539">30485 14568 80,'-15'-7'939,"0"1"-156,4-1-117,2 0-58,1 2-72,1-1-55,7 6-75,-6-12-50,6 12-44,2-10-39,6 3-44,5 0-45,1-1-23,8 0-32,7-2-27,3 1-19,8 0-18,4-2-12,0 1-15,3 1-1,-4 1-33,2-3-51,-3 1-22,-2 2-4,-7 0-8,-2-1-11,-2 2 3,-6 0 19,-1 0 14,-4-1 8,-2 1 3,-4-2 17,-1 3-1,-3-2 5,-1 0 2,-7 8 16,3-15-4,-3 15 6,-2-12 29,2 12 22,-8-11 19,8 11 28,-10-8 2,10 8 16,-13-5 12,13 5-3,-11 2 29,11-2-16,-14 11 20,7-2-10,2 4-12,0 1-9,1 1-9,1 1-16,1 1-16,2 2-15,0 1-9,2-3-13,2 2-5,0-2-10,3 3-8,-1-5-1,3-1-5,0 0-2,2-5-3,2 3-4,0-4-19,2-4-12,-1 2-22,3-4 0,-2-2-2,1 0-9,-1-3 21,1-3-9,-1 0 34,0-2-21,0-2 11,-1-1 20,-2 0-12,-2-2 20,0 4 3,-1-4 40,-1 3 17,-2 3 11,1-2 8,-2 2-10,-5 7-10,7-9-20,-7 9-6,0 0-4,0 0 11,0 0-5,0 0 2,12 6-35,-12-6-9,1 10 0,-1-10 0,4 14 0,-4-14 0,3 15 0,-3-15-92,5 16-70,-5-16-54,7 15-47,-7-15-65,12 9-16,-12-9-42,17 7-46,-7-4-32,2-2-3,1-1-3,1-1 23,0-1-7,4 0 84,-2-3 54,3 0 117,-2 0 55,2-2 82,-2-3 48,-1 5 80,-1-4 56,-2-1 50,-1 0 51,-2 1 23,-1-1 40,-3 3 18,-1-2-24,-5 9-5,5-15-6,-5 15-14,-5-11-5,5 11-8,-10-8-3,10 8-3,-18-3-11,7 5-9,-2 3-13,-3-1-31,2 3-16,-1 1-27,-2 2-32,2 1-19,3 0-18,1-1-11,1 1-11,2-1 0,3 2-30,0-3-2,5-9-36,-1 17-12,1-17-47,5 12-18,-5-12-42,10 10-17,-10-10-7,14 4 3,-14-4-4,19 0 14,-19 0 7,23-3 40,-13-1 10,3 0 17,-1-3 26,-2 0 4,1 0 33,0-4 26,-2 3 43,-1-2 26,1 0 26,-2 0 58,-1 3-8,0 0 9,-6 7-16,11-12-24,-11 12-26,8-8-10,-8 8-3,0 0 6,0 0-26,11 5 8,-11-5-28,6 10 7,-6-10-26,4 14 17,-4-14-29,7 17 5,-7-17-57,6 19-50,-2-12-60,0 1-65,3 1-43,0-1-26,3-1-88,3 0-104,-2-3-55,6 0-36,-2-1-171,4-2-326,1-1-685</inkml:trace>
  <inkml:trace contextRef="#ctx0" brushRef="#br1" timeOffset="160966.539">32159 14267 589,'2'-19'716,"0"0"-80,-2 1-66,0-1-18,-2 2-25,2 1-29,-2 2-19,1 2-58,0 1-13,1 11-36,0-19-39,0 19-35,-1-12-22,1 12-11,0 0-2,0 0-30,0 0-8,-2 10-2,2-10 17,0 24-173,0-8-67,0 3 0,0 1 0,0 5 0,0-1 0,0 1 0,2 0 0,-1 1 0,0-1 0,0 0 0,3-3 0,-1 1 0,-2-5 0,3 1 0,-2-5 0,2 3 0,0-5 0,1 0 0,0-4-359,4 0-52,-1-4-63,2-1-52,-10-3-86,21 3-62,-21-3-34,23-6-700,-11 2-1010</inkml:trace>
  <inkml:trace contextRef="#ctx0" brushRef="#br1" timeOffset="161156.54">32011 14344 780,'-26'1'1100,"7"4"-187,3-4-141,2 2-127,5 0-101,9-3-86,-10 5-64,10-5-69,0 0-63,17 4-56,-1-1-40,4-6-35,7 3-33,4-1-22,3-2-46,2 3-94,1-5-92,-1 2-86,-3-1-115,-5-2-121,-1 4-110,0 0-92,-3-3-698,3 4-978</inkml:trace>
  <inkml:trace contextRef="#ctx0" brushRef="#br1" timeOffset="162536.539">27287 15603 85,'0'0'528,"0"0"-129,14 2-32,-14-2-55,0 0 7,14 0-32,-14 0-11,0 0-8,15-3-10,-15 3 0,11-6 4,-11 6-7,7-8-9,-7 8 12,7-8-38,-7 8 16,2-11-21,-2 11-23,2-12-17,-2 12-16,-6-16 6,6 16-5,-9-13-16,3 6-2,-4 1-20,1 0-5,-2 1-11,-1 3-12,-1 0-13,-1 2-2,3 2-24,-7 0-5,5 6-21,-5 0 3,2 5-9,0 1-2,1 1-11,1 2 8,1 0-13,-1 0 2,5 1-9,0-1 6,1-3-9,2 0 6,2-1-12,2 0 16,2-13-8,0 22 16,0-22-24,6 13-5,2-6-37,-8-7-27,15 5-9,-15-5-15,23 0 2,-12-2-19,5-2 11,-3-2-14,3-2-1,1-4-10,-2-1 2,2-2-25,1-4 23,1-1-22,-4-3 18,3 1 14,-5-3 28,2-1 30,-3 1 2,-3-2 33,1 2-10,-4 3 5,-1 0 15,-3 4 71,0-2 14,-2 5 6,0 1 11,0 2 13,-2 1 0,0 1-6,2 10 2,-5-13 4,5 13 25,0 0 10,0 0 20,-14 8 7,14-8 6,-6 19-4,6-8-8,-2 4 22,2 4-32,-1-2-11,2 3-33,-1-1-1,2 1-30,0 3-2,0 1-25,0-3 7,4-3-30,-2 1-86,-2-1-77,4-1-71,-3-2-78,4-1-102,-3-1-119,3-1-111,-2-3-167,1-1-553,1-1-952</inkml:trace>
  <inkml:trace contextRef="#ctx0" brushRef="#br1" timeOffset="162886.539">27503 15697 28,'7'-6'900,"-7"6"-157,13-5-72,-6-1-102,6 0-72,1-2-39,4-2-54,0 2-71,3-3-50,2-3-48,3 2-22,-4-2-29,3 0-30,-6 1-10,0 2-13,-1-1-11,-2 1 0,-2-1-4,-2 1 17,-3 2-17,-1-1 1,0 2-26,-5-1 1,-3 9-18,2-11-15,-2 11-6,-7-8 1,7 8 4,-14-3 0,14 3 7,-23 4-7,9 1 2,0 1 8,-2 2 9,1 2 3,-1 4-3,2 0 3,-1 0 3,2 1 20,0 2-22,3 0 11,1 0-33,0-1-59,4-1 0,1-1 0,0 1 0,3-1 0,2-1 0,0-1 0,4 1 0,2-1 0,2-3-56,0-1-252,4 0-97,3-4-79,3 0-76,-2 1-112,6-5-43,0 0-866,4-2-1228</inkml:trace>
  <inkml:trace contextRef="#ctx0" brushRef="#br1" timeOffset="163286.54">28238 15545 618,'4'-9'853,"-4"9"-91,1-16-57,-1 16-94,-5-9-56,5 9-67,-9-7-49,9 7-6,-14 0-33,14 0-20,-17 5-67,8 2-43,-3 0-47,2 3-45,0 0-34,1 2-28,2 0-23,0 1-19,1 1-14,1 0-21,2-2-13,3-12-24,0 22-40,3-12-26,3-1-50,-1-1-13,3-1-17,0 0-27,4-4 5,-1 0 4,2-1 15,0-1 2,1-2 17,0-1 5,2-1 16,0 0 23,0-2 18,-1-3 15,-2 1 11,1-2 10,-1-1 24,1-1 27,-4 1 38,-1-1 38,1 0 23,-2 1 28,-3-1 8,0 4 36,-1-1-19,-4 8-15,9-11-32,-9 11-17,5-7 10,-5 7 6,0 0-20,0 0-2,0 0-9,0 0-12,0 12-19,0-12-12,0 14-15,0-14 0,0 18-12,0-18-5,0 17-7,0-17-5,4 18-25,-4-18-31,4 15-25,-4-15-33,7 15-48,-7-15-46,12 7-36,-12-7-19,15 6-17,-15-6-20,21 0-58,-9-3-51,1 0-52,1-2-42,-1-1-40,2-2-203,2-4-342,-2-1-700</inkml:trace>
  <inkml:trace contextRef="#ctx0" brushRef="#br1" timeOffset="163616.54">28386 15404 559,'-17'5'802,"5"-1"-132,1 2-116,4-2-66,7-4-36,-13 9-73,13-9-5,-3 9-74,3-9-25,9 5-30,-9-5-37,21 6-35,-8-6-12,5-1-7,3-2-7,1-1 8,2 1 3,-1-3 0,0 0 22,-4 0 0,0-2 18,-3 1-18,-1-1 2,-4-1-3,1-2-10,-3 0-12,-1 0 1,-2 0 12,-2 0-144,-4 0-26,2 0 0,-4 1 0,-2 1 0,-2 0 0,-2-1 0,-1 3 0,-5 0 0,3 0 0,-2 5 0,-1 1 0,1 1 0,-5 3 0,3 1 0,-4 4 0,1 1 0,2 2 0,0 2 0,5 1-207,4-1-141,-2 3-59,7-2-90,1 1-113,1 3-88,3-1-133,4 1-627,2 1-1076</inkml:trace>
  <inkml:trace contextRef="#ctx0" brushRef="#br1" timeOffset="164116.54">29040 15658 1033,'7'-8'851,"-4"-1"-77,1 0-97,-2-3-41,-1 3-88,-1 9-45,-1-23-51,-2 12-51,-2-1-66,-2 1-63,-1 0-38,-1 4-34,-3 0-27,-1 2-31,0 4-21,-3 1-22,2 2-10,-4 3-14,0 2-8,-1 3-17,1 2-10,3 1-10,2 2-5,0-1-7,3 1 0,0 0-11,6-1 0,0-1-5,3 0-19,1-13-30,2 22-17,4-13-53,1-2-29,1 0-22,3-1-16,3-2-3,-1-1-23,4-3 1,-1-2-11,3 1-8,-2-4 3,5-3 14,-2 0 11,1-2 24,-3-2 36,2-5 16,-2 0 20,-2-7 22,-3 2 12,1-2 23,-3-3 12,-2-2 26,-3-1 27,-2-1 66,-4-2-16,0 5 39,0 0 11,-4-1 9,-2 4 20,-1 1 20,1 3 5,-1 1 14,1 4 4,-2 2-10,2 2-7,1 4 0,-2 1 15,7 7-11,-11-3 2,11 3 3,-9 10 18,5-1 7,2 8 13,0 3 9,1 2-189,0 5-40,1 2 0,4 5 0,-3-1 0,0 2 0,3-1 0,0-1 0,0 0 0,2-4 0,-1 3 0,0-10 0,1 2 0,2-2-204,-4-5-228,6 2-31,-2-6-68,0-1-65,2-3-79,-1 0-56,2-1-717,-1-3-1062</inkml:trace>
  <inkml:trace contextRef="#ctx0" brushRef="#br1" timeOffset="164716.539">29282 15679 2,'0'0'862,"0"0"-200,2-10-72,-2 10-78,8-10-67,-2 5-48,1-1-54,3-2-37,0 0-32,0-1-36,4 1-23,-1-2-20,1 2-21,-1-2-19,2-1-10,-1 0 0,-1 1-16,-1 0-1,-2 2 14,0 0 9,-2 0 4,-3 2-13,1-2 2,-6 8-26,8-11-12,-8 11-28,0 0-1,0 0-30,-4-9-1,4 9-14,-11 4 11,2 1-16,-3 3 16,2 0 7,-2 1-6,-2 3-9,2 2 10,-1-2-16,1 5 3,1-2-11,1-1 6,1 0-17,2 0 7,0 0-21,3-2 16,0 0-11,3 0 8,1-12-10,-2 19 10,2-19-17,7 14-17,0-6-37,-7-8-8,16 5-21,-16-5-6,21 5-3,-9-7 4,3-1-3,1 0 13,2-2 14,1-4 19,1 1 9,6-5 11,-1-3 4,5-3 8,-2-3 1,1 1 8,-3-4 7,-1-1 17,1 2 33,-6 2 13,-3 2 42,0-1-11,-6 4 5,2 0 10,-6 1-12,0 3-11,-3 1-14,-3-1-15,-1 13-17,-1-21-3,-2 12-7,-2 2-6,-1 1-6,-2-1 0,8 7-19,-18-5 10,18 5 0,-15-2 1,15 2-31,-12 6-24,12-6-10,-7 12-22,7-12 1,-2 18-17,4-8-12,0 5 8,3-1 7,-1 2 13,1 1 15,1-2 15,0 2 12,-1-1 12,0 0 13,-1-2 48,0 0 42,-2-1 50,2-1 15,-2-2 38,-2-10 2,3 18-3,-3-18 18,1 16-12,-1-16 0,-1 14-41,1-14-93,-6 14-49,6-14 0,-13 13 0,5-9 0,-1 1 0,-1-2 0,-1 1 0,-1-2 0,-2 1-206,0-2-255,-3-2-157,-6 3-197,-1 1-306,4-3-453,-1 0-1221</inkml:trace>
  <inkml:trace contextRef="#ctx0" brushRef="#br1" timeOffset="165586.54">30617 15395 471,'-6'-9'929,"6"9"-93,-5-10-97,5 10-84,0 0-56,-9-4-70,9 4-52,-7 7 2,2 0-42,0 1-34,0 3-44,1 3-41,0 0-38,0 1-40,3 1-33,0-2-49,1-1-83,2 4-75,2-2 0,3-1 0,0-1 0,5-1 0,2-1 0,2-1 0,0-2 0,2-5 0,1 1 0,-1-3-93,1-1-18,-1-2 0,1-1-6,0-3 8,-1 0 12,1-3-2,-3-2 5,-1-1 5,-5 2 33,1-2 0,-3-1 24,-3 2 0,-1 0 5,-1 0 6,-3 11 6,2-16 10,-2 16 24,-2-12-20,2 12 6,-7-6 2,7 6 7,0 0 5,-13 3 7,13-3 18,-8 8-14,8-8-4,-7 14 1,7-14-1,-2 14-20,2-14 14,4 17-4,-1-8-3,5-2-4,2 2-4,3-2 0,2-3 5,1 0-12,3 0-6,1-2-11,1-2-8,0-2-29,5-2 43,-2 0 7,-1 0 7,0-6-7,-1 2-1,-3-2 13,-1-1-2,-1 0 3,-3 0 9,-4-2 24,0 2-2,-5-2 39,-2 4-41,-2-3 11,-1 12-8,-5-22 6,0 15 2,-5-1-3,-1-1-2,-1 3-6,-4-1-6,1 3-6,-4 0-3,0 3-2,-1 0-4,0 2-6,1 0-7,0 3-38,0-1-81,2 1-90,2 1-84,0 0-67,5 0-86,10-5-123,-11 11-99,11-11-135,0 0-587,5 14-990</inkml:trace>
  <inkml:trace contextRef="#ctx0" brushRef="#br1" timeOffset="166176.539">31320 15241 419,'-7'-11'1009,"1"0"-127,0 1-130,1 2-73,-1-1-58,1 1-75,-1 1-76,6 7-90,-6-9-87,6 9-43,0 0-26,0 0-24,-9 7-17,9-7-31,-2 19-6,2-6-21,2 4-25,-1 1-17,0 2-15,0 4-9,2-2-16,1 3-8,0 0-7,2-3-10,-1 0-4,2-1-16,-1-1-24,0-5-3,3-3-34,0 2-27,0-3-31,1-2 22,1 0-19,-1-3 27,1-1-29,0-3 26,-11-2-10,22 2 33,-22-2-3,21-5 27,-10 1-11,1-3 30,-1-1-9,0-3 21,-2-1-19,1-1 33,-3 3-1,-1-4 14,-1 5 34,0-1 32,-5 10 24,6-16-13,-6 16-16,7-9-4,-7 9-17,0 0 8,0 0 10,0 0 4,0 0 0,0 0-10,1 12-8,-1-12-6,0 13-11,0-13-7,1 18-4,-1-18-9,1 16-3,2-7-13,-3-9-9,6 16-60,1-10-67,0 0-5,-7-6-48,16 8 2,-16-8-17,19 3-8,-7-3-6,-12 0-3,24-3-9,-13-1-7,5-1 10,-4-2 11,4 1 27,-5-1 32,3-4 36,-2 1 24,-2 0 20,1-1 28,-2 1 59,-1 0 41,-1 4 57,0-1 0,-7 7 4,9-12-13,-9 12 12,8-5 4,-8 5 17,0 0-9,0 0 13,11 7-28,-11-7 0,4 8-32,-4-8 4,4 11-34,-4-11 8,4 14-30,-4-14 12,6 15-14,-6-15 5,12 14-22,-12-14 11,9 12-42,-9-12-24,11 6-36,-11-6-27,14 5-50,-14-5-62,16 0-43,-16 0-45,21-5-68,-12 2-58,3-1-95,-3-1-585,2-5-732</inkml:trace>
  <inkml:trace contextRef="#ctx0" brushRef="#br1" timeOffset="166476.539">31840 15252 553,'-9'4'726,"9"-4"-114,-14 9-45,14-9-64,-7 7-62,7-7-34,0 0-61,0 0-37,4 12-48,-4-12-33,11 3-17,-11-3-32,16 1 3,-16-1-24,21-2 20,-10 0-28,2-3 15,1 2 19,-1-3-25,-2-1 4,-1 1 4,-1 1-10,-1-2-13,-2-2-1,0 0-16,-3 1-18,-3 8-22,4-15-17,-4 15-14,0-12-12,0 12-9,-6-10-11,6 10-2,-10-7-6,10 7-8,-16-3-1,16 3 3,-16 3-21,16-3-48,-18 6-39,9-3-36,0 3-54,3 2-43,-1-1-38,3 1-53,2 3-77,-1-2-91,2 3-95,1-12-82,5 21-749,-1-11-1022</inkml:trace>
  <inkml:trace contextRef="#ctx0" brushRef="#br1" timeOffset="167146.54">32451 15294 228,'6'-8'976,"-6"8"-149,8-12-111,-8 12-88,0 0-81,2-16-40,-2 16-84,-6-8-16,6 8-60,-12-7 1,12 7-13,-16-1-32,16 1-53,-19 3-30,6 2-21,0 0-31,-1 3-13,1 1-15,0 1-26,-1 2-15,2 1-9,-1 0-20,1 3-17,5-3-12,-2 0-41,2 0 0,2 0 0,1 0 0,3-2 0,1-11-6,1 21-30,-1-21-96,9 13 45,-2-6-97,2-2-11,-9-5-57,19 6-17,-19-6-8,24 1-8,-10-2-47,2-2-46,0-3-33,1 0 10,2 0-4,-1-3 33,0-2 23,-2 0 77,0-1 29,0-2 72,-3-3 40,0-1 67,-2 0 56,0-2 60,-4-2 32,2 0 51,-5-2 26,-1 3 30,-1-2-3,-2 3-8,0 0 8,0 0-9,0 4 15,-1-1-5,0-1 0,-1 7-6,1-2-35,1 13-34,-1-15-7,1 15 4,0 0 19,0 0-8,0 0-1,0 0-2,10 15 8,-5-1-39,-1 1 10,1 2-33,-1 0 22,0 1-10,-1 4 24,1-1-36,-1-3 58,0 1-72,-1-1 41,-1-1-63,3-2 50,-1 2-56,-1-4 52,-1-1-58,2-2 53,-2 1-66,-1-11 51,3 17-56,-3-17 61,2 12-69,-2-12 65,3 10-71,-3-10 64,0 0-71,0 0 66,0 0-66,0 0 59,6-8-62,-6 8 67,4-17-70,1 6 61,-1-4-8,1 0-58,3 0 57,1-1-55,1-1 62,2 2-55,2 1 62,0 1-54,2 2 72,1 1-60,-1 5 90,0-1-57,3 5 77,-4 1-21,3 1 69,0 3-30,0 3-124,1 3 0,-2 2 0,-2 1 0,-1 2 0,-1-1 0,-4 3 0,-3-3 0,0 2 0,-2-2 0,-2 2 0,-4-1 0,-1 0 0,-4 2-53,-3 0-507,-3-2-146,-1 1-215,-7 1-955,-1 3-1598</inkml:trace>
  <inkml:trace contextRef="#ctx0" brushRef="#br1" timeOffset="168376.539">27150 16220 642,'-2'-12'853,"0"1"-63,2 11-74,-1-18-57,1 18-27,-2-14-49,2 14-75,0-12-51,0 12-76,0 0-60,0 0-21,0 0 5,0 0-19,0 0-34,3 16-17,-1-3-36,0 6-127,0 0-72,-2 5 0,3 1 0,-1 1 0,-1 0 0,-1 0 0,0 2 0,2-1 0,-2-1 0,0-1 0,-2 1 0,2-7 0,0 2-271,0-3-168,-1-1-70,-1-2-75,-1-1-84,1-4-85,0 1-117,-2-3-428,4-8-900</inkml:trace>
  <inkml:trace contextRef="#ctx0" brushRef="#br1" timeOffset="168836.539">26997 16502 563,'0'0'740,"-11"-6"-119,11 6-86,0 0-98,-8-7-28,8 7-45,0 0-7,0 0-40,11-8-65,-11 8-22,22-2-57,-7-3-10,6 5-26,0-3-35,6-1-15,-1 2-29,1-1 6,0-1-24,0 0 4,0 0-17,0 1 1,0-1-16,-4-1 12,-2 3-19,-4-1 15,-2 1-10,-1 0 7,-3 1-11,-11 1 13,16-2-23,-16 2 20,0 0-15,7 7 13,-7-7-5,-3 10 21,3-10-8,-6 15 20,6-15-15,-9 16 9,4-9-24,5-7 17,-2 17-23,2-17 23,-2 16-25,2-16 13,4 13-17,-4-13 24,14 10-16,-5-7 16,1 0-23,3-2 15,0-1-12,2-1 12,1-2-23,0-1 15,1-1-41,-1-1 18,0-1-16,-2-2 24,-1-1-15,-2 2 21,1-4-14,-2 0 15,-1 0-9,-3 0 15,-2 2-12,1 0 13,-2 1 9,-3 9 31,1-16-1,-1 16 19,0 0 6,0-15 9,0 15 4,0 0-5,0 0-1,0 0 10,-11 7-10,11-7-10,-5 10-14,5-10-4,-5 19-18,5-19-1,-2 18-14,2-18-5,2 21-69,-2-21-73,5 19-64,-2-9-39,1-1-50,4 0-69,-3-3-76,5 2-85,-1-3-2,1-1-67,0 0-624,-10-4-815</inkml:trace>
  <inkml:trace contextRef="#ctx0" brushRef="#br1" timeOffset="169076.54">27819 16428 82,'4'-12'763,"-2"0"-107,2 3-60,-4 9-26,2-18-33,-2 18-43,3-14-39,-3 14-80,4-12-74,-4 12-47,0 0-11,6-6-6,-6 6 2,3 8-12,-3-8 4,9 17-14,-7-2 5,1 0-29,1 4-13,-1 3-9,1 3-13,0 2-16,1 3-22,0 1-14,-1 2-20,1 1-16,1 6-19,1 1-8,0-2-8,1 1-7,1-1-15,-2-5-4,4 2-46,1-2-40,-2-4-61,3-3-95,-5-2-83,4-5-38,-2-1-73,-3-5-87,2-2-91,0-2-78,-6 0-814,-3-10-1125</inkml:trace>
  <inkml:trace contextRef="#ctx0" brushRef="#br1" timeOffset="169326.539">27809 16465 748,'7'-20'653,"4"3"-77,2 0-49,6 0-81,-2 3-7,8 2-28,-3 2-14,3 3-29,-5 3-33,2 2-56,-3 2-14,0 2 22,-2 2-24,-4 1 9,1 2-36,-5 0-34,-3 3-26,-2 0-23,-3 0-32,-1-10-22,-2 21-12,-5-6-26,2-3-21,-3 0-2,-4 0-15,3 0-9,-3-1-53,-1 0-98,0-3-63,1 1-70,-1-2-60,3-1-108,-2-2-108,12-4-120,-18 7-145,18-7-481,-12 1-894</inkml:trace>
  <inkml:trace contextRef="#ctx0" brushRef="#br1" timeOffset="169586.54">28189 16304 864,'4'-9'917,"-4"9"-86,6-14-82,-6 14-72,6-12-69,-6 12-51,3-13-68,-3 13-68,5-7-83,-5 7-55,0 0-35,0 0-36,0 0-1,0 0-26,9 13 26,-9-13-40,0 21 0,0-7-123,0 2-48,0 2 0,-1 0 0,0 2 0,-1-2 0,-1 3 0,3-1 0,0-1 0,0 0 0,0 1 0,0-3 0,0 0 0,3 0-184,0-2-216,0-1-74,2 1-80,0-5-99,3 1-122,-1-1-155,1-5-409,0 0-942</inkml:trace>
  <inkml:trace contextRef="#ctx0" brushRef="#br1" timeOffset="169906.539">28407 16590 351,'0'0'786,"13"-9"-128,-4 2-45,0 2-76,0-3-63,2-1-41,3 2-22,-2-1-74,1-1-28,-1 0-60,0 1-19,-1-2-48,-1 0-6,-1 0-43,0 1-8,-3-1-47,-1 0 3,-1 1-31,2-1 9,-6 10-34,2-17 14,-2 17-28,-6-17 16,2 10-27,4 7 20,-15-12-27,4 9 20,-1 1-20,0 2 19,-4 0-23,1 1 18,-3 3-24,0 1 24,3 2-21,-4 1 23,6 3-21,-3 1 14,5 1-17,5-1 17,-1 2-15,5 1 12,2-1-12,4 3 20,2-1-1,1 0-2,4 1 5,3-1-5,1-2-3,3 1 2,4-1 3,1-3-8,4-1-28,1-3-46,-1 0-52,2-2-32,4-3-11,3 1-49,5-3-104,1 0-125,8-5-85,-8 4-826,8-7-961</inkml:trace>
  <inkml:trace contextRef="#ctx0" brushRef="#br1" timeOffset="170346.539">28965 16316 688,'0'0'761,"-4"-11"-51,4 11-45,-3-10-40,3 10-39,0 0-55,-2-9-63,2 9-57,0 0-39,0 0-8,0 0-16,0 0-37,0 0-9,-3 14-41,3-14-23,0 22-38,2-10-21,-2 1-51,2 1-85,-1 2-43,1 0 0,0-2 0,1 0 0,-2 1 0,3-4 0,-3 0 0,2-2-88,0 1-171,-3-10-58,7 14-68,-7-14-39,5 7-68,-5-7-96,0 0-32,0 0-76,10 3-678,-10-3-973</inkml:trace>
  <inkml:trace contextRef="#ctx0" brushRef="#br1" timeOffset="170646.539">28833 16281 821,'0'0'694,"-11"5"-66,11-5-62,0 0-58,-4 12-68,4-12-39,0 0-39,7 12-39,-7-12-37,11 6-24,0-3-19,-11-3-25,25 1-13,-10-2-23,1-2-31,4-1-33,-4 1-18,2-2-14,2-2-15,-1 0-12,-2-2-11,-3-1-7,0 3 6,-2-5-8,-2 1-6,-1 1-5,-3-2 35,-1 2-24,-2-1-43,-3 11 3,0-21 5,-3 11-2,0 1 7,-2 1-15,-2 0 3,-2 2-6,0 1 3,-1 2-10,-3 1-25,2 4-33,11-2-32,-23 5-46,10 0-53,2 2-55,0 2-46,4 0-65,-2 2-48,2 1-38,5-2-64,-1 2-87,3-1-490,2 0-715</inkml:trace>
  <inkml:trace contextRef="#ctx0" brushRef="#br1" timeOffset="171036.54">29224 16295 805,'0'0'813,"0"0"-105,0 0-125,0 0-117,0 0-54,0 0-31,0 0-29,7 7-75,-7-7-14,6 14-51,-6-14-10,5 18-38,-2-8 3,2-1-39,-5-9 3,3 22-39,-3-22 5,2 19-39,-2-19 11,0 17-34,0-17 18,0 15-30,0-15 17,-3 14-25,3-14 13,-5 12-19,5-12 17,-6 8-21,6-8 17,-7 6-25,7-6 25,0 0-20,-11 1 21,11-1-33,-9-5 19,9 5-16,-4-12 21,4 12-25,0-19 20,3 7-25,4-5 23,0 2-6,4-2 7,4 2-7,4-2 13,2 0 10,3 1 47,3 4 23,3 0 6,0 4 7,1 1 16,-3 3-1,1 1 3,1 3-9,-4 0-16,0 5-17,-3-3-14,0 3-11,-3 3-10,-4-1-11,-3 2-6,0 1-1,-3 0-12,-4 2-68,1-1-97,-6-1-154,0 3-130,-2-4-157,-4 7-204,-2 0-1022,4-6-1517</inkml:trace>
  <inkml:trace contextRef="#ctx0" brushRef="#br1" timeOffset="171716.54">30548 16283 903,'0'0'740,"6"-8"-58,-6 8-94,0 0-66,4-9-50,-4 9-55,0 0-61,-6-8-49,6 8-26,0 0-57,-17-2-2,17 2-46,-19 2 0,9 2-49,-5 0-1,2 0-46,-1 2 13,-2-1-43,2 1 12,0 2-35,3-3 13,-2 3-35,3-1 21,1 0-29,0 0 17,9-7-20,-10 12 37,10-12-44,-2 14 27,2-14-29,7 13 30,-1-6-36,6 0 34,-1-2-33,4 3 25,3 1-27,1-2 24,3 1-23,-3-1 28,3 0-24,0 1 24,-4-1-22,-2-2 21,-2 1-23,-2-2 32,-3 2-21,-1-1 37,-8-5-36,7 8 34,-7-8-19,0 0 22,-7 14-24,-1-9 24,-2 0-31,-6 0 27,2-2-31,-4 2 28,-1-1-33,0-1 20,-3-1-18,2 1 29,-1-2-32,0-1 31,-1 0-35,3 0 32,0-1-32,1 0 53,5-2-66,0 1 16,0-3-103,4 0-26,9 5-80,-9-14-78,9 14-117,2-15-89,5 3-89,1 5-191,5-3-418,4 0-811</inkml:trace>
  <inkml:trace contextRef="#ctx0" brushRef="#br1" timeOffset="172056.54">30806 16326 619,'0'0'778,"-14"4"-56,14-4-75,-13 8-77,7-2-53,-4-1-38,2 4-91,0-2-28,1 3-85,-1 0-26,3-1-64,-1 1-8,2 0-52,1 0-22,3-10-37,0 19 18,0-19-47,8 19 16,-2-12-19,3 0 5,3-2-27,1 2 19,2-4-28,1 1 24,2-3-23,-1-2 18,0 1-26,0-2 28,0-2-20,0-1 38,-3 0-40,0 0 28,-3-4-2,-2 1 53,0-2-39,-3 0 46,-3-1-55,-2 1 47,-2-2-53,-2 3 46,-3-1-54,-4 0 57,0 1-15,-3 2-12,-2 1-19,-1 2 5,-2 1-9,1 2-7,-2 1-5,0 1-1,1 1-2,1 1-19,-1 4-98,1-2-95,2 1-49,1 1-67,1-1-69,5 2-110,1-3-94,7-5-65,-8 14-775,8-14-1039</inkml:trace>
  <inkml:trace contextRef="#ctx0" brushRef="#br1" timeOffset="172306.539">31021 16254 853,'1'-14'1013,"-1"1"-140,0 13-38,1-19-77,-1 19-44,2-17-79,-2 17-74,1-12-78,-1 12-100,0 0-66,3-12-79,-3 12-1,0 0-3,5 9-177,-5-9-57,4 15 0,-2-4 0,0 2 0,0 2 0,0 0 0,0 2 0,0 0 0,-1 1 0,2 0 0,-2-1 0,1 2 0,0-2 0,1 0 0,-1-2 0,2 0-331,0-2-175,1-1-82,-1-4-111,1 1-106,-1 0-859,2-3-1333</inkml:trace>
  <inkml:trace contextRef="#ctx0" brushRef="#br1" timeOffset="172936.539">31209 16399 230,'0'0'959,"-2"-14"-142,2 14-78,-1-10-86,1 10-78,0 0-47,-5-12-81,5 12-9,0 0-71,0 0 17,-11 2-126,11-2 29,-7 10-107,7-10 46,-6 15-98,6-15 32,-4 17-86,4-17 37,-1 18-71,1-18 41,3 20-66,0-11 47,1-1-64,0 1 56,3-1-58,-2-1 52,3-2-69,1-1 42,1-1-91,-10-3 44,20 4-54,-20-4 23,21-1-73,-9-2 40,-1 0-35,2-3 21,0-1-6,-3-1 35,2-1-15,-2-3 28,1-3-16,-2-2 37,0 0-11,-3 3 30,0-1-14,-1 1 25,-3-1-10,1 0 49,-1 5-1,0-1 56,-2 11-37,2-18 39,-2 18-49,0 0 46,-2-14-44,2 14 60,0 0-55,0 0 59,-7 8-72,7-8 57,-1 14-68,1-14 55,-1 20-74,1-9 63,0 2-75,1-1 63,2 1-69,-1-2 62,1 1-65,2 0 60,-2-1-106,3-3 1,-1 2-77,0-3-20,4 0-72,-2-1-31,2-2-40,0-1-51,-9-3-27,23 2-24,-10-2-42,0-2 3,2-1 12,1-4 9,-2 2 40,1-4 30,0-2 62,2 0 56,-4-4 48,-1-1 104,0-2 66,-1-1 90,-2-2 19,-2-1 96,-2 0 45,0-1 43,0 2-5,-4 2 49,1 0 31,-1 2 1,-2 1 3,-1 0-24,1 2 26,0 1-16,-3 1 25,2 3-68,2 9 19,-3-17-53,3 17-24,-5-10-26,5 10-27,0 0 20,0 0-14,-12 7-2,12-7-3,-4 17-18,2-5-152,2 2-15,-2 3 0,4 3 0,-1-2 0,2 5 0,-1 1 0,2-1 0,0 1 0,-1-3 0,2 1 0,-3-3 0,1-4 0,0 3 0,1-2 0,-1-4-121,-2-1-195,2 0-40,-1 1-20,2-5-85,-4-7-122,5 15-90,-5-15-97,9 9-670,-9-9-1054</inkml:trace>
  <inkml:trace contextRef="#ctx0" brushRef="#br1" timeOffset="173266.54">31499 16319 449,'-17'-6'899,"4"2"-120,3 0-134,10 4-128,-15-5-92,15 5-66,0 0-54,0 0-54,0 0-42,9-10-34,9 7-34,1 2-26,9-2-20,1 3-17,6-2-17,2-1-10,1 0-9,-2 1-6,1-2-5,1 1-2,-2-1-3,0 0-4,-7 2-3,-2 0-4,-5 2-1,-2-2-5,-2 4 1,-2 0 8,-5 4 22,-2 1 28,-3 0 10,-2 3 30,-1-1 6,-2 3 2,-1 0-13,0-1-18,-1 2-15,0 0-12,-1-1-18,2-12-5,-1 22-6,1-22-8,0 19-12,0-19-30,1 16-20,-1-16-28,4 13-27,-4-13-27,9 10-12,-9-10-23,10 5-23,-10-5-47,13 1-41,-13-1-28,15-2-57,-15 2-38,17-9-81,-7 3-101,-2 2-483,2-8-673</inkml:trace>
  <inkml:trace contextRef="#ctx0" brushRef="#br1" timeOffset="173586.54">32046 16104 646,'-18'3'776,"4"1"-128,0 1-70,2 2-74,3-1-75,3 1-45,6-7-32,-5 14-52,5-14-44,2 12-35,-2-12-30,14 13-26,-3-9-12,-1 0 3,5 2-5,2-4-12,-1 0-4,1-2-8,1-2 39,0 0-31,-3 0 53,2-3-63,-3 2 49,0-4-84,-4 0 65,0 0-59,-1-1 35,-4-2-46,-1 1 33,-1-2-18,-3 11-15,0-18-12,-4 8-20,0 1-8,-1 1-54,-4 2 43,1 1-54,-1 2 44,-3 1 0,12 2-16,-26 4-8,11-1 0,-1 4-101,2 2 18,-1 1-98,5 0-21,-2 1-82,6 2-53,-2 0-51,4-2-75,3 1-121,1 1-52,3-1-112,2 0-579,6 0-929</inkml:trace>
  <inkml:trace contextRef="#ctx0" brushRef="#br1" timeOffset="173926.539">32503 16281 655,'0'0'899,"12"-6"-102,-12 6-118,0 0-81,0 0-52,0 0-43,0 0-51,0 0-30,-16 0-59,16 0 22,-16 8-133,7-3 17,-1 2-108,2 1 30,0-1-93,2 2 32,-2 1-78,3-1 50,1-1-82,2 2-8,2-10-1,0 19-5,0-19 13,3 15-17,3-6 6,-6-9-3,14 12 5,-7-7-6,4-2 2,0-1 3,1 1-11,0-2 5,2-1-5,4-2 2,0-1 5,0-1-2,0 0 6,0-1 1,-2-2 8,-2 0-4,2-3 10,-3 2-17,-3-4 1,0 0 13,-2-1 16,-3 1-2,-4 1-4,0-1 46,-2 1-59,-3 0 49,-1 1-66,-1 3 48,-3-1-63,0 2 46,-1 1-56,-3 1 4,13 4-114,-22-1 2,9 4-136,2-1-70,-2 3-34,4-1-101,1 0-128,0 2-84,8-6-109,-9 10-564,9-10-959</inkml:trace>
  <inkml:trace contextRef="#ctx0" brushRef="#br1" timeOffset="174286.54">32722 16298 887,'0'0'779,"23"0"-67,-23 0-134,19 4-48,-8-2-91,-2 2-31,0 0-61,0 3-58,-1-1-39,-1 0-41,0 2-21,-2 0-13,1 0-15,-2 1-31,-4-9-10,7 16-24,-7-16-12,5 15-22,-5-15 3,2 13-20,-2-13 12,3 11-16,-3-11 19,0 0-18,2 14 22,-2-14-30,0 0 16,0 0-34,0 0 20,0 0-30,-5 7 21,5-7-25,0 0 21,-2-9-24,2 9 28,1-12 0,-1 12 4,5-20-3,1 6 5,1-1-1,2-4 4,1 0 0,3 0 64,1 1-83,4-2 84,-3 6-62,3 1 70,2 0-39,1 4 62,2 1-55,2 2 56,0 3-37,-2 3 1,-3 2-96,2-1 0,1 5 0,-3 1 0,-1 1 0,-1 3 0,-5 1 0,-4 1 0,-1-1 0,-6 2 0,-1 1 0,-3 1 0,-4-1 0,-3 2 0,-3 0 0,-4 2 0,-6-1-578,1 1-243,-9 2-334,3-4-625,-3 0-1476</inkml:trace>
  <inkml:trace contextRef="#ctx0" brushRef="#br1" timeOffset="175276.54">27434 17382 661,'0'0'785,"13"-5"-86,-13 5-90,12-6-75,-12 6-27,11-8-40,-11 8-45,6-5-23,-6 5-59,7-8-7,-7 8-78,0 0-15,0 0-79,-7-10 3,7 10-65,-15-3 33,1 4-68,-1 2 38,-2-1-65,-3 3 35,-2 1-14,1 0-18,-1 3-7,2-2-8,0 3-2,-1-2-9,6 0-21,1 1 9,1 0 3,4-1-7,1 1-4,2 1 5,6-10 1,-2 17 1,2-17-2,9 15-15,2-7-38,0 0-12,5 1-7,0-1-17,2 1 23,0-3-10,4 3 36,-3-3-13,-2 0 30,-1 1-19,-2-1 32,-1-2-18,-4 1 27,0-2-14,1 2 27,-10-5-13,8 8 44,-8-8-17,0 0 50,0 13-37,0-13 36,-9 8-40,9-8 29,-18 8-44,5-4 40,1-2-53,-1 1 32,-5 1-40,2-1 46,-2-3-12,0 2-6,2 1 6,-2-3-16,3 0-8,-1 0 17,3 0-18,-1 0-20,3-3-85,0 1-74,11 2-44,-20-3-75,20 3-89,-7-5-62,7 5-81,0 0-41,6-9-101,-6 9-568,14-10-842</inkml:trace>
  <inkml:trace contextRef="#ctx0" brushRef="#br1" timeOffset="175546.54">27535 17454 887,'8'-9'748,"-2"1"-56,0 2-51,-1-2-61,-5 8-21,8-12-64,-8 12-21,7-9-87,-7 9-14,7-8-110,-7 8 4,0 0-86,9-3 45,-9 3-16,0 0-9,8 14-16,-5-6 0,-1 4-18,4 3 9,-2 6 18,4 1-94,-3 4-100,5 4 0,0 0 0,1 5 0,5 3 0,-2 0 0,4 0 0,-1 0 0,3-1 0,-1-3 0,-1 2 0,0-2 0,1-3 0,-3-6 0,-4-1 0,2-2 0,-3-3 0,-3-2-86,1-4-212,-2-1-33,-2-1-42,-1-1-40,1-3-60,-5-7-80,5 10-87,-5-10-12,0 0-738,0 0-991</inkml:trace>
  <inkml:trace contextRef="#ctx0" brushRef="#br1" timeOffset="175816.54">27687 17498 698,'5'-19'706,"5"1"-86,2 1-56,2 1-77,6-1-10,3 2-51,1 1-5,3 3-52,-2 2-2,2 2-46,-3 2-6,-1 4-85,-3 0 23,-1 2-85,-1 3 41,-1 0-80,-3 1 79,-1 3-19,-4 1-25,-2 0-20,-2-1-14,-5-8-12,2 19-19,-2-19-19,-5 21-10,-4-12-9,2 0-18,-2 3-3,-1-2-15,-2 0-3,1-1-8,-3 0-17,3-1-51,2-1-32,-4-2-51,4 0-55,0 0-49,1 0-63,8-5-28,-12 5-40,12-5-77,0 0-78,-10 3-73,10-3-59,0 0-677,0 0-938</inkml:trace>
  <inkml:trace contextRef="#ctx0" brushRef="#br1" timeOffset="176216.54">28290 17469 338,'13'-8'737,"0"1"-86,-4 2-43,0 0-71,-1-2-38,-1 2-41,-7 5-26,8-9-78,-8 9-24,3-10-49,-3 10-5,0 0-56,-6-8 13,6 8-47,-12-3 30,12 3-58,-16 4 34,6-2-77,-3 1 42,0 2-29,2 1-22,-3 0-14,3 1-17,-1 1-17,1-2-19,2 3-6,0-1-4,2-1-8,1 1-5,6-8-3,-6 14-10,6-14 15,-2 10-7,2-10 0,3 10-3,-3-10 3,10 5-7,-10-5-5,15 1-3,-15-1-3,16-2 1,-16 2-4,21-7 5,-11 3 6,0-1 2,2 0 0,-2-1 0,0 1 0,-2-1-3,1 1 0,-9 5 0,15-7 13,-15 7-1,10-7-1,-10 7-1,11-4 7,-11 4 19,0 0 33,14 6 11,-14-6 7,6 6-9,-6-6-15,8 11-10,-8-11-25,7 14-28,-7-14 0,8 13 0,-8-13 0,4 14 0,-4-14 0,5 14 0,-5-14-140,5 11-121,-5-11-88,3 12-49,-3-12-73,10 7-83,-10-7-91,8 7-56,-8-7-781,9 4-1107</inkml:trace>
  <inkml:trace contextRef="#ctx0" brushRef="#br1" timeOffset="176486.54">28757 17406 602,'2'-12'772,"3"2"-82,-2 0-71,-3 10-78,0-16-39,0 16-30,-2-15-55,2 15-24,-6-12-66,6 12 5,-10-10-51,10 10 32,-14-5-97,14 5 36,-18 0-98,7 3 46,-1 2-82,3 2 50,-3 3-77,1-1 45,2 3-21,1 0-23,-1 2-22,4-1-11,0 1-12,3-1-11,2 1-6,0-2-6,2 0-12,1 0-1,3 0-47,-1-3-57,4 1-72,-2 0-94,3-5-48,-1 0-81,1-2-50,-1 1-83,5-2-25,-14-2-43,19 3-192,-19-3-472,24-4-862</inkml:trace>
  <inkml:trace contextRef="#ctx0" brushRef="#br1" timeOffset="176816.539">28920 17466 600,'0'0'786,"8"-5"-94,-8 5-71,0 0-93,10-9-67,-10 9-36,9-7-73,-9 7-39,10-9-46,-3 3-14,-1-1-55,1 2 1,0-2-48,-1 0-10,0-3-14,-1 3-31,2-3-45,-3 2 7,0-1-24,0-1 12,-4 10-26,4-17 17,-4 17-32,0-14 19,0 14-29,-6-11 20,6 11-26,-10-6 24,10 6-23,-14-3 21,14 3-15,-18 3 40,7 3 0,1 1 52,-3 1-10,1 2 55,2 2-34,-1 0 60,2 1-10,1-1-25,-1 3-12,2-1-21,3 0-11,1 1-12,0-3-12,2 2-8,2-2-11,2-2-12,1 1 10,-1-1-11,6 0 1,0-3-3,3-1-5,2 1-4,-1-4-7,2 1-25,-2-3-47,3-1-72,1-1-98,1-1-102,-3-1-76,5-1-112,-4-2-202,2 2-223,1-6-521,0 2-1094</inkml:trace>
  <inkml:trace contextRef="#ctx0" brushRef="#br1" timeOffset="177276.54">29581 17224 207,'-4'-12'847,"4"12"-114,-3-10-44,3 10-83,0 0-48,-3-11-41,3 11-44,0 0 30,0 0-77,0 0 25,-7 11-93,7-11 46,-4 17-37,3-7-33,0 2-38,-1 2-48,1-1-74,1 4-174,0-3 0,0 3 0,1-2 0,1 2 0,0-3 0,1 0 0,-1-2 0,1-3 0,1 2 0,0-3 0,-4-8-289,10 14-118,-10-14-53,10 7-56,-10-7-80,9 5-62,-9-5-36,0 0-757,13-5-1068</inkml:trace>
  <inkml:trace contextRef="#ctx0" brushRef="#br1" timeOffset="177596.539">29499 17173 191,'0'0'804,"0"0"-143,-13-4-89,13 4-89,0 0-37,0 0-22,0 0-44,0 0-36,6-9-55,-6 9-48,15-8-18,-6 4-40,5-1 2,-2-1-40,2-1 5,1 0-35,-2-1 6,2 1-33,0-3 6,0 0-21,-2 1 1,0-1-27,-2 0 15,1 0-23,-3 1 21,-2 0-27,-1-2 17,0 3-36,-6 8 16,5-15-29,-5 15 21,-3-14-7,3 14-23,-7-10 29,7 10-34,-14-5 27,14 5-33,-23 0-26,10 1-48,-4 3-19,3 1-42,-4 3-38,2 0-20,-1 2-62,0 1-63,2 0-55,2 3-58,3-2-66,0 3-143,2-2-346,4 1-607</inkml:trace>
  <inkml:trace contextRef="#ctx0" brushRef="#br1" timeOffset="177986.54">29982 17234 183,'9'-7'885,"-1"1"-168,-2 0-66,2-1-95,-3-2-35,-1 1-63,-1 0-47,-3 8-79,6-17-43,-6 17-25,0-17-53,0 17-3,-4-13-56,4 13-7,-9-13-46,9 13-2,-14-10-31,5 6 12,-2 3-30,11 1 7,-21-3-32,21 3 18,-23 3-32,11-3 16,3 3-25,-1 1 14,10-4-27,-15 10 25,15-10-23,-8 12 19,8-12-21,0 15 23,3-6-21,2 0 22,2 2-22,2 0 17,3 0-20,2 1 11,1 0-29,1 0 23,0-2-22,0 2 20,-2-3-9,-2-1 21,1 0-20,-3 0 29,-2-3 78,0 0 16,-1 2 78,-7-7-57,8 8 72,-8-8-65,0 0 65,0 12-64,0-12 20,-13 6-85,4-2 51,-2-2-72,-3 0 34,-2 1-21,-3-3-14,1 1-21,-1-1-51,-2 0-42,1-1-56,0 1-117,-2-3-60,3 3-82,0-3-91,1 1-133,1-2-119,-3 4-921,6-3-1310</inkml:trace>
  <inkml:trace contextRef="#ctx0" brushRef="#br3" timeOffset="180476.539">31059 17191 484,'7'-12'414,"-7"12"4,8-13-17,-8 13 13,8-10-5,-8 10 1,7-9 28,-7 9-41,6-10-7,-6 10-17,6-10-26,-6 10-13,0 0 14,5-9-56,-5 9 16,0 0-86,0 0 34,0 0-99,0 0 51,0 0-78,0 0 44,0 14-77,-4-3 40,-2 3-70,0 0 42,-1 6-69,0-1 38,-2 0-67,1 0 45,-1 2-61,0-3 51,-1 2-88,1-1 18,0 0-96,-1-2-23,0-2-52,2 0-72,-2-1-63,2-2-76,0-2-68,2-1-76,-1 1-50,0-5-112,7-5-586,-8 8-900</inkml:trace>
  <inkml:trace contextRef="#ctx0" brushRef="#br3" timeOffset="180736.539">31055 17181 513,'8'-19'713,"1"0"-98,-1-1-32,1 3-73,-2 0-34,1 4-40,-2-1-39,1 4-71,-1 0-39,-1 4-49,3-1 22,-8 7-14,13-4-6,-13 4-44,17 6 42,-5 0-58,-2 5 36,2-1-86,-1 6 45,2-1-92,-3 2 51,1 0-83,0 3 52,-1-2-89,0 2 67,2-1-79,-2 0 50,-1 0-62,1-1 58,0-1-88,0 0-9,0-3-101,-3-2-36,1 1-70,0-1-27,1 2-56,-3-6-74,0-1-58,0 0-77,-6-7-17,11 9-173,-11-9-354,0 0-710</inkml:trace>
  <inkml:trace contextRef="#ctx0" brushRef="#br3" timeOffset="181346.54">31073 17331 497,'0'0'709,"-20"0"-105,20 0-81,-12-2-101,12 2-64,0 0-52,0 0-12,-11-3-25,11 3-33,0 0-37,0 0-30,19 0-21,-19 0-31,24-1-21,-10 0-16,5 0-20,1 1-11,0-2-12,6 1-7,-1 0-17,1-2-52,-1 1-25,2-1 8,0 0-57,-2 1-16,1 0-1,-2 0 9,-3-1-4,-1 1 19,-1-1-2,-3-1 23,0 1-2,-4-1 16,-2-1-1,1 0 34,-3 1-3,-8 4 26,9-11 9,-9 11 32,4-11 23,-4 11 29,-1-11 10,1 11 29,-1-12 40,1 12-17,-3-9 4,3 9-20,0 0-9,-1-11-15,1 11-12,0 0-3,0 0-4,0 0 15,0 0 2,0 0 6,0 0-3,4 9-4,-4-9-13,6 17-11,-6-17-11,5 18-11,-3-7-9,-2-11-7,4 21-7,-2-11-4,-2-10-3,2 20-6,-2-20 2,1 16-7,-1-16 4,0 15-4,0-15-4,-2 12 1,2-12 4,-5 9-7,5-9-9,0 0-9,-9 8-10,9-8-4,0 0 1,0 0 16,-14-7-4,14 7 0,-5-9 5,5 9 0,-3-17 2,3 17 10,0-21-7,0 9 0,3 0 7,1-3 7,1 1 10,0-1 13,4 3 6,0-2 8,2 1 18,2 2 29,-2 1 3,5 3 10,-3 0 6,3 2 14,-2 2 62,0 2-78,-1 1 66,0 1-64,1 2 63,-1 2-59,1 2 36,-4 0-39,3 3 17,-4 0-67,0 1 13,-2 1-76,2 1 0,-2 1 0,-1-2 0,-2 4 0,0-3 0,0 0-26,-1-1-99,0 0-121,-2-3-67,-1-9-58,3 20-65,-3-20-115,1 14-100,-1-14-101,0 12-745,0-12-1125</inkml:trace>
  <inkml:trace contextRef="#ctx0" brushRef="#br3" timeOffset="181766.539">32150 17210 278,'4'-8'842,"0"-1"-138,-4 9-69,6-17-83,-6 17-61,2-14-46,-2 14-65,-2-15-40,2 15-45,-5-16-35,5 16-35,-10-13-34,4 6-29,-2 2-21,-3 1-8,0-1-10,0 2-14,-2 3-15,-1-1-18,0 1-15,1 1-9,-1 1-18,3 1 8,-3 3-20,2 0-7,2-1-7,1 2-2,1 1-2,2 1 2,2 0-5,4-9 0,-1 20-2,3-10-2,2 1 6,4 1-8,2-1 3,2 3-3,0-2 1,5 0 2,-3 1-3,4-2 2,-2 1 2,-1-1 1,-3-2-2,1 0 14,-1-1-14,-2-1 2,-3 0 3,0 0 0,-1-2 10,-6-5 6,7 10 6,-7-10 8,2 11 3,-2-11 7,-6 8-7,6-8-1,-10 9-8,1-6 0,-1 0-10,-2 1-1,2-1-5,-4 1-5,1-3 0,-1 1-2,1-2-22,-2 1-43,2-1-49,0 2-54,-2-4-42,15 2-31,-23 0-141,23 0-75,-21-3-96,21 3-2,-14-1-829,14 1-980</inkml:trace>
  <inkml:trace contextRef="#ctx0" brushRef="#br3" timeOffset="182326.539">32293 17219 780,'0'0'804,"0"0"-75,0 0-110,0-15-85,0 15-104,0 0-40,0 0-69,0 0-40,-9 4-41,9-4-19,-6 11-42,6-11-29,-6 13-32,6-13-19,-4 19-23,1-9-10,3-10-15,-1 17-14,1-17-7,0 17 1,0-17-13,5 15 2,-5-15-3,7 14-4,-7-14-10,10 9-1,-10-9-17,14 4-11,-14-4-31,16 1 6,-16-1-16,20-5 1,-9 3-6,-1-5 12,1 2-18,0-4 27,-2 1-8,0-4 29,0 2-8,-3-1 23,1 0-5,-3 0 11,-1 2 6,-3 9 26,6-17-3,-6 17 4,2-12-12,-2 12 8,0 0-11,-2-10 22,2 10-6,0 0 19,0 0-16,-6 10 11,6-10-10,-1 12 7,1-12-25,0 16 12,0-16-15,5 15 9,-5-15-11,9 17 7,-4-10-12,2 2 10,0-4-13,3 2 15,1-2-12,-1-1 12,3 0-4,0-3 1,1 0-8,-2 1 9,3-4 2,-1 1 10,-2-2 34,2-1 5,-1-1 17,0 1-8,-3-4 17,0 1-29,-1-3 23,-1 1-26,-4 0 15,0-2-28,-2 0 20,0 1-27,-2-2 15,-2 2-38,0-2 26,-3-1-32,-1 4 20,0-3-51,-3 3 51,0 1-8,1 0-2,-2 1-24,1 3-45,0 1-24,-2-1-48,11 4-68,-21-1-18,21 1-85,-21 3-112,9 0-93,2 1-67,1 1-97,1-1-570,2 2-845</inkml:trace>
  <inkml:trace contextRef="#ctx0" brushRef="#br3" timeOffset="182986.539">32847 17252 241,'18'-3'783,"-3"0"-161,0 1-48,1-3-72,-2 2-55,0-3-40,-3 0-33,3 1-40,-3-2-43,0 2-41,-3-3-31,-1 2-23,0-1-15,-7 7-30,9-16-6,-9 16-14,2-13-8,-2 13-9,-1-13-6,1 13-23,-9-12 7,9 12-16,-10-9 11,2 4-21,8 5 11,-15-4-18,15 4 24,-17 1-28,17-1 29,-19 8-33,11-3 31,-1 3 8,1 0-27,0 2 16,1 2-4,2-2-13,0 1-10,3 1-2,2 1-18,0-1 1,1 0-3,3 0-7,0 1 3,2-1-5,2 1-4,1-2-5,1-2-25,0 1-45,0-3-14,3-1-11,-1-2-38,-1 0 18,2 0-34,-1-3 0,1-1-19,0-1-10,1-2 26,-2 1 22,2-3 20,-1-2 17,-2-1 13,1 0 8,-2-1 7,-1-3 11,1 1 15,-2-2-2,-3-2 8,1 1 4,-1-1 5,0 0 16,-1-1 45,0 3 15,-1 0 25,-1 0 30,0 4-3,0-1 24,-1-1-30,-1 11 26,4-14 0,-4 14-19,4-14-13,-4 14-23,4-11 3,-4 11 18,0 0 13,0 0-3,0 0 5,0 0 5,11 7-1,-11-7-20,8 17 8,-4-7-109,2 2 0,-1 2 0,2 0 0,-1 1 0,2-1 0,-1 1 0,0-1 0,-2 1 0,1-1 0,1-3 0,-2 0 0,-1-1 0,-1-2 0,1 1 0,-4-9 0,4 14 0,-4-14 0,5 10 0,-5-10 0,0 0 0,0 0 0,0 0 0,-6 6 0,6-6 0,-9-5 0,9 5 0,-12-13 0,7 4 0,2-2 0,-1-2 0,1-2 0,3-2 0,1-1 0,5-3 0,0 2 0,5-2 0,2 0 0,5 0 0,1 3 0,3 0 0,1 3-105,1 2-210,-5 2-77,4 1-46,3-5-149,2 5-230,-5 2-932,-1 3-1438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54:10.58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1051 15311 620,'0'0'612,"-13"-3"-73,13 3-38,0 0-45,0 0-50,0 0-19,-12-1-28,12 1-24,0 0-41,0 0-24,0 0-18,0 0-14,-13-3-16,13 3-16,0 0-14,0 0-5,0 0 25,0 0 19,0 0-18,0 0-18,8-6-13,-8 6-23,11-3-6,-11 3-13,18-4-10,-9 0-28,2 2-1,1-1-21,3-3-4,3 5-22,-3-4-5,4 1-19,-2 0-22,2-1-8,2 2 0,-4-1 0,4 2 0,-3-1 0,3 1-117,-2 0-90,2 1-84,-4-1-87,5 1-58,-1-2-129,-1 5-154,0-2-222,0 0-500,1-2-1054</inkml:trace>
  <inkml:trace contextRef="#ctx0" brushRef="#br0" timeOffset="766.694">2997 15117 245,'0'0'584,"2"-20"-76,-1 10-73,1-1-18,-2 11-18,3-22-15,0 12-12,-1-1-31,1 0 24,-1 1-16,1 0-6,0-1-8,-3 11-11,4-15-1,-4 15-25,3-14-2,-3 14-53,4-10-30,-4 10-26,0 0-31,2-11-25,-2 11-25,0 0 35,0 0-20,0 0-19,3 17-12,-3-17-6,-1 22 1,1-6-10,-3 3-16,0 0-10,1 4-18,-2 0-31,-1 1 0,1 1 0,0-2 0,-2 2 0,1-2 0,0 1 0,-3 0 0,2-1 0,-1-3 0,1 1-12,1-5-137,-1 0-83,0-2-52,2-2-48,2-2-51,-1 0-47,3-10-29,-4 12-39,4-12-62,0 0 10,0 0-103,0 0-492,0 0-758</inkml:trace>
  <inkml:trace contextRef="#ctx0" brushRef="#br0" timeOffset="1008.3">3008 15008 643,'6'-17'575,"-2"0"-77,2 5-23,0-3-58,0 5-37,0 2 2,2 0 8,1 3-55,1 2 7,-10 3-58,22-1-1,-12 4-24,5 0-19,-2 5 10,3 3-29,1 2-21,0-1 0,2 8-16,0-1-41,0 0-23,-2 2-16,1 1-4,-2-2-33,2 2-13,-4-1-8,2 0-13,-2 0-4,-2-5 6,0 4-11,-2-3-3,0-1-20,-1 1-69,-1-4-65,0-1-62,-3 3-69,1-4-51,-2 2-109,-1-3-106,-1-1-86,-3 3-246,1-12-377,-3 20-849</inkml:trace>
  <inkml:trace contextRef="#ctx0" brushRef="#br0" timeOffset="1270.958">2935 15340 182,'0'0'870,"-12"-7"-210,12 7-59,0 0-26,-6-8-40,6 8-23,0 0-64,9-9-48,-9 9-5,19-5-20,-7 1-31,4 0-23,2 0-48,1 0-45,4 0-26,0-1-42,1 2-11,2-3-39,-2 4-9,2-2-33,-1 0-9,-1 0-22,-3 3-52,2-3-59,-3 2-82,1 0-51,-1 1-59,1-2-45,-1 1-59,1 1-130,-2-1-127,-1 2-179,0 0-551,-2 0-958</inkml:trace>
  <inkml:trace contextRef="#ctx0" brushRef="#br0" timeOffset="1694.966">3811 15126 791,'8'-7'776,"-8"7"-59,10-8-105,-10 8-30,14-11-65,-5 6-56,1-4-69,2 2-37,-1-3-44,2 0-39,0 1-24,0-1-28,2-3-31,-1 1-24,3-1-13,-2-1-13,2 0-25,-2-1-21,0 1-8,-2 2-1,-1 0-1,-2 2 3,-1-1-9,-3-1-12,2 3-10,-4 0-3,-2 0-6,-2 9-11,3-18-2,-3 18-7,-4-14 0,4 14-6,-10-9-4,10 9-3,-14-6-6,14 6 0,-16-2-4,16 2-1,-20 3 0,11 1 2,-1 0-2,1 2-1,0 4 0,-1-1 1,1 4 0,2 1 8,1-1 21,0 6 20,0 0 8,3 2 16,0 1-51,0 0-24,1 2 0,1-1 0,-1 1 0,2 0 0,-1-2 0,1-1 0,0 0 0,0-1 0,0 0 0,-1 1 0,1-2 0,0 1 0,-2 0 0,2-3 0,-1 1 0,1-1-33,0-2-300,-1-2-53,0-1-58,1-1-35,-3 2-129,1-4-86,-2 1-193,0-2-488,4-8-976</inkml:trace>
  <inkml:trace contextRef="#ctx0" brushRef="#br0" timeOffset="2163.241">3686 15283 126,'-8'-8'845,"8"8"-189,0 0-1,0 0-56,-2-10-25,2 10-75,9-3-52,-9 3-52,20-5-36,-7 4-25,5-1-38,2 0-50,1 0-46,3-1-37,2 1-35,0-1-16,1-1-29,0 0-8,1 2-21,1-3-5,0 1-41,1-3-51,1 2-35,0-2-39,-2 1-29,2-2-22,-4 0-42,1-2 9,0 0-29,-1 1 15,0-3-23,-6 3-6,0-1 9,-2-1 12,0 0 2,-2-1 23,-1-1 25,-3 0 19,-3 0 43,-2-2 24,-3 1 19,0 2 18,-4-2 27,1 2 39,-2-1 38,-2 3 33,1-2 32,-1 3 33,2 9 44,-4-16-26,4 16 22,-5-9-18,5 9 20,0 0 7,-10-4 13,10 4 15,0 0-6,-6 11 9,6-11 0,-2 17-15,2-4 3,0-1-17,0 1-26,1 3-1,0 4 3,-1 0-21,2 0-21,0 3-31,0 0-13,-1 2-23,1-1-8,1-1-13,-1 0-10,0 1-10,0-6-5,-1 2-8,2 0-7,0-3-50,-2-1-45,1-1-82,1 0-31,-2-3-45,2-2-45,-2 1-64,-1-11-34,4 16-85,-4-16-82,2 14-39,-2-14-170,0 0-491,3 9-861</inkml:trace>
  <inkml:trace contextRef="#ctx0" brushRef="#br0" timeOffset="2392.237">4231 15308 298,'0'0'913,"0"0"-190,-16-3-116,16 3-46,0 0-63,-9-4-45,9 4-37,0 0-41,0 0-40,9-6-30,-9 6-39,18-8-20,-5 3-13,2-1-43,2 0-25,3-2-36,1 0-22,2-1-18,5 0-14,1-1-6,3 0-55,-1-1-74,2 3-60,4-5-40,-5 4-78,1-4-72,0 4-84,-2 0-81,-4-2-64,1 4-106,-5-1-663,-1 2-909</inkml:trace>
  <inkml:trace contextRef="#ctx0" brushRef="#br0" timeOffset="2763.497">4816 15154 139,'0'0'847,"0"0"-166,0 0-88,0 0-43,0 0-71,7 5-59,-7-5-53,9-5-51,-9 5-33,16-8-2,-9 3-25,4-2-20,0-1-28,-1 1-24,2-3-24,0 3-22,0-4-29,1 3-13,-3-2-19,0 0-15,0-1-11,1 1-10,-4 1-8,0 1 9,0-1-9,-7 9-1,8-14-6,-8 14-9,1-11 3,-1 11-9,0 0-2,-6-12-2,6 12-1,-13 0 2,13 0-1,-15 4 0,6 0 6,-1 0-11,-1 5 0,0 0 2,2 0 20,-1 5 53,-2 1-21,2 1 15,1 4 12,0 0-6,2 1-8,-1-1-4,1 1-19,4-2-5,-1 1-12,0-1 0,4-1-13,-1-1 2,2 0-27,0-1-17,3-2-47,0-1-29,0-3-65,2-1-37,1-1-40,3-2-37,0-3-56,0 0-46,3-2-65,-13-1-40,25-1-24,-12-2-38,1-2 17,2 0-466,-2-3-598</inkml:trace>
  <inkml:trace contextRef="#ctx0" brushRef="#br0" timeOffset="3098.484">5067 15112 614,'-2'-17'662,"2"17"-158,-2-12-58,2 12-32,0 0-67,3-13-32,-3 13-40,9-4 5,-9 4-47,14 0-6,-14 0-32,18 4-11,-8 1-14,0 0 5,1 2-13,0 1 2,-1 2 10,-1 0-6,1 1-2,-2 0-10,-1 3 13,-1-3-29,-2 2-2,1-1-26,-3-1 2,0 0 8,-2-11 5,-2 21-5,2-21-12,-1 20 2,-1-11-15,2-9 7,-7 17-8,7-17 9,-6 15-2,6-15 22,-8 7-3,8-7-6,0 0-90,-9 5-26,9-5 0,0 0 0,-10-8 0,10 8 0,-2-13 0,0 2 0,4-2 0,-1 2 0,1-4 0,2-1 0,2-1 0,1-1 0,2 0 0,0 1 0,4 0-34,-2 0-183,4 2-1,3-2 23,4 0-65,1 4-73,1 0-28,1 1-48,2 2-52,-2 3-79,4 0-108,-2 1-786,1 2-1046</inkml:trace>
  <inkml:trace contextRef="#ctx0" brushRef="#br0" timeOffset="3831.12">7333 15312 709,'8'-9'652,"-2"2"-79,0-1-19,0 2-41,0-1-53,-6 7-41,6-13-32,-6 13-34,4-9-35,-4 9-22,3-10-18,-3 10-29,0 0-65,-5-10-14,5 10-53,0 0 4,-18-1 1,18 1-31,-17 4-4,6 1-30,-2-1 3,-1 4-23,0-2 0,1 4-7,-2-3-7,2 2-10,-1 0-1,1 0-3,0 0-4,2-1-4,0 1 2,1-1 2,4 0-8,-1-2 6,2 2-6,5-8 3,-7 13 0,7-13-12,-1 14 1,1-14-1,7 9-7,-7-9-5,14 10-10,-4-6-3,6 0-3,-2 0-9,2 1 10,2-2-5,-1 1 9,1 0 6,0 0 1,2 0 7,-1-1 4,-2-1 6,1 4 4,-2-3-2,0 1 3,-3 1 1,-1-2 3,-2 0 0,-1 2 9,-9-5 7,17 8 8,-17-8 4,9 7-2,-9-7 17,3 10 9,-3-10 11,-4 11 16,4-11-1,-9 10 5,1-3-13,-1-2-4,-1 0-4,-5 0-7,1 2-11,-3-3-8,0 0-7,-2 0-3,1-4-8,-1 3 9,-1-3-7,2 0 1,-1 0-20,-2-3-5,3 0-10,-1-2-32,1-2-34,-1-2-29,3 4-26,1-4-27,2 1-32,1 0-50,3 2-24,2-1-65,1-1-42,6 8-47,-5-12-48,5 12-93,1-11-129,-1 11-315,9-13-615</inkml:trace>
  <inkml:trace contextRef="#ctx0" brushRef="#br0" timeOffset="4226.798">7730 15276 791,'0'0'710,"0"0"-105,0 0-31,0 0-63,-6 10-47,6-10-49,-8 12-45,5-3-50,-3 0-37,0 3-34,1 0-39,0 2-31,0 1-29,1-1-36,1-2-17,1 5-23,0-5-8,2 2-17,2-3 3,0 2-4,1-2 0,1-2-5,0-1-4,4-1 9,0 0-20,1-2 0,1-1-8,3-1-4,-1-3-1,2 0 4,-2-1-2,5-3-4,-3 0 1,1-1 1,1-2 23,-2 0 28,-1 1 61,-2-1-40,2-2-4,-4 1 22,0-4-8,0 4-9,-4-1-4,0-3 2,-3 3-6,-2 9 2,3-21 6,-3 21-2,-3-18-18,0 10-10,-4 1-14,1 0-7,-3 0-10,-1 3-6,-1-2-7,-1 4-4,-1 1-43,-2 1-52,2 0-65,-5 2-91,2 2-89,0 0-79,1 3-117,-5 0-177,1 3-187,1-1-633,2 1-1156</inkml:trace>
  <inkml:trace contextRef="#ctx0" brushRef="#br0" timeOffset="4648.19">8098 15150 47,'-5'-9'785,"5"9"-152,-7-15-62,7 15-43,-5-11-61,5 11-9,-4-11-45,4 11-10,-3-9-40,3 9-28,0 0-32,-4-12-37,4 12 17,0 0 17,0 0-11,0 0-21,0 0-8,11 6-19,-11-6-8,10 19-4,-4-8-25,0 3-20,2 6-56,0-1-128,1 3 0,0 0 0,-3 0 0,3 2 0,-1 2 0,-3-1 0,1-2 0,-1 0 0,-1 1 0,2-3 0,-3 0 0,1-2-301,-1-1-115,-2-2-60,1 0-99,0-2-115,0-2-71,0 1-76,-2-13-473,2 17-914</inkml:trace>
  <inkml:trace contextRef="#ctx0" brushRef="#br0" timeOffset="4994.648">8271 15345 688,'4'-9'722,"-4"9"-102,2-14-50,-2 14-43,3-9-11,-3 9-50,0 0-47,11-2-63,-11 2-14,9 4-57,-9-4-28,13 12-39,-4-2-11,-1 0-41,3 1-31,-2 0-26,1 0-25,0 2-17,1 1-14,-2-2-2,2-1-15,-1 3-4,1 0 65,0-4-14,-2 2-13,1-2-13,1 0-9,-1-2-5,-2-1 3,0-2 0,1 0 2,-1 0 0,-8-5 6,15 6-18,-15-6-2,13 0-7,-13 0-6,14-3-1,-14 3-3,13-5 2,-13 5-7,13-12-6,-6 4 2,0 0-5,1-4 4,-2-1-8,3 1 12,-3-3-16,2 1-12,1-1-41,0 0-24,0 2-38,-2 0-53,3 1-19,-2 0-63,3 2-14,-4 0-48,5 1-52,-5 2-54,1 2-46,1 0-59,-9 5-86,13-5-615,-13 5-836</inkml:trace>
  <inkml:trace contextRef="#ctx0" brushRef="#br0" timeOffset="5263.963">8916 15294 759,'0'0'658,"0"0"-93,0 0-35,0 0-42,0 0-42,0 0-48,0 0-17,9 6-27,-9-6-29,1 12-24,-1-12-31,2 14-31,-2-14-33,1 21-35,0-10-8,-1 2-18,2 2-25,-1 0-28,0 1-16,0 0-15,2-1-11,-2 0-7,2-3-8,-1 0-8,1 1-18,-1-2-24,-2-11-25,4 18-21,-4-18-6,7 12-32,-7-12-32,9 9-53,-9-9-50,11 2-51,-11-2-24,13-2-48,-13 2-67,16-9 0,-8 4-21,2-2-33,2-2-104,-2-2-291,0-1-430</inkml:trace>
  <inkml:trace contextRef="#ctx0" brushRef="#br0" timeOffset="5616.259">8938 15212 638,'-14'8'792,"2"-1"-113,0 2-63,3-3-91,1 0-59,-1 1-41,9-7-51,-10 11-46,10-11-31,-5 10-28,5-10-32,0 0-30,4 11-34,-4-11 1,10 4-18,-10-4-42,16 0-8,-16 0-23,23-6-5,-9 0-13,3 3 3,-2-4 4,2 0 6,0-2 6,0-1-3,-1 0 12,-2 0-6,-1-2-1,-1 0-16,-1-3-1,-1 1-12,-4-2-5,2 2-14,-3-1 5,-1-2-1,-2 2 12,0 2-1,-1 1 8,-1 12 1,-1-22-4,-3 13-18,4 9-5,-9-12-29,9 12-6,-15-7 0,15 7 0,-18 4 0,4 1 0,0 1-6,-4 3-100,2 3-63,-2 0-80,3 1-46,-1-1-49,-1 4-54,4-1-114,-1 0-125,0 1-130,2-1-726,1 0-1121</inkml:trace>
  <inkml:trace contextRef="#ctx0" brushRef="#br0" timeOffset="6270.396">9224 15330 226,'-1'-10'850,"-2"-2"-179,3 12-20,-1-17-81,1 17-46,-1-15-20,1 15-70,-2-14-45,2 14-54,2-12-20,-2 12-45,0 0 23,0 0-24,0 0-23,7-5-28,-7 5 9,8 12-42,-4-2-27,1 0-12,1 4-23,0-1-21,-3 3-18,1 0-16,1-2-12,1 2-12,0-2-7,0 0-7,1 1-6,-1-3-6,2 0-2,1-1-3,-2-2-1,4-1-2,-1-3-4,1-1-25,2-1-18,0-1-16,1-4-21,2-1-28,2-1 11,-1 0 0,2-4 2,0-2 4,0 1-2,1-2 12,-4-1 9,2-2 18,-2-1-9,-1-2 27,-1 0 4,-1 0 8,-2 1 12,-2 0-7,0 3-4,-1 1 10,-2 0-6,-1 3 20,0 0 0,0 1 8,-5 8 6,8-13 0,-8 13 1,6-11 46,-6 11-57,6-8 5,-6 8 4,0 0 8,0 0 6,11-1 17,-11 1 15,0 0-7,6 9-17,-6-9 10,4 15-3,-4-15 5,5 20-13,-2-11-4,-3-9-8,4 19-5,-2-8-3,0 0-2,1 2-7,-1-4 1,0 3-5,-1-1 0,2 0-5,-3-11-1,4 19-30,-1-9-45,-2 1-53,1-1-51,2-1-14,-1 1-71,3-1-7,-1 0-69,2-2-7,-1-1-62,2 2-28,1-4-28,1 0-39,-1 1-67,2-2-49,1-1-345,-12-2-550</inkml:trace>
  <inkml:trace contextRef="#ctx0" brushRef="#br0" timeOffset="6508.094">10209 15248 361,'8'-10'699,"-3"4"-128,-5 6-49,7-13-62,-7 13-6,2-11-39,-2 11-43,0 0-24,-6-11-10,6 11-33,-9-6-9,9 6 1,-16-1-47,16 1-5,-17 0-31,17 0-6,-21 2-33,10 1-14,0 1-20,1 1-27,-3 2-17,3 1-20,0-1-12,0 1 3,1 3-30,1-1-2,-2 0-10,2 1-4,0 0-21,2 0-46,-1 2-70,1-4-69,3 1-62,-3 0-65,4 0-73,-1-1-100,1 1-92,2-10-137,-4 17-659,4-17-973</inkml:trace>
  <inkml:trace contextRef="#ctx0" brushRef="#br0" timeOffset="7671.617">10223 15334 426,'0'0'554,"8"-9"-71,-8 9-32,7-10-26,-7 10-26,6-11-26,-6 11-20,6-10-24,-6 10-15,3-10-44,-3 10-17,1-10-11,-1 10 2,-4-9-37,4 9-9,-9-8-41,9 8 3,-14-3-41,14 3 21,-20 0-28,8 1 8,-2 1-29,0 3-1,-1 0-28,1 3 8,-1-1-23,-1 4-4,1-1 0,1 3-11,2 0 13,1-1-9,3 1-4,2 2 33,0-1-44,3-2 10,0 2-2,3-1-1,2-1 13,2-2-20,2 0-4,0 0-12,3 1-10,1-6-6,2-1-18,-1-1-14,3 0-19,2-2-3,2-2-14,1-2 6,-1 0-6,3-1 8,1-1 10,-3-3 12,2 2 8,-1-2 8,-3-1 6,1 0 6,-3-2 3,-1 2 4,-3-1 2,0-1 1,0 3 3,-2-5 8,0 5-5,-1-3 1,-2 2 23,-1 1-14,0 0 18,-5 8-11,9-11 18,-9 11-15,8-10 21,-8 10-30,0 0 22,8-9-24,-8 9 19,0 0-21,0 0 1,10 8 7,-10-8 25,6 13-22,1 1 8,-2 2 3,0 3 5,1 4-1,3 5 1,-2 1-12,0 3 6,-2 2-10,3 5 4,-2 3 6,-2 2-3,0-1-1,-1 3-9,-2 2 13,-2-1 1,1 1-15,-3 0-7,0 1 7,-2-1 0,-1 0-13,0-2 11,-3-2-19,0-2-14,-3 1 11,2-5 3,-3-1-3,2-4 9,0-4-6,-1-2 7,-1-3-5,3-4 6,-3-2-7,1-2 4,0-1-4,-1-3-7,1-1 5,-2-4 4,2-1-13,-1-2 8,-1-4 0,-1 0 4,-1-4 3,-3-4 5,0-3-1,-4-5 4,-3-5-7,-1-6 1,2 0-1,-1-4 4,3 0 3,3-1 10,1 3 5,5 2 5,1 1-4,3-1 12,2 6-7,1 1 4,1-1-17,4 1-1,2 2-1,0 0-4,4 1 2,2-3-3,3 2-2,2 0-1,6-4-9,4 1-49,5-4-48,9 1-52,3 1-22,13-3-58,2 0-51,5 1-110,4 1-46,3 3-42,4-2-99,2 2-646,5 0-840</inkml:trace>
  <inkml:trace contextRef="#ctx0" brushRef="#br0" timeOffset="8101.969">12056 15299 97,'-4'-15'848,"4"2"-163,-3 1-49,2 3-100,0-3-8,1 12-36,-1-17-39,1 17-52,-2-14-46,2 14-42,0 0-7,0 0 25,0 0-32,0 0-18,0 0-19,-1 12-13,1 1-18,0 0-38,0 5-16,0 2-24,1 4-28,1-1-27,-1 4-17,1-4-20,1 2-61,-1-1 0,0-1 0,-1 0 0,2-5 0,-2 1 0,3-2 0,-4-1 0,3-2-139,0-1-64,-2-2-37,2-3-32,-3-8-32,4 17-47,-4-17-1,4 10-78,-4-10-18,0 0-21,0 0-14,0 0-66,0 0-54,0 0-441,0 0-659</inkml:trace>
  <inkml:trace contextRef="#ctx0" brushRef="#br0" timeOffset="8723.663">11772 15448 563,'-13'-4'578,"3"3"-69,10 1-35,-18-5-39,18 5-61,-11-4-25,11 4-63,-9-4-8,9 4-63,0 0 13,0 0-23,0 0-16,0 0-29,0 0-23,0 0-34,19 0-15,-5 2-10,-1-2-17,7 1-24,2-1 7,6 0-18,0-1 12,3 1-24,5-2 6,1 1-17,0-3 12,0 0-20,1 0-4,-1 0-12,1 0-49,-4-3 17,0 0-9,-1 2 1,-6 1-18,-2-3 9,0 0-2,-4 1 3,-2-1 9,-1 2 6,-4 0 1,0-1 10,-3 0-2,-3-1 10,0 2 10,-8 5 11,8-12 1,-8 12 3,2-13 10,-2 13 6,-4-9 8,4 9 3,-6-7 47,6 7-6,-8-5 2,8 5-5,0 0 0,-17 0-4,17 0 7,-9 5 13,9-5 3,-12 13 9,8-5 2,-1 2-6,3 1-10,-2 3 4,4 0 7,-2 1-24,1-1-5,2 1-16,-1 0 4,2 1-10,2-1-1,-2 0-2,2-1 12,-1-3-11,3 0 5,0-2-9,0 0 6,1-3-7,0 0 1,4-1-11,-11-5-1,17 6-10,-4-9 9,-1 3-28,-1-3 6,4-2-16,-2-1-20,3-1 2,-4-1 6,3-1-7,-4-2 0,2 0-10,-3-1 9,0-1 7,-3 2 3,2-2 11,-2 1 6,-3 4 11,-4 8 6,9-14-3,-9 14 9,9-11 10,-9 11-6,0 0 13,0 0 12,0 0 12,10 1 13,-10-1-5,3 14 0,-3-14 17,3 23 30,-1-10-12,0 2-22,0 3-7,3-1-15,-2-1-6,1 1-14,1 0-5,1 0-16,0-2-13,1-1-52,1-2-28,0-1-34,1 1-30,1-4-57,-2-2-46,3-1-72,-1-3-69,3-1-95,0-1-110,5-2-522,-3-2-743</inkml:trace>
  <inkml:trace contextRef="#ctx0" brushRef="#br0" timeOffset="9094.71">12962 15468 352,'-13'7'801,"13"-7"-167,-8 6-62,8-6-66,0 0-80,-4 6-40,4-6-70,0 0-17,0 0-72,7 6-17,-7-6-47,11-3-18,-11 3-40,16-4 0,-6 0-27,0-1 6,-1 1-21,1-3-3,3 0-18,-5 0 6,2-1-5,-1 1 0,-3-1-1,1 0 2,-7 8 8,10-14 3,-10 14 1,4-13 5,-4 13 11,0 0-14,0-14-12,0 14-9,0 0-8,-14-2-4,14 2-6,-11 2 3,11-2 9,-16 12 30,7-4 14,0 1 16,1 3 5,2 2-6,-2 0 2,3 2 11,-1 1-7,2 0-24,1 0-22,3 0-10,0 0-5,0 0-7,3-1-5,-1-1-12,4 0-18,1-2-45,1-2-29,2-1-46,1-3-46,0 0-47,3-5-67,-1 1-47,3-3-78,-3 0-64,5-3-63,3-1-89,-1-1-630,2-5-867</inkml:trace>
  <inkml:trace contextRef="#ctx0" brushRef="#br0" timeOffset="10223.482">14385 15409 137,'0'0'920,"-9"-5"-211,9 5-70,0 0-80,-10-6-66,10 6-39,0 0-25,0 0-36,0 0-42,4-8-21,-4 8-12,14-2-36,-14 2-11,25 3-40,-9 0-33,5 3-22,1 2-31,0-1-18,5 3-18,-2 3-24,-1-2-21,-1 3-13,-3-2-8,-4 0-11,1 1-4,-2-1-6,-3-1-5,-2-1-5,-1 1-1,-1 0-4,-5-1-1,3 0-1,-6-10-4,3 16-7,-3-16 7,-3 17-2,3-17 0,-8 12-3,8-12-4,-11 11 3,11-11 3,-12 6-8,12-6 7,-13 3 1,13-3 4,-11 0-15,11 0-5,-12-6 9,12 6 1,-13-8-6,13 8 10,-5-11 2,5 11-5,-5-14-2,5 14 10,4-18-15,-4 18-31,6-18-26,5 8-25,-2-1-19,3 0-19,3-1-32,1 0-31,2 2-44,0-2-20,3 0-60,-2 3-44,3-2-80,-1 2-52,-1 1-124,-2-1-624,4 2-853</inkml:trace>
  <inkml:trace contextRef="#ctx0" brushRef="#br0" timeOffset="11243.692">15046 15486 520,'0'0'687,"0"0"-112,0 0-48,14-2-50,-14 2-85,14-3-7,-14 3-91,16-6-15,-7 4-33,3-3-35,-2 1-24,0-1-28,1 1-17,0 0-12,0-3-9,-3 4-13,0-3-7,-8 6-10,14-10-5,-7 5-13,-7 5 0,8-8-11,-8 8-3,4-11-7,-4 11-9,0 0-10,-6-7-9,6 7 4,0 0-6,-17 1-6,17-1-1,-18 5-4,8-1-6,-2 1 2,1 1 0,-2 1-7,2 0 3,2 1 0,-3 0 5,2 2 2,1 1 45,-1 1-20,3 0 2,1 2-4,1 0-2,0 0-8,-1-1 2,6 1-7,-2-3 0,2 2-1,2 2-7,0 0 0,6 1-3,-2-3 1,5 3-10,5-1-6,-1-1-29,8-1-30,2-1-47,2-2-20,5-3-45,-1 1 0,6-4-16,-2-1 23,-2-2-36,3-2 2,2-2 12,-2-1 6,-2-4 22,1 3 19,-4-6 22,-1 1-3,0-2 20,-3-1 17,-1-2 22,-2 0 8,-2-2 13,-1 1 12,-5 2 13,-2 0 15,0 0 14,-2 3 15,-3 1 31,0-1 26,-3 3 4,-2 0 23,-4 8-18,5-12 35,-5 12-17,0 0 27,0 0-32,-1-11 23,1 11-13,0 0 21,-13 6-6,6 1 16,0-1-2,1 3 10,-2 1-14,0 2-15,1-2-20,-1 4-13,3-2-23,0-1 5,0 2-18,2-2-3,3-11-13,-1 18-1,1-18-8,0 15-3,0-15-11,5 14 1,-5-14-8,14 9-2,-14-9-16,20 4-1,-20-4-13,24-3 2,-11 1-16,2-2 4,1-1-16,0-2 10,1-1-2,1-2 1,0 0-10,-1-1 11,-2 0-2,2-3 23,-3 0 5,1 0 0,-5 1-3,1 0 14,-3 2-1,-1-2 9,-1 5-5,-2-2 6,-4 10 4,7-14 6,-7 14-4,2-8 2,-2 8 1,0 0 0,0 0 0,0 0 5,0 0 8,-11 1 4,11-1-8,-6 14 8,3-5-16,0 0 6,0 3-13,0-1 6,2 0-8,-1 1 2,2-1-7,2 1 12,-2-12-14,3 20 9,1-10-13,0-2 9,1-1-7,1-1 9,-6-6-2,18 7-10,-18-7 11,23 2-16,-23-2 20,25-2-16,-11-1 9,1 0-17,0-1 4,2-3-24,2 0 0,-1-1-22,0-1 12,0 1-10,-2-4 4,1 2-15,-2-1 17,1 0-13,-3 0 29,-1-2 7,-3 1 5,1 1 11,-1-2-1,-2 1-5,-1 1 8,-2 0 15,0 2-6,-2-1 9,-2 10 7,2-17-1,-2 17 1,-2-13 7,2 13 13,0 0 5,-3-12 8,3 12 16,0 0 16,0 0 5,-11 3 7,11-3 7,-4 12-12,4-12-10,-2 17-13,2-17-13,0 20-8,1-6-10,2-5-7,-1 4-2,2-3-11,1 2-17,2 1-12,0-4-29,0 0-31,0-2-73,2 0-59,1-2-110,1 1-142,0-2-143,2-4-836,-3 3-1053</inkml:trace>
  <inkml:trace contextRef="#ctx0" brushRef="#br0" timeOffset="12203.016">16748 15441 45,'-6'-12'877,"6"12"-207,-3-10-57,3 10-74,3-11-54,-3 11-27,10-8-38,-10 8-38,18-5-42,-5 4-28,7 2-34,-2 4-48,6-1-31,0 1-22,4 6-38,-1-1-22,-3 4-22,1 0-17,-2-2-12,-2 5-11,-5-4-11,0 2-4,-2-1-12,-1-2 1,-4 1-9,-1-2-1,-3 3-2,-2-5 4,-2 1-9,-1-10 8,-3 18-19,-2-9-2,0-2 1,-2 1 7,1-3-6,-3 2 1,9-7 8,-15 6-13,15-6 0,-14 4-3,14-4 0,-12-1-2,12 1-4,-9-5-9,9 5-7,-5-11-16,5 11-11,5-15-20,2 3-20,0-1-13,6-1-27,3 0 7,4-1-23,2-3 27,2 3-2,7-3 36,1 1-5,1 0 34,0 2 13,-3 1 7,-1 3 13,-1-2 8,0 2 3,-6 2-3,-1 0 6,-3 1 13,-1 1 17,-4 0 33,-2 3 22,-1 1 11,-2-2-5,-8 5-8,13-7-11,-13 7-1,0 0-9,0 0 6,0 0-9,0 0 7,0 0-8,0 0-8,-9 7-4,9-7 3,-10 10 2,3-2 1,1 0-4,-2 0-14,3 4 5,0-2-9,1-1 12,2 3-10,-1 1-1,3-1-6,0 0 2,3 1-9,1 1 2,-1 0-4,4 0 2,-1-1-20,2 1 2,-1-2-13,1 1 5,0-1-8,1-1 6,-2-3 2,2 2 8,0 0 7,-2-2 1,-1-1-6,-6-7 13,9 11 5,-9-11 24,9 11 15,-9-11 14,5 9 10,-5-9-9,0 0 0,-3 12-13,3-12-5,-10 7-13,10-7-1,-15 7-9,5-4-4,-2 1-2,1-1 4,-3 0-16,1 0 1,-1 0-7,0-2-35,0 1-44,2 0-72,12-2-55,-23 0-93,23 0-92,-16 0-85,16 0-65,-10-4-150,10 4-504,0 0-809</inkml:trace>
  <inkml:trace contextRef="#ctx0" brushRef="#br0" timeOffset="12443.536">17821 15392 52,'8'-5'737,"-8"5"-168,10-7-68,-10 7-13,0 0-69,0 0-1,0 0-56,8 7-17,-8-7-56,-2 14-69,2-14-28,-1 22-50,1-8-17,-1-2-42,2 2 1,-1 0-32,1 2 1,1-1-31,2 1 4,-1-2-30,1 0 9,4-4-42,-1 3 8,1-4-44,3 1 34,0-3-67,0-3-32,2 0-25,-1-2-21,1-2-12,2 0-31,-1-3-47,2 0-2,1-4-121,0 0-51,2-1-371,-2-3-354</inkml:trace>
  <inkml:trace contextRef="#ctx0" brushRef="#br0" timeOffset="12776.918">17852 15327 628,'-19'7'688,"5"0"-120,1 1-73,0 0-90,5-2-36,1 0-77,0 1-14,7-7-69,-5 12-4,5-12-59,4 12 5,-4-12-47,15 7 15,-6-5-47,5 1 17,-1-3-36,4 0 30,-1-3-23,3 2 39,-2-3 18,2 0-14,-1-2-3,-2 2-5,-1-3 8,-2 2 6,-2-3-13,1 0-5,-5 0-2,0 1-3,-2 0 15,-5 7-32,6-18 27,-6 18-30,0-14 12,0 14-31,-6-11 4,6 11-20,-9-6 3,9 6-24,-16-4 15,16 4-29,-21 4 5,8 1-72,-1-1-59,1 4-76,-1-1-82,3 3-104,-2-2-92,5 2-96,0 1-162,5-2-459,0 0-811</inkml:trace>
  <inkml:trace contextRef="#ctx0" brushRef="#br0" timeOffset="13195.884">18184 15446 421,'15'0'698,"-15"0"-107,9 6-76,-9-6-74,12 12-38,-6-3-67,2 1-32,-3 2-69,3 1-10,-3 0-56,0 2-15,1-1-38,-1 1 5,-2-1-36,1 1 6,-2-1-30,0-2 24,-1 1-14,-1-13 19,-1 21-9,1-21 9,-2 19-14,2-19 15,-2 13-13,2-13 12,-4 11-17,4-11 9,-5 7-4,5-7 6,0 0-12,-9 4 0,9-4-12,0 0-1,0 0-16,-9-8-2,9 8-12,-3-11 3,3 11-1,0-20-12,3 7 2,0-2-3,0 0 1,4 0-2,2-5 0,0 4-6,3-2-4,1 1-1,1 2 0,3 2-1,1 1-1,0 2 4,1 2 1,-3 3 8,4 3 13,-1 0 9,-1 2 14,-1 2 2,0 4 14,1 0 4,0 4 0,-3 1-10,-2 4-7,0 0-14,-4 2-15,-4-2-4,-3 3-13,-2-1-65,-2 1-91,-3-1-120,0-3-150,-7 6-218,-5 1-248,2-3-662,-3 1-1183</inkml:trace>
  <inkml:trace contextRef="#ctx0" brushRef="#br0" timeOffset="14430.282">20370 15320 502,'0'0'729,"0"0"-138,-3-12-53,3 12-72,0 0-27,-14-3-44,14 3-46,-16 9-31,6-3-38,-1 6-34,-1 3-18,2 1-30,-3 1-32,3 3-10,0 1-34,2-1-20,0 1-21,3-1-7,1-2-21,2 0-2,2 0 0,0-4-2,3 1-10,3-1-5,1-2-11,2-2 1,4-2-10,1-1 4,1 0-9,2-5 9,2 0-15,0-2 7,-1-2-9,3 0 3,-3-3-7,3-1 1,0-3-13,-2 0 4,1-1-10,-2 1 3,-1-4-8,-1 1 0,-3-1 0,-1 2 14,-2 1-16,-2-2 13,-2 4-7,0 0 12,-6 8-11,8-10 14,-8 10-10,0 0 7,0 0-1,0 0 9,0 0-6,0 0 10,-4 13-10,4-13 10,-4 18-14,3-7 17,1-11-10,0 21 8,1-8-7,2-2 5,1 0-2,0-3 8,3 5-11,3-2 6,2-1-2,1-2 7,6 0-9,1-1 9,4-1-11,2-3 9,2-1-10,4-2 10,4-3-10,2 1 12,-2-5-8,0 1 8,-1-2-9,-4-2 9,0-1-9,-3-3 10,-4 3-9,-4 0 11,-4-1 9,-2-2 23,-5 4-9,-2-2 6,-5 3-13,-2 9 8,-2-18-12,-3 11-7,-6-2-3,-3 4-9,0-2 5,-5 4-9,0 2 8,-2 0-2,0-2-24,-1 4-36,1 2-38,1 0-67,-3 0-43,5 4-85,-1-1-80,1 0-80,4 1-56,1 1-229,2-2-358,3 1-709</inkml:trace>
  <inkml:trace contextRef="#ctx0" brushRef="#br0" timeOffset="15058.829">21292 15444 209,'11'-6'792,"-11"6"-203,0 0-69,10-1-55,-10 1-49,9 4-61,-9-4-33,12 8-65,-6 1-16,2-2-50,-2 3-13,3 2-33,-1 0-3,0 1-36,0 0-5,0 0-35,0 1 3,0-1-34,-1 1 15,1-5-28,-3 1 10,0 0-16,0-3 8,-5-7-15,10 15 31,-10-15 3,5 10 11,-5-10-6,0 0-17,7 5-8,-7-5-11,0 0 7,0 0 1,8-5-12,-8 5 5,4-9-13,-4 9 5,6-16-7,-2 6 8,-2-1-5,2 0 10,0 1-12,2-1 10,1-1-10,0 0 6,0 3-11,2-1 13,1 2-8,-2 1-4,1 2 2,2 0 8,-1 2-5,-10 3 13,22 0 8,-11 3 13,0 0-1,1 2 8,0 2-16,1 0 14,-3 3-8,0 0-4,2-1-10,-3 1 6,0 0-12,0 0 5,-2-2-8,0 0-8,-1 0 16,-1 1-11,-5-9 8,10 12-8,-10-12 10,7 11-6,-7-11 4,3 9-11,-3-9 7,0 0-9,0 0 9,0 0-12,0 0 9,0 0-9,0 0-7,0 0 7,0 0 6,0 0-12,-6-10 5,6 10-10,0-17 10,0 17-7,4-19 4,0 8-4,0 0 13,2-2-9,2 2 10,-1 0-10,4 2 7,-1-3-8,1 4 11,2 2-3,2-1 22,0 2 6,2 2 28,0 0 12,2 3 32,0 3 12,1-2 7,2 6-14,1 0 27,-2 2-18,-2 3-30,-1 1-13,-4-1-14,1 2-7,-4 3-14,-2-2-11,-2 2-6,-4-2-32,-1 0-81,-3 0-85,-3 2-102,-2-1-83,-2 2-151,-3 0-131,-6 2-249,3-4-456,-1-1-952</inkml:trace>
  <inkml:trace contextRef="#ctx0" brushRef="#br0" timeOffset="15563.824">22701 15632 15,'-2'-9'866,"-2"-1"-221,4 10-51,-5-14-32,5 14-43,-5-11-61,5 11-45,-4-11-67,4 11-48,0 0-54,-4-12-38,4 12-12,0 0 55,0 0-10,-4 10-10,4-10-10,1 19-21,2-2 2,-2 1-37,3 3-25,-1 3-20,2 0-24,0 3-21,0 3-18,0 1-10,-1 2-9,-2-2-9,2 3 4,0 0-10,0-1-5,0 2-1,-2-4-4,1 0-7,-2-2 4,0-2-14,1-2-74,-1-1-55,0-3-70,1-4-69,-2 0-61,1-5-61,0 1-50,2-2-45,-3-11-73,5 14-79,-5-14-612,7 8-863</inkml:trace>
  <inkml:trace contextRef="#ctx0" brushRef="#br0" timeOffset="15870.887">22678 15676 139,'0'-15'648,"1"1"-136,2 1-85,1 2-29,3-1-51,2 0-44,2 4-35,3-1-9,1 3-24,5-1 3,3 3 2,3 1-24,-2 3 3,4 3-25,-1 1 3,0 0-41,-1 2 6,-3-1-27,-3 5-16,-1-2-19,-6-1-3,0 2-23,-4 0-7,-4-2-10,-5-7 0,1 18-22,-1-18-3,-8 17-7,-1-8 2,-2-1-16,-2 1 3,-1 0-6,-2-1 4,-4 1-21,2-1-17,1 0-46,1-2-42,0-1-78,3 0-66,0 0-53,3-5-63,10 0-104,-18 3-127,18-3-519,-10-3-740</inkml:trace>
  <inkml:trace contextRef="#ctx0" brushRef="#br0" timeOffset="16139.802">23294 15380 351,'9'-10'666,"-3"3"-89,0 1-11,-6 6-65,9-12-20,-9 12-64,7-9-50,-7 9-30,0 0-16,0 0-11,0 0-33,0 0 16,0 0-39,3 13 8,-3-13-48,-4 21-28,1-5-24,1-1-7,-1 3-45,1 1-15,-2 2-25,1 1-2,1 1-28,-1-4 1,2 1-23,-1-1 11,2-1-17,0 0-1,0-1-44,2 0-46,0-2-50,1-3-84,0-1-52,0 0-64,1-3-76,0 1-78,-4-9-69,9 14-167,-9-14-539,9 9-867</inkml:trace>
  <inkml:trace contextRef="#ctx0" brushRef="#br0" timeOffset="16486.398">23474 15647 387,'9'-6'567,"0"2"-90,0 0-52,2-2-31,-2 2-49,2-3-55,0 3-30,1-3-17,-3 1-19,1 1-16,-1-1-25,0 0-4,-3 0 19,-6 6-41,14-11 5,-14 11-23,8-10-12,-8 10-33,0 0-13,1-14-27,-1 14-1,-6-5-16,6 5 7,-11-4-12,11 4 14,-15-2-7,15 2 14,-17 3 0,6 0 9,2 1-5,0 1 29,-2 4 5,0-1 5,2 5 3,1 0-11,1 0-2,1-1-9,2 4-2,0-3-19,0 3-6,2-3-10,2 2-2,2-3-11,3 2-2,1 0-5,1-3-4,4 1-6,0 0-18,2-4-35,5 1-17,0 0-50,3-3-47,-2-2-66,1-1-65,0-1-34,-1-2-49,-1 0-4,0-2-59,-1-3-21,-1 2-149,-3-5-395,1 0-601</inkml:trace>
  <inkml:trace contextRef="#ctx0" brushRef="#br0" timeOffset="16692.225">23833 15583 187,'0'0'590,"0"-14"-71,0 14-44,0 0-31,0 0-52,8-7-37,-8 7-32,13 7-6,-4-4-54,1 4-8,4-3-19,0 4-39,5 3-2,2-1 14,3 1-20,3 0-34,1 3-34,-1-3-20,0 0-19,-2 2-21,2-4-11,-8-1-20,2 0-47,-1 0-41,-6-2-59,3 1-41,-3-4-39,0 2-48,-3-2-46,1 0-64,-12-3-33,22 1-85,-22-1-70,16 0-368,-16 0-481</inkml:trace>
  <inkml:trace contextRef="#ctx0" brushRef="#br0" timeOffset="16907.225">24333 15580 160,'-6'-7'716,"-1"-1"-123,7 8-56,-10-8-37,1 3-56,9 5-35,-18-8-11,18 8-37,-20-4-16,20 4-65,-22 1-33,9 2-14,-2 1-24,-2 1-43,2 1-35,-4 4-23,1 0-22,0-1-19,-1 4-11,2-2-11,-1 2-10,2-1-8,3 1 0,0-1-20,0 0-49,4 0-84,0-3-90,2 0-31,3-1-93,4-8-38,-4 17-84,4-17-87,5 12-657,4-6-814</inkml:trace>
  <inkml:trace contextRef="#ctx0" brushRef="#br0" timeOffset="17189.863">24582 15562 320,'0'0'744,"8"-10"-147,-8 10-36,0 0-44,6-7-49,-6 7-34,0 0-71,0 0-25,3 10-71,-3-10-22,-3 14-44,3-14-26,-1 19-46,-2-8-17,3 2-29,0 0-5,-1-1-23,2 3-7,2-4-15,-2 2 1,3 2-14,1-4 3,0 0-13,0 0 5,3-3-19,-2 1-27,3-3-13,0 0-20,2-1-42,0-2-16,1-1-51,-12-2-30,22 1-23,-10-2-32,1-1-41,-2-1-21,2-3-41,1 0-25,-2-2-201,1-1-260,0-4-391</inkml:trace>
  <inkml:trace contextRef="#ctx0" brushRef="#br0" timeOffset="17540.033">24691 15446 197,'-19'5'774,"-2"-2"-119,3 2-53,-1 0-86,3 1-71,0-1-68,2 2-79,3-2-21,0 2-55,4 1-31,0-3-44,7-5-14,-4 12-30,4-12-13,6 10-27,-6-10 3,12 7-15,-1-5-2,-11-2-25,25 2 11,-12-4-19,2 0 5,2-1-2,1-1 39,-3-1 21,2-3-12,-2 1 4,3-2-14,-5-1 14,1-2-17,-4 0 8,0-1-16,-2 1 7,-3-3 2,0 2-3,-3 2-10,-1 1-4,-4-2-9,1 3-10,-5 1 0,1 2-4,-3 0-1,-1 2-4,-3 0-3,-3 2 0,1 4-2,-3-1-2,-1 4-6,-1 0 8,0 4-7,0-1 5,3 1-8,2 3-15,2 0-57,-1-1-37,7 0-51,0 1-21,5 1-74,2-1-43,1 0-64,4-4-50,4 3-105,1-1-170,4-2-301,1-1-592</inkml:trace>
  <inkml:trace contextRef="#ctx0" brushRef="#br0" timeOffset="17790.995">25101 15357 419,'2'-10'727,"-2"10"-86,6-14-78,-6 14-63,3-8-52,-3 8-51,0 0-29,0 0-20,0 0-43,0 0-29,0 0-22,4 12-35,-4-12-42,0 26 18,0-9-36,0 1-30,0 3-23,0 1-14,0 1-28,-2 1-13,0 1-10,0-1-4,-1-2-5,2-1-11,0-2-6,-1 0-5,2-3 1,0 0-65,0-3-54,0-1-61,0 0-57,0-12-35,3 18-51,-3-18-77,4 15-112,-4-15-115,6 9-637,-6-9-862</inkml:trace>
  <inkml:trace contextRef="#ctx0" brushRef="#br0" timeOffset="18515.542">24854 15642 365,'-11'-2'774,"11"2"-202,0 0-116,-10-6-105,10 6-72,0 0-59,10-2-40,-10 2-37,24-5-31,-6 1-19,5 1-21,1-2-12,7-2-17,1 1-6,4-2-13,-2 2 1,2 0-1,-5 0 9,-1-1 21,-3 3 23,-3-2 9,-4 4 13,-1-1 6,-4 2 17,1 0 9,-5 2 25,3 1-33,-6 2 42,-1 2-27,-2 1-16,4 1 8,-6 0-17,1 2-22,-2 1-22,2 0-8,-3 0-10,2-1-13,0 1-5,1 0-6,0 0-15,0-2 12,0 1-6,1-1 3,3-3-6,-2 2 4,4-2-10,-1-1 0,2-3-5,3 3 0,-3-2 0,3-3-1,1 1-3,-1-2 0,-1 1 0,4-5 3,-2 2-1,3-1 1,-5-3-3,3-2 0,-3 2 4,4-4-4,-2-1 0,3-1 0,-5 3 0,1-1-1,-5 0 2,1 4 28,2-1 14,-5 1 5,0 0-2,1 1-4,-8 6-6,12-11-4,-12 11-7,9-5 26,-9 5 36,0 0 65,14 8 13,-6-2-39,-1 2-11,0 2-30,2 1 32,-4 3-18,1-2-8,-2 2-19,1 3-9,-1 0-9,0-1-1,-3 2-10,1 1 1,-4 3-1,1 0-5,-3 0-3,0 4-5,-2-1-12,1 2 4,-4 2-9,-2-1 4,-1 1-7,-2-2 0,1 0-4,-5 3-2,5-4-1,-3-1 4,-2-1-5,0-1 1,1-1 4,0-1-7,0-3 2,-4 0 2,5-1-1,-1-3-4,-1-1 5,4 1-4,-1-4 4,2 0 1,1-2-7,0 1 3,2-2-4,-2-2 4,3 2-1,-1-4 10,-1 0-20,0-1 17,0 0-14,-3-2 12,1-3-17,-4 1 3,1-3-16,-6-4-5,3 1 8,-2-4-1,-2-2 6,4-3-1,1-2 4,2-1-7,8 1 2,-2-1-3,1 1 10,5-3-15,4 3-13,2-1-22,3 0-49,6-1-41,2-1-54,6 0-50,3-4-66,7 2-77,0 0-116,1 4-91,5-1-191,0 1-562,3-1-961</inkml:trace>
  <inkml:trace contextRef="#ctx0" brushRef="#br0" timeOffset="19303.229">27131 15829 692,'0'0'648,"-12"-10"-106,12 10-51,0 0-82,-16 2-17,10 4-53,1 1-36,-2 2-41,2 1 2,-1 2-74,2 0-4,1 2-50,1-3-12,0 1-29,4 0-2,-1-1-21,1 0-2,4-1-29,0 1 3,3-4-14,5 0 6,1-2-24,4-1-3,2-3-38,-2-1-4,8-2-45,0-1-10,-2 1 4,0-5 10,0 0 2,-3 0 1,0-2 15,-3 0-7,-4-2 10,3 0 8,-5-3 12,-4 1 10,1 2 4,-2 0 9,-3-2 13,-1 4-19,-4 9 12,7-14 1,-7 14 12,0 0-2,0-13 38,0 13-15,0 0 26,0 0 0,-11 6-9,11-6 2,-3 12 4,3-12 7,-2 14-19,2-14-1,0 16-14,2-7 16,1 0-4,3 0-5,2 0 3,3 0-8,0-2 3,5 0-12,-1-1 7,5-1-13,3 0-6,-5-3-1,6 0 3,-3-2-5,0 0 4,-1-4 9,0 2-11,1-3-4,-2-2 0,-3-1 3,2 0 24,-6-1 18,0-2 0,-3-1 15,-1 1-3,-2 0 0,-1 0-10,-5 11-2,2-21-9,-2 21-7,-3-18-6,-1 9-4,-2 2-8,-2 1 0,2-1-9,6 7 1,-16-7-48,16 7-42,-16-4-71,16 4-90,-15 0-79,15 0-102,-16 2-50,16-2-198,-11 8-451,11-8-742</inkml:trace>
  <inkml:trace contextRef="#ctx0" brushRef="#br0" timeOffset="19579.601">27995 15765 669,'6'-7'578,"-6"7"-102,0 0-15,0 0-61,0 0-45,0 0-55,-2 12-39,2-12-12,-4 17-44,4-17-30,-4 18-29,4-18-34,-2 22-24,0-11-20,1 1-12,1 0-20,0-12 1,1 22-4,1-11-4,0-1 9,2-2 15,1-1-32,0 1 4,-5-8 15,13 12-26,-4-8 13,-9-4-28,22 4-7,-22-4-20,25-1-36,-8-2-19,-1-1-29,0-3-27,3-1-38,-1-1-65,-1-1-23,3-1-62,-6-3 4,0 0-105,-1-1-439,1-4-420</inkml:trace>
  <inkml:trace contextRef="#ctx0" brushRef="#br0" timeOffset="19898.742">27865 15656 661,'-21'6'661,"2"1"-89,2-1-34,3 0-61,0 0-66,4 0-67,-1-1-56,4 1-44,7-6-29,-6 9-44,6-9-24,4 9-28,-4-9-33,16 5-7,-4-3-12,4-2-10,1 0-8,6 0-10,0 0 0,0-4-3,0 0-8,2-2-1,-2-1 28,0-1-10,-4 0 5,1-1 1,-5-3 17,0 2-3,-3-1-9,-2 1-6,-5 2-12,-1-1-7,-4 9-5,0-14-8,0 14-4,-5-11-5,5 11 4,-17-7-7,6 7 1,11 0-4,-28 0 2,10 5-4,1 0-2,-4 2-18,0 1-39,0 2-37,3-2-38,-3 3-38,6 0-36,-2 2-38,6-4-31,0 1-72,0 2-42,7-4-91,2 2-97,2-10-352,4 16-503</inkml:trace>
  <inkml:trace contextRef="#ctx0" brushRef="#br0" timeOffset="20166.775">28400 15591 21,'0'0'806,"1"-19"-156,-1 19-72,0 0-44,-6-13-62,6 13-49,0 0-73,-6 6-22,6-6-33,-7 15-58,5-4-9,-1 3-43,2 4-18,-1-1-36,1 2-17,-1 1-15,0 1-20,4-3-18,0 5-14,2 0-10,-1-1-5,1-3-11,1-1 0,-2 0-6,2-3-1,2 0-16,-2-1-52,0-2-38,1-1-30,0-3-57,1 1-65,1-2-43,-2-2-52,-6-5-74,17 10-38,-17-10-112,17 3-437,-17-3-598</inkml:trace>
  <inkml:trace contextRef="#ctx0" brushRef="#br0" timeOffset="20394.89">28719 15569 521,'2'-14'741,"-2"14"-121,1-19-66,-1 19-93,1-13-4,-1 13-4,0 0-1,0 0-43,0 0-13,8 7-22,-4 3-13,-2 4-24,3 2-43,1 5-40,-1 1-25,1 2-41,3 2-33,-1 2-30,-1 1-23,1-2-19,2 1-25,-3-5-5,0-2-11,-1 2-7,-2-2-9,0-4-47,0 0-89,-3-1-106,1-2-91,-4-1-125,1-1-141,-4 2-158,-1-4-973,1 2-1381</inkml:trace>
  <inkml:trace contextRef="#ctx0" brushRef="#br0" timeOffset="21627.348">3720 16749 716,'0'0'610,"0"0"-90,-7 6-43,7-6-45,0 0-19,0 0-39,0 0-37,0 0-14,0 0-18,0 0-20,0 0-31,10 5-32,-10-5-25,13-5-31,-4 2-28,1-1-16,3-2-16,-1 0-18,3-2-16,-1-1-17,4 0-5,-1-2-17,0 2-7,0-3-3,-2 0-4,-2 4-6,0-3 1,-3 2-4,1 0 1,-3 0-11,-2 1 0,0-1-6,-6 9 0,7-15-2,-7 15-7,-3-10-2,3 10 0,-10-9 4,10 9-6,-18-3 4,5 3-21,-3 3 22,-2 1 3,-2 4 3,-1-1-3,-2 3 2,0 2 2,1 2-2,1 3 6,2 0-4,2 1 8,1 3-7,4-3 5,2 0 10,3 2 8,2 1 4,3-4 10,0 0 3,4 1-6,2-2-3,1-1-2,2-1-21,5 2 20,-1-3-23,5-1 20,0-3-7,2-1-5,0-1-7,1-4-39,2-1-52,-1-2-54,2 0-18,5-3-41,-2-3-41,7 0-69,-2-3-47,-2 1-40,0-3-30,-3 0-89,-4 2-39,-2 0-367,-5-3-497</inkml:trace>
  <inkml:trace contextRef="#ctx0" brushRef="#br0" timeOffset="21818.726">4117 16723 65,'0'0'677,"0"0"-143,-9-7-89,9 7-12,0 0-12,0 0-35,0 0-29,0 0-50,0 0-23,14 8-5,-7-3-53,2-1-28,5 3-35,-1 0-10,2-1-35,1 1-19,2 2-10,1 1-15,3-2-17,-1-1-11,1 3-7,-1-3-7,2 0-8,0 0-47,-3-2-66,-2 0-67,2-3-69,-3 1-62,1-1-84,-3-2-51,0 1-165,0-2-456,-3-1-659</inkml:trace>
  <inkml:trace contextRef="#ctx0" brushRef="#br0" timeOffset="22039.521">4550 16685 128,'0'0'709,"-9"-11"-136,9 11-72,-9-8-29,9 8-55,-10-2-31,10 2-18,-12 2-31,3 2-23,0 3-29,-2 2-17,-2 0-29,0 6-20,-1 0-11,-2 5-27,-2 0-23,0 2-26,-4 4-20,-2 1-21,1-1-20,0 0-11,-2-1-14,3 1-11,1-6-9,3-1-64,-1 1-48,5-6-52,1 1-109,3-4-92,1 0-81,1-1-75,3-1-107,5-9-652,-5 12-862</inkml:trace>
  <inkml:trace contextRef="#ctx0" brushRef="#br0" timeOffset="22323.006">4671 16719 624,'7'-7'865,"-1"-1"-131,-6 8-98,10-7-63,-10 7-74,7-7-42,-7 7-44,0 0-15,0 0-27,14 2-17,-14-2-7,10 12-63,-5-2-1,0 1-52,2 5-30,-1 3 40,3 2-38,-1 6-22,1 2-29,1 3-14,-1 4-132,1 3-6,0-1 0,-2 0 0,1 2 0,0-1 0,1 2 0,-2-2 0,1-1 0,-2-4 0,-1-3 0,1 1 0,-2-3-34,-1-2-248,-3-3-50,2-2-50,-3-2-47,1-2-58,-1-3-76,0-1-82,-1 1-105,0-5-612,1-10-962</inkml:trace>
  <inkml:trace contextRef="#ctx0" brushRef="#br0" timeOffset="22627.566">4712 16886 256,'-4'-17'803,"2"4"-185,2 1-65,1 0-74,4-1-26,4 0-55,3-2-49,3 1-40,3 2-49,5-1-30,4 1-26,-2 3-15,5-1-26,-3 5-23,1 0 8,-2 2-4,1 2-17,-4 2-1,0 1-12,-1 3-8,-3-1-12,-3 2-11,-1 2-6,-4 1 4,-1 2 3,-3-1-23,-5 1-3,0 2-9,-5-1-11,1 3-13,-5 1 8,-3 1-12,0 0-7,-3 0-9,-1 0-43,-4-2-49,0 3-48,2-3-53,0-2-59,0-2-63,3 1-78,0-2-89,2-3-87,-2 2-853,1-3-1023</inkml:trace>
  <inkml:trace contextRef="#ctx0" brushRef="#br0" timeOffset="23042.108">5435 16887 238,'0'0'828,"-12"-4"-184,12 4-76,-16 0-79,16 0-53,-15 0-64,15 0-61,-15 4-45,15-4-39,-16 8-43,9-3-36,7-5-17,-12 12-19,12-12-14,-6 17-13,6-17-23,-3 15 0,3-15-13,4 20 9,-4-20-15,6 17 6,1-8-8,-2-2 4,4-2-10,-2 1 5,3-2-15,1 0 5,-1-1-15,-10-3 9,36-3 2,-22 1-7,0-2-4,0-2-1,0 0-1,-1-2-6,0 0 1,-2-1 2,1 1 0,-3 1 4,0-4 8,-3 3 2,0-2 5,-3 1 4,-1-2 3,-2 11-7,0-21 17,-1 11-10,-3-2-10,-1 3-4,0 1-2,-1-1-6,-2 2-4,0 2-3,-2 1-2,0 0-3,10 4 1,-23 0-8,11 4-50,0-1-53,-1 3-57,-1 1-62,1 2-103,-1 2-104,1-1-75,-2 6-308,1-2-299,2 1-732</inkml:trace>
  <inkml:trace contextRef="#ctx0" brushRef="#br0" timeOffset="23555.897">5886 16924 279,'-2'-9'674,"2"9"-121,-7-15-55,7 15-43,-4-10-59,4 10-41,-4-9-48,4 9-32,0 0 9,0 0-33,-5-8-12,5 8-14,0 0 6,2 13-29,-2-13-10,7 17-22,-3-8-12,2 5-16,-1-1-20,0 0-2,1 0-22,3 0-17,-1 1-20,0-2-10,-1 0-6,3-2-2,1 1-6,-2-3-4,2 0-11,-1-2-3,1-2 0,1-1-8,0-2-2,2-1-1,15-7-14,-13 1-11,3 0-11,-3-5-12,2-1-11,-1-1-4,-1-1 3,2-4 2,-2-1 2,0-1 5,-4 1 4,-2 0 15,0-1-5,-1 1 3,-2 0 10,-1 4 5,0 1 4,-1 3 8,1 0 10,-3 3-2,-3 8-1,6-14-2,-6 14-4,5-7 16,-5 7 22,0 0 4,9 5 21,-9-5 4,5 12-10,-1-3-10,-2 2 8,1 0-4,1 0-10,-1 2-8,2-1-9,-1 4-2,0-3-5,1-1 0,-1 1-6,1-1-5,0 0-34,3-1-22,-3-2-55,1 0-54,3-1-66,0-2-61,0 1-69,0-2-69,3 0-78,-1-2-106,-11-3-686,21 3-894</inkml:trace>
  <inkml:trace contextRef="#ctx0" brushRef="#br0" timeOffset="24323.394">6623 16927 441,'0'0'644,"0"0"-83,0 0-50,9 3-86,-9-3-68,16-3-48,-7 0-44,4-1-32,0-1-27,2 0-29,-2-1-32,3 0-30,-2-2-17,2 1 10,-1-2-37,-1 1 13,0 0-40,-2 2 33,0-3-41,0 1 12,-2-1-28,-1 1 27,-3-1-14,1 2 24,-2-1-16,-5 8 17,6-13-21,-6 13 10,2-11-26,-2 11 12,-7-10-13,7 10 6,-9-6-20,9 6 20,-13-1-30,13 1 14,-19 4 5,10-1 34,-1 3 9,0 2 13,0 0 16,-2 4 8,3 0-13,2 1 13,-1 1-24,0 1-11,5 1-2,-3-1-4,4 1-9,-1-1-7,2 1-15,1-1 5,0-1 1,2 1-14,1 0-1,0-1-3,2-1-2,0 0-1,2-2-3,0 1-19,1-3-20,1-3-20,1 0-28,0-1-34,0-2-50,4-1 4,-1-2-23,2-3-30,1 1-8,2-3 11,-1-2 5,1 0 3,1-3-3,0 1-9,-2-4-4,1 0 39,-2-2 13,0 1 45,-2-2 15,-2 0 35,0 3 9,-4 1 31,0 0 29,-1 0 48,-1 4 29,-1 2 14,-5 6-11,6-13 13,-6 13 33,0 0 14,5-8 7,-5 8 7,0 0-10,0 0 0,0 0-20,0 0 14,-2 11-25,2-11-11,0 14-8,0-14 10,2 18 6,4 4 69,-2-8-111,3 0-12,-2-2-1,3 0-7,0 0-8,1 0-9,0-2-5,3-1-4,-2-1-9,2-1-15,-1-2-8,-1-2-18,2-3-7,-12 0-18,22 0-18,-12-3-8,4-2 11,-3-2-2,2 0-2,-3 0 7,1-4 4,-1 1 17,-3-1 11,2-3-1,0 0 16,-1-2 26,0-3-22,-2 2 27,-1-3-30,1 3 33,-2 1-3,2 2 45,-3 0-11,1 2 25,-1 3-6,-1-2 7,-2 11 10,8-13 31,-8 13-1,0 0 30,10-2-16,-10 2-6,9 8-24,-9-8-8,9 14-22,-5-4-6,1 3-20,-1 0 2,0 2-16,1-1 3,1 1-9,4 2-8,-2 0-36,1-1-46,4 0-58,-3-2-59,4 0-51,0-2-62,3 0-64,-1-1-41,3-5-101,1 3-111,3-3-433,0-1-671</inkml:trace>
  <inkml:trace contextRef="#ctx0" brushRef="#br0" timeOffset="24578.938">7875 16753 165,'-3'-10'769,"3"10"-153,-5-15-57,5 15-70,-2-12-48,2 12-36,0 0-25,-4-9-3,4 9-32,0 0-20,0 0-27,4 16-33,-2-6-6,1 4-42,-1 2-30,1 2-5,2 5-29,-3-1-16,2 1-28,0 2-20,0 0-18,-1 0-11,0-2-13,1 0-7,-1-1-13,2-3-7,-3-1-51,1-2-55,-2 1-53,-1-5-58,3 1-41,-2-2-52,-1-11-70,1 18-80,-1-18-106,2 14-103,-2-14-634,0 0-889</inkml:trace>
  <inkml:trace contextRef="#ctx0" brushRef="#br0" timeOffset="24855.696">7666 17016 294,'0'0'555,"8"-14"-85,0 4-84,2 0-36,4 1-54,2-3-30,1 0-23,4 4-5,-1-2 7,3 3-27,0 0 3,1 2 0,0 0-9,-3 2 10,2 2-22,-1 1-15,-2 2-18,1 1-6,0 1-18,0 4-7,-2-1-18,-1 2-21,-1-1-20,-3 2-13,-3 0-11,1 1-11,-1 0-9,-2 1-6,-1 0-10,-2-1-38,1-1-37,-4 1-55,0-1-56,-3-10-75,3 18-65,-3-18-51,-3 17-88,3-17-81,-8 14-634,1-7-779</inkml:trace>
  <inkml:trace contextRef="#ctx0" brushRef="#br0" timeOffset="24995.762">8022 16931 402,'2'-11'543,"2"3"-108,-4 8-101,8-13-70,-8 13-48,6-8-35,-6 8-76,7-8-78,-7 8-116,9-4-134,-9 4-472,0 0-204</inkml:trace>
  <inkml:trace contextRef="#ctx0" brushRef="#br0" timeOffset="25698.282">8534 16936 261,'0'0'512,"18"-4"-55,-18 4-62,10-2-25,-10 2-25,8-6 203,-8 6-315,0 0 0,-9-5-5,9 5-5,-12-2-3,12 2-5,-19 0 1,8 2-33,-2 0-3,0 1 5,-2 2-14,0-2 1,-1 4-14,2-2-18,0 5-11,0-1-9,1 1-2,2 0-16,0 1-21,1 1-15,3 1-13,0-1-13,2-2-6,1 1-6,2-1-8,2-10 17,-4 17-28,4-17 0,4 12-3,-4-12 3,7 10-3,-7-10-6,12 5-9,-12-5-4,18-1-19,-8-2-23,0-1-14,3 0-13,-1-2 4,2-2 2,-3 0-6,3-2-8,-4 1-4,1-2 2,-1 0 2,0-1 11,-2-3 13,1 3-4,-2-2 33,0 0-14,-1 2 46,-1-1-27,-1 3 20,1 1-8,-5 9 22,8-15-12,-8 15 22,5-10-14,-5 10 12,0 0-13,0 0 22,8-5-12,-8 5 24,0 0 1,5 12-5,-5-12-3,7 14-6,-7-14-10,7 16 7,-3-5-2,1-2-5,1 0 1,2 3 0,-1-3-9,1 1 6,1-3 1,1 2-2,1-1-5,-2-1-3,1-2-3,0-2-24,-1 2 11,-9-5-18,20 2-23,-20-2-33,21-1-31,-11 0-12,2-4-19,2-2-14,-2-1-10,2 0 0,1-1-17,0-3 22,-1 1 1,1-2 15,-2-2 7,1-1 2,-1 0-11,-3-2 24,0-2 34,-1-2 5,0 1 24,-1-3 11,-3 2 52,-1 0 12,-2 0 46,-2 3 22,2 1 64,-4 4 9,2 1 5,-1 2-11,-2 0-13,3 11 14,-5-15 2,5 15 24,-6-10 20,6 10 14,0 0-5,0 0 34,-8 5 9,8-5-10,-2 16 7,2-5-12,1 5-4,0 4 0,2 2-35,-1 2-14,0 2-38,0-1-10,2 2-34,-1-1-12,-1-3-12,2 0-15,0 0 2,0-3-25,0-2-55,1-2-66,2-1-54,0-3-60,0-2-88,2-3-75,1-2-70,1 0-75,3-3-86,-3 0-763,2-4-968</inkml:trace>
  <inkml:trace contextRef="#ctx0" brushRef="#br0" timeOffset="26259.145">9712 17119 207,'0'0'925,"-5"-8"-210,5 8-97,0 0-73,-5-10-55,5 10-43,0 0-29,0 0-49,0 0-35,0 0-14,0 0-45,1 18-38,-1-18-48,3 21-37,-2-7-29,0 1-28,-1 2-16,0 1-10,0 0-14,-1 1-21,0 1-20,-2-3-90,-2 3-72,2-2-97,-1-1-86,1-2-101,0 0-109,1-1-202,-1 0-587,1-4-933</inkml:trace>
  <inkml:trace contextRef="#ctx0" brushRef="#br0" timeOffset="26646.627">10702 16990 744,'-1'-14'683,"1"2"-75,0 12-61,0-20-56,0 20-16,-2-15-54,2 15-28,0-14-65,0 14-26,0-12-45,0 12-5,0 0 20,0 0-29,0 0 17,0 0-24,15 9-34,-10 3-46,2 3 1,0 1-48,1 2-8,-2 2-35,2 2-1,0-1-27,-1-2 7,0 2-22,0-1 5,1-2-18,-3-1 10,0-1-72,0-2-57,-1-1-68,1-1-57,-2-3-51,2 0-41,-1-1-62,-4-8-89,4 12-89,-4-12-35,0 0-196,0 0-304,0 0-717</inkml:trace>
  <inkml:trace contextRef="#ctx0" brushRef="#br0" timeOffset="27062.911">10719 17157 532,'0'0'541,"2"-12"-49,-2 12-73,11-5-56,-11 5-77,21-3-44,-8 1-38,3-1-41,3-1-22,4 1-30,1-2-18,3 3-17,6-5-8,1 4-9,0-4-3,0 0-12,0 1-3,-2-1-12,-2 0-23,-3 2 15,-5-2-5,1 0-4,-1 1 5,-5 0-1,-1 0-2,-3 0-11,-1-2 9,0 1-11,-3 2 4,0-2-4,-4 1 6,-5 6-6,9-15 1,-9 15-16,5-13 17,-5 13 7,0-14 5,0 14 3,-4-17 9,4 17 22,-6-17 17,2 8 56,4 9 34,-8-13 0,3 6 20,5 7-7,-9-10 10,9 10-11,-7-8 6,7 8-16,-8-6 0,8 6 23,0 0-10,0 0 19,-13 6 9,13-6 2,-4 16-39,3-5-14,0 2 1,1 3-29,1 4-20,-1-1-19,0 5-16,1 1-14,1 1-6,-1 1-10,2-1-8,0 2 2,0-2-14,-1-2-1,2 0-29,-1 0-48,1-4-85,-1-1-92,1-1-70,-1-4-61,2 1-61,0-5-73,-1 1-76,2-5-6,1 2-206,-7-8-411,15 8-813</inkml:trace>
  <inkml:trace contextRef="#ctx0" brushRef="#br0" timeOffset="27850.03">11573 17203 399,'0'0'816,"0"0"-149,0 0-81,11 4-93,-11-4-50,12-2-48,-12 2-57,16-1-25,-7-1-39,2-1-26,1-1-36,0 1-36,1-3-30,1 1-17,-1-2-24,0-1-15,-1 2-9,1-2 1,-3 1-13,1-1-12,-4 1-5,2 0-11,-4-2 3,1 1-2,-2-1 0,-4 9 0,5-17 6,-5 17-2,5-14-5,-5 14-3,-5-11-6,5 11-8,-6-7-8,6 7-1,-10-3-3,10 3-1,-14 3-4,6 2 5,-1 1 10,0 4 18,0 0 22,0 2-9,1 1-8,0 1-11,1 1-6,1 1-4,-1 0-6,5 0-3,-2-2-5,0 3-3,4-5-3,0 2-15,4-3-13,0 1-5,0-3 17,3 1-21,1-3-29,3 0-3,0-2-12,3-2-22,-1-1-4,-1-2 1,2 0 12,1 0 11,-3-2 7,2-2 6,0-1 4,-1-1 10,1 0 8,-2-2-1,-2-1 6,1 1 6,-2-4 3,0 2-1,1 0 13,-2-1 4,-3 3 10,1 1-6,-2-3 5,3 3 3,-7 7 6,7-11 4,-7 11 6,6-8 5,-6 8-6,0 0 5,0 0-6,9-4 32,-9 4 2,5 8-2,-5-8 13,9 17 0,-4-8 3,-1 4 4,1 1 12,1-1 17,0 3-19,0-1-21,0-1-4,1 1-9,-3-3-9,2 0-10,0 0 1,-3-3-2,0-1 15,-3-8-15,7 15 3,-7-15 19,4 10 1,-4-10-5,0 0-3,0 0 3,5 7-17,-5-7 12,0 0-3,0 0-1,3-12-9,-3 12-4,0-15-3,0 3 2,2 0-5,0-4-7,1-2-1,1-5-8,-2-2 7,4 3 1,1-1 7,1 0-22,-1 1 20,5 3-5,-2 0 0,1 1-12,2 4 6,1 0-10,-1 3 15,1 4-16,1 0 18,-1 3-14,0 3 29,0-1-18,-2 5 3,4-1-5,-2 4 6,-1 2 1,-1-2 1,0 5 6,-1-1 5,1 2-4,-3 0-2,-2 0 13,0 3-17,-2-2-7,-1 1 7,0 0 1,-2 2-3,0-3-21,-2 1-92,0-2-67,0 1-49,-2 1-49,2-14-77,0 20-100,-4-11-107,2 2-42,2-11-146,-5 17-429,5-17-784</inkml:trace>
  <inkml:trace contextRef="#ctx0" brushRef="#br0" timeOffset="28150.856">12541 17059 741,'7'-11'647,"-7"11"-76,2-10-52,-2 10-59,0 0-63,0 0-43,0 0-20,0 0-22,0 0-17,0 0-1,-10 16-13,7-7-5,-3 5-7,1 0-3,-2 1-15,3-1-27,-1 3-28,3-2-53,-2 2-3,2-3-30,2 1-13,2-1-23,0 0-4,0-1-33,3 0 3,3-1-14,2-1-1,-1-3-60,5-1-45,1 0-54,1-5-51,1 1-43,2-1-43,0-2-30,0-2-42,5-2-64,-1-1-76,-1-2-38,1-2-149,-1 2-523,-2-2-804</inkml:trace>
  <inkml:trace contextRef="#ctx0" brushRef="#br0" timeOffset="28511.951">12926 17186 100,'0'0'709,"0"0"-146,0 0-60,0 0-74,11-3-68,-11 3-51,12-2-43,-12 2-30,13-7-26,-4 3-18,1 0-28,0-1-20,-1 0-28,-1-2-7,2 1-17,-1-1-14,0-3-12,0 0-7,-2 0-19,-1-2-8,-1 0 6,2 0-13,-5 1 6,1 0 10,-3 11 11,2-20 19,-2 20-1,-2-16-12,2 16-12,-3-10-4,3 10-7,-11-7 2,11 7 19,-13 3 16,6 1 17,-3 4 30,2 2 12,-1 3 14,-1 3 14,0 2 3,3 3 8,0-1-11,0 2-21,1 0 6,3-3-42,1 1-15,2-2-18,0 0-16,0-1 1,2-3-31,1 1 14,1-3-26,0-3 10,4-1-7,-2 0-47,3-2-44,1-3-54,-10-3-44,19 2-60,-19-2-43,25-2-76,-14-1-103,1-2-120,1-2-78,1 0-753,1-3-1011</inkml:trace>
  <inkml:trace contextRef="#ctx0" brushRef="#br0" timeOffset="29784.942">15220 17062 50,'2'-10'734,"-2"10"-132,0 0-60,2-11-30,-2 11-41,0 0-45,0 0-2,0-13-23,0 13-28,0 0-26,0 0-14,-4-12-28,4 12-34,0 0-30,0 0-12,-11-4-10,11 4-12,0 0-5,-13 4-28,5 1-6,0 2-17,0 2-10,-2 3-7,0 2-15,-2 3 13,0 4-24,1 1-2,1 4-37,0 0-69,1 1 0,4 0 0,-1-2 0,4-1 0,-2 0 0,3 0 0,2 2 0,3-4 0,1 1 0,2-2 0,2 1 0,2-5 0,2 1 0,5 2 0,-1-5 0,5 1 0,-1-5 0,-1-2 0,3-1 0,1-4 0,1-1 0,-3-1 0,1-2 0,3-2 0,0-1 0,-1-1 0,1-4 0,-2 1 0,2-5 0,-1 2 0,0-3 0,-4-1 0,0-2 0,-5 2 0,-3-3 0,1 0 0,-3-3 0,-1 2 0,-3-4 0,-2 1 0,-1-3 0,-4 1 0,-1-2 0,-3 1 0,-1 2 0,-2-1 0,-2 2 0,-1 3 0,-3 0 0,-2 3 0,-2 2 0,-3 2 0,-3 4 0,-1 0 0,-1 4 0,-2 3 0,0 0 0,-1 3 0,2 1-46,1 3-232,-5 1-62,7-1-70,2 4-65,0 0-78,3 1-94,3 0-54,-4 3-803,10-5-1132</inkml:trace>
  <inkml:trace contextRef="#ctx0" brushRef="#br0" timeOffset="30315.759">16386 17016 650,'5'-9'699,"-1"0"-112,0 1-47,-4 8-60,6-17-21,-6 17-33,5-12-27,-5 12-36,3-12-19,-3 12-27,0 0-22,0-13-25,0 13-36,0 0-9,-9-10-27,9 10 10,-13-4-29,13 4-1,-21 2-8,6 1-16,-1 1-20,-2 4 2,-3 0-15,1 3 18,-1 1-18,-1 5 16,0 3-109,3 1-28,-2 0 0,2 2 0,2 2 0,2 1 0,4 0 0,1 3 0,2-2 0,4-3 0,1 2 0,5-1 0,2-1 0,3 3 0,6 0 0,1-3 0,4 0 0,6 2 0,3-4 0,2-1 0,2-1 0,0-3 0,-2-5-71,2-2-302,1-2-62,0-2-85,-4 0-99,-1-4-126,-2 3-161,2-5-531,-3-2-1047</inkml:trace>
  <inkml:trace contextRef="#ctx0" brushRef="#br0" timeOffset="30931.64">16828 17120 167,'0'0'774,"2"-14"-144,-2 14-48,0-15-78,0 15-32,0-14-41,0 14-14,-2-14-29,2 14-22,0 0-12,-2-14-9,2 14-27,0 0-32,-3-9-51,3 9 11,0 0-9,0 0-29,-6 12-4,6-12-18,-3 22-17,3-10-24,-1 3-8,1 2-27,1 1-16,-1 0-26,1 1-4,1 0-22,0 1-30,0-5-12,0 5 0,1-2 0,-1 0 0,3 1 0,-2-5 0,-1 1 0,2-1 0,-1-2 0,-2-2 0,-1-10-7,5 17-105,-5-17-19,4 12-59,-4-12-42,0 0-10,4 9-24,-4-9-11,0 0-3,0 0-1,0 0 0,0 0-13,1-14 9,-1 14 18,-2-15 4,2 15 26,-4-22 10,1 9 39,2-3 20,-3 2 48,3-2 16,-2-1 37,1 0 5,0 2 50,0-1 20,1 1 38,-1 3 13,2 0 12,0 12 13,-2-20-1,2 20 29,2-14 0,-2 14 31,4-12-6,-4 12-14,7-8 4,-7 8 28,10-2-12,-10 2-4,15 2 11,-15-2-8,19 11 11,-6-3-11,0 2-12,3 2-18,1 0-19,0 1-15,-1 0-14,3-2 0,1 3-21,-2-3-8,-1 0-10,1-1-5,0 0-4,-1-1-4,-3-2-15,0-2-19,1 2-36,-1-2-43,-1-2-35,-1-2-42,-12-1-34,23 3-71,-23-3-26,20 0-44,-20 0-54,18-4-33,-18 4-90,16-4-526,-8-1-674</inkml:trace>
  <inkml:trace contextRef="#ctx0" brushRef="#br0" timeOffset="31247.395">17274 17108 135,'-4'-14'697,"2"4"-143,-2 0-64,1-2-35,1-1-53,-2 0-63,0-2 4,2 1-20,0 2-27,0 0-4,1 2-27,-1-2-17,2 12-17,-2-17-23,2 17-30,-2-13-17,2 13-25,0 0 27,2-11 12,-2 11 27,0 0-28,9 9 35,-3-1-25,0 2-1,1 4-29,1 3-11,-2 3-21,1 1-3,-1 1-24,-3 2-5,1 0-24,0 0-12,-3-1-4,1 1-12,-1-1-14,-1-3 1,0 1-7,1-3-9,-1 1-46,0-3-63,0-1-84,2-3-104,-2 3-82,1-5-84,-1-10-155,3 19-170,-3-19-876,-2 14-1318</inkml:trace>
  <inkml:trace contextRef="#ctx0" brushRef="#br0" timeOffset="31803.441">17871 17069 104,'0'0'640,"2"-17"-125,-2 17-90,3-16-27,-3 16-33,1-17-18,-1 17-4,2-15-18,-2 15-13,1-12-8,-1 12-15,1-11-24,-1 11-21,0 0-22,3-12-10,-3 12-5,0 0 14,0 0 19,0 0-10,6 13-4,-6-13-26,3 22-19,-2-10-41,1 5-4,-2-1-39,2 4-17,-1-1-16,-1 1-5,0 0-29,0 1 11,1-1-25,-1 2 4,2-1-75,-1-3-82,0 3-74,0-2-66,1-2-82,0 0-81,0 2-113,1-4-119,-1 4-166,0-5-411,1 2-857</inkml:trace>
  <inkml:trace contextRef="#ctx0" brushRef="#br0" timeOffset="32250.671">18027 17607 366,'0'0'767,"0"0"-126,1 12-55,-1-12-81,0 0-54,1 14-26,-1-14-42,0 0-47,2 15-20,-2-15-40,-3 10-6,3-10-41,0 0-8,-4 14-33,4-14 18,-4 10-23,4-10-14,-6 9-31,6-9-15,-6 8-22,6-8-8,-9 6-3,9-6-6,0 0-6,-15 3-14,15-3-3,0 0 0,-15-3-9,15 3-4,-7-6 7,7 6-15,-8-7-2,8 7-13,-4-10 1,4 10-9,2-10-2,-2 10-8,2-11 2,-2 11-6,9-9 5,-9 9-13,9-9 10,-9 9-8,12-5 4,-12 5-4,12-1 3,-12 1 2,12 1 1,-12-1-3,11 5 1,-11-5 3,8 5-1,-8-5 0,6 6-11,-6-6 18,0 0-1,5 11-6,-5-11 3,0 0-2,0 0 1,-2 14-4,2-14 2,0 0 0,-9 9-15,9-9 12,-8 4 4,8-4-23,-10 4-16,10-4-41,-10 2-35,10-2-38,0 0-37,-15-2-64,15 2-45,0 0-53,-12-5-70,12 5-69,0 0-91,-9-9-111,9 9-627,0 0-919</inkml:trace>
  <inkml:trace contextRef="#ctx0" brushRef="#br0" timeOffset="32706.929">18202 16826 662,'0'0'617,"-5"-10"-78,5 10-50,0 0-60,0 0-19,2-11 6,-2 11-9,12 3-35,-3 0 6,3 4-1,5 2 11,1 4 4,5 5 1,4 5-20,1 4-41,0 2 26,0 2-52,-1 3-22,-1 2-36,0 8-227,-6-3-21,-1 2 0,-4 0 0,-5 0 0,-5 3 0,-3-1 0,-7 3 0,-6-2 0,-8 9 0,-6 0 0,-10 0 0,-2-2 0,-7 0-517,-3 0-235,-17 13-275,-4-7-832,-7 0-1576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5:55:45.573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FFFF"/>
    </inkml:brush>
    <inkml:brush xml:id="br2">
      <inkml:brushProperty name="width" value="0.05292" units="cm"/>
      <inkml:brushProperty name="height" value="0.05292" units="cm"/>
      <inkml:brushProperty name="color" value="#FFD700"/>
    </inkml:brush>
    <inkml:brush xml:id="br3">
      <inkml:brushProperty name="width" value="0.05292" units="cm"/>
      <inkml:brushProperty name="height" value="0.05292" units="cm"/>
      <inkml:brushProperty name="color" value="#FF00FF"/>
    </inkml:brush>
    <inkml:brush xml:id="br4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82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4-23T06:00:24.699"/>
    </inkml:context>
    <inkml:brush xml:id="br5">
      <inkml:brushProperty name="width" value="0.05292" units="cm"/>
      <inkml:brushProperty name="height" value="0.05292" units="cm"/>
      <inkml:brushProperty name="color" value="#00B0F0"/>
    </inkml:brush>
    <inkml:brush xml:id="br6">
      <inkml:brushProperty name="width" value="0.05292" units="cm"/>
      <inkml:brushProperty name="height" value="0.05292" units="cm"/>
      <inkml:brushProperty name="color" value="#008000"/>
    </inkml:brush>
  </inkml:definitions>
  <inkml:trace contextRef="#ctx0" brushRef="#br0">30229 18637 183,'0'0'199,"0"0"-155,0 0-28,-6 11-158,6-11 39</inkml:trace>
  <inkml:trace contextRef="#ctx0" brushRef="#br1" timeOffset="84574.181">1105 477 71,'0'0'385,"0"0"-57,0 0-34,0 0-24,0 0-23,-1-11-5,1 11 8,0 0-2,5-8 9,-5 8 29,7-7-24,-7 7 0,8-7 40,-8 7 3,9-10-20,-9 10-16,14-10-31,-8 4-5,1 1-11,-7 5-14,12-11-8,-5 4 10,-7 7-24,10-11 16,-10 11-45,9-11 13,-9 11-33,9-10 20,-9 10-49,3-11 12,-3 11-53,0 0 14,2-12-44,-2 12-18,-6-6 4,6 6 20,-13-4-50,13 4 48,-19 1-36,5 2 34,-1 3-44,-1-2 28,1 1-26,-6 4 22,2 0-35,0 2 33,1-1-2,0 1-1,-1 0-11,1 3 12,1-1-10,1-2 3,3-1 3,1 0-8,1-1-3,2 1 1,-1-2-1,0 2 0,5-3 2,-1 0 0,1 0-6,5-7 3,-7 13-1,7-13 3,-3 12-9,3-12 4,3 9 1,-3-9 2,7 6 4,-7-6-1,11 6-3,-11-6 0,19 5-7,-6-5-2,-1 3 10,1-2-6,4 2-3,3-2 4,-1 3 0,1-1-5,0-1 5,0 1-2,2 2 4,1-1 58,-2 3-69,3 1 58,-6-2-65,3 2 59,-1 0-62,-7 1 61,3 0-68,-5-1 63,0 1-60,-1 2 64,-2-1-75,-3 0 78,-1 0-67,-4-10 68,0 21-72,-4-10 7,1-2 7,-3 2 7,-4 0 1,1-2 13,-3 2 12,-2-4 6,-1 1 0,-4-1 9,-2 0 3,0-3 9,0 0-5,2-1-1,0 0-10,-2-2 1,1-1-5,1 0-2,-2-1-6,2-1-2,0-2-3,1 0 45,0 0-57,0 0 32,3-3-41,0 1 52,0-1-60,1 0 48,3-2-80,-2 2 12,2-1-89,2 0-19,-1 0-113,4 1-61,-1 0-44,7 7-79,-7-12-99,7 12-44,-1-11-51,1 11-783,0 0-1031</inkml:trace>
  <inkml:trace contextRef="#ctx0" brushRef="#br1" timeOffset="84941.208">1583 519 93,'0'0'882,"4"-14"-149,-4 14-20,2-15-125,-2 15-33,3-17-79,-3 17-12,3-15-48,-3 15-46,4-14-15,-4 14-64,2-13-7,-2 13-46,2-9-49,-2 9-42,0 0-10,5-7 26,-5 7 4,0 0-12,8 8-10,-8-8-15,5 17 4,0-6-12,-1 3-14,0 2 24,-2 0-128,1 2-4,1 0 0,-2 0 0,1 3 0,0 1 0,-2-3 0,2 0 0,0 1 0,0-3 0,-2 1 0,0-1 0,2 0 0,-3 0 0,2-2 0,1-2 0,-2-1 0,0 0 0,1 0-277,-2-12-80,2 17-38,-2-17-77,2 15-100,-2-15-80,0 0-73,-2 15-779,2-15-1132</inkml:trace>
  <inkml:trace contextRef="#ctx0" brushRef="#br1" timeOffset="85138.045">1465 710 690,'0'0'626,"-6"-7"-62,6 7-61,0 0-78,-3-11-33,3 11-62,0 0-25,9-9-70,-9 9-55,12-7-43,-12 7-4,18-5-48,-6 4-15,0 0-16,1-1-40,1 2-56,0 0-70,4 0-92,2 0-66,-2 0-90,5 0 19,-1 0-63,0 0-27,1 0-35,6 0-202,-1-2-176</inkml:trace>
  <inkml:trace contextRef="#ctx0" brushRef="#br1" timeOffset="85564.839">2020 649 431,'20'-4'342,"-3"2"-37,0-1 5,-4 1-18,-1-1 50,-3 0-30,3 1-8,-12 2-33,13-6-13,-13 6-22,11-3-18,-11 3-9,0 0 6,0 0-21,0 0-1,-13-5-5,13 5-40,-18 5 25,7-2-31,-2 3 5,-2-1-20,-2 3-11,0 1 17,2 3-22,-3-1-10,3 1-11,1 0-13,3-1-18,-1 1-6,3-1-4,1 0-13,1 1-5,0-3-8,4-1 3,3-8-5,-3 17-3,3-17 0,3 12 1,-3-12-8,10 9-9,-10-9 5,15 6-9,-15-6-23,19 2-19,-19-2-27,27-3 10,-16-1-22,6 1-12,-3-4-19,0 3-3,1-4 10,-2 0 1,1-1 28,-1-1 14,0 2 10,-4-3 14,-1 0 11,3-1 5,-5 0 4,-1 1 26,0 2-20,1 1 45,-6 8-10,8-16 9,-8 16-22,5-12 8,-5 12-22,0 0 37,0 0-8,4-8 20,-4 8-12,0 0 0,0 0 11,0 12-3,0-12 6,4 13-3,-4-13-5,4 18-7,-1-8-6,-1 0 7,2 0-12,1 2-3,1-2-2,1 1-7,-2-1-3,5 0-11,-1 0-55,1-1-47,-2-4-59,6 2-65,-4-3-70,4 0-66,-1-3-20,1-1-65,0 0-30,3-2-530,-2-2-618</inkml:trace>
  <inkml:trace contextRef="#ctx0" brushRef="#br1" timeOffset="85852.847">2591 548 655,'3'-14'561,"-3"1"-57,0 13-41,0-20-44,0 20-20,0-18-25,0 18-29,-2-14-42,2 14 2,-1-16-90,1 16-22,0 0-52,-1-11 37,1 11-9,0 0-11,0 0-29,0 0 17,0 0 1,-8 11-18,8-11 29,-3 18-28,2-6-6,1 2-8,-1-1 2,1 0-38,0 5 37,0 0-57,0 0 36,1-1-58,-1 0 37,1 2-49,-1-3 30,2 2-56,0-1 46,2-2-52,0-1 47,-1-1-53,1-1 51,3-1-59,-3-1 60,2-1-85,-1-1-30,4-3-52,-1 0-39,-8-5-38,15 7-54,-15-7-55,18 0-56,-18 0-67,19-2-59,-8-2-40,-11 4-125,16-8-459,-7 2-733</inkml:trace>
  <inkml:trace contextRef="#ctx0" brushRef="#br1" timeOffset="86073.179">2385 687 289,'-13'2'765,"13"-2"-165,-14 3-71,14-3-47,0 0-81,0 0-48,0 0-61,0 0-34,0 0-36,0 0-33,12-5-46,-12 5-32,22-4-18,-11 2-20,3-1-18,1-1-9,2 0-58,0 1-37,1 1-84,0-3-102,2 1-68,3-3-100,-1 4-65,-3 0-561,-1 0-639</inkml:trace>
  <inkml:trace contextRef="#ctx0" brushRef="#br1" timeOffset="86488.919">2925 681 607,'0'0'530,"15"-3"-108,-15 3-29,17-2-45,-6 0-56,-1-2-48,0 1 14,2-2-37,-1 0-25,1 0 23,-1 1-26,1-4-9,-2 3-51,0-3 26,-1 2-33,0-1-30,-2-1-2,-1 3-2,0-4-2,-6 9-33,7-12 5,-7 12-31,3-13 16,-3 13-36,-3-11 17,3 11-25,-9-8 20,9 8-24,-17-4 16,17 4-19,-24 1 15,10 2-18,-2 0 19,-1 1-32,0 1 8,-1 3 8,-1 1 0,4 2 8,-3-1 14,4 1 22,0 3 12,5-4-5,0 2 28,4 2 20,1-3-13,-1 0 6,5 2 6,1-3 1,4 2-6,0-1-14,3 0-7,2-1-8,1 1-9,1-4 0,2 3 6,0-4-7,1 0-2,0-2-6,0 2 0,-1-2 16,0-1 5,1-2 12,-2 2-35,1-3 11,-2 1-29,-12-1 19,21 0-32,-21 0 24,18-1-34,-18 1-8,14-3-77,-14 3-64,12-1-62,-12 1-88,11-5-94,-11 5-103,7-6-119,-7 6-843,0 0-1076</inkml:trace>
  <inkml:trace contextRef="#ctx0" brushRef="#br1" timeOffset="88101.468">4115 635 175,'9'-4'601,"-9"4"-55,14-8-66,-14 8-26,12-7-70,-12 7-10,9-6 15,-9 6-42,8-5-29,-8 5-26,0 0-43,8-7-36,-8 7-31,0 0-17,0 0-16,-11-6-8,11 6-15,-13 2-2,13-2-10,-19 4-6,7-1-25,-3 2-20,1 0-13,-1 0-3,1 2-16,-2 0-7,1 1-2,0-1 15,2 1-27,-1 0 0,1 0-3,1 1-2,1-1 5,1 0-1,2 0-6,1-2-2,2 1 4,5-7 1,-8 12 1,8-12-4,0 0 3,2 14 2,-2-14-3,9 7 1,-9-7-8,19 7 4,-8-6 14,3 2-22,-3-1 17,7 0-4,0 1 5,1 0-19,2 1 20,-2-1-24,1-1 6,-1 2 3,-1-1-2,1 2 2,-1-3-7,-1 4 2,-3-2 1,0 1 2,-4-1 3,2 1 4,-5 0 1,-7-5 6,11 10 17,-11-10 17,2 11 11,-2-11 44,-6 11-38,-1-5 45,0-2-49,-6 3 35,-1-1-59,-3 0 41,1-2-57,-3 2 39,-4-2-68,3 0 64,0-1-63,-2 0 56,3-1-58,-3-1 48,2 3-65,2-4 110,1 1-109,3-1 36,0-1-103,1 1-54,1-2-68,12 2-68,-20-3-107,20 3-140,-11-3-71,11 3-120,0 0-622,0 0-949</inkml:trace>
  <inkml:trace contextRef="#ctx0" brushRef="#br1" timeOffset="88405.147">4415 688 183,'0'0'890,"7"-10"-123,-7 10-71,5-8-81,-5 8-47,0 0-54,7-10-72,-7 10-54,0 0-63,0 0-31,7-7 2,-7 7-62,0 0 20,9 7-70,-9-7 43,8 14-85,-3-4 70,0 4-64,2 4 39,1 3-53,-1 1 22,1 0-68,-1 4 31,3 1-51,-2 2-8,1-2-60,0 1 0,-1-1 0,-1 0 0,-2-1 0,2-4 0,-1 2 0,-1-3 0,0 2 0,-1-4 0,0 0 0,0-4 0,0 0-162,-1-1-125,0-2-92,-2-2-52,2 0-48,-3-10-95,2 12-77,-2-12-100,0 0-672,0 0-1030</inkml:trace>
  <inkml:trace contextRef="#ctx0" brushRef="#br1" timeOffset="88680.384">4431 756 644,'3'-17'595,"0"1"-96,3-1-29,1 3-70,2-3-28,4 2-39,2 1-12,-1 1-19,7 3-64,0 1 3,0 1-26,3 4 0,0 0-37,-2 3-4,0 2-1,0 2-30,-2-1-20,-2 4-21,0-2 3,-3 2 25,1 1 2,-5 2-39,-1-1 16,-3 1-26,-4-1 34,0 1-41,-3-9 17,-1 18-46,-3-9 26,-3 3-45,-3-2 21,1-1-42,-2 3 32,-3-3-62,-2 2-21,-1-1-74,1-1-50,1 1-52,2-4-72,-1 2-86,3-3-96,0 1-63,1 0-124,10-6-604,-11 7-873</inkml:trace>
  <inkml:trace contextRef="#ctx0" brushRef="#br1" timeOffset="89122.854">5248 657 607,'5'-8'712,"-5"8"-65,5-9-32,-5 9-87,0 0-51,-4-16-39,4 16-38,-13-8-32,13 8-36,-19-7-16,6 4-28,-1 2-44,0 1 7,-1 0-68,-2 1 27,-2 2-99,3 1 41,-1 0-77,-1 2 34,4 2-90,-1 1 72,2-1-24,2 0-10,0 1-10,3 1-63,1 0 58,0-1-91,4 0 94,3-9-55,-2 14 47,2-14-57,4 10 57,-4-10-59,10 10 54,-10-10-63,16 7 36,-16-7-52,20 2 24,-8-4-46,1 2 13,0-2-39,3-1 28,-1-2-34,2-2 26,-2 2-14,2-2 20,-3-2 10,1 1 17,-2-1 9,1 1 3,-3-1 8,-2 2 8,1 1 2,-2-1 5,0 3 5,-8 4 9,12-8 3,-12 8-5,11-7-3,-11 7-4,0 0 5,11-3 19,-11 3 10,0 0-1,12 8 34,-12-8-35,6 10 13,-6-10-28,8 14 22,-8-14-27,5 16 25,0-7-33,-3 0 24,2 0-31,0 1 22,-4-10-90,5 17-60,-5-17-74,9 14-83,-1-8-93,0-2-84,-1 1-113,4-3-23,-1 3-706,-10-5-912</inkml:trace>
  <inkml:trace contextRef="#ctx0" brushRef="#br1" timeOffset="89392.4">5747 590 366,'0'0'589,"6"-16"-60,-6 16-67,-3-11-28,3 11-57,-7-9-13,7 9 4,-11-6-28,11 6-42,-18-2-25,18 2-26,-23 2-12,10-2-5,2 3-7,-5 2-7,3 2-4,-2-2-15,4 4-23,-3 1 35,2-3-78,2 5 14,0-2-63,1 1 22,1 0-52,3 0 29,-1 0-54,2-1 39,4-10-57,-3 19 43,6-9-48,-3-10 39,9 17-58,-3-10 5,1 0-92,2-2-46,1 0-69,0-1-55,0-2-67,3 0-82,0 0-37,1-2-48,-1-2-48,-1 1-130,6-2-381,-1-1-682</inkml:trace>
  <inkml:trace contextRef="#ctx0" brushRef="#br1" timeOffset="89793.523">5870 686 34,'13'-3'600,"-13"3"-97,0 0-65,0 0-31,12-2-33,-12 2-66,12-3-37,-12 3-36,13-4-19,-13 4-29,19-7 11,-9 5-36,0-2-10,4-1 5,-1-2-13,1 3-3,-1-1-11,1-3-20,-1 0-23,0 1-11,1 0-2,-3-1-1,2-2 1,-2 1 8,0-2-30,-1 2 5,-1-3-30,-1 0 17,-3 3-27,1-2 34,-4 3-33,1-2 14,-3 10-25,-1-14 14,1 14-21,-7-11 15,7 11-18,-15-6 15,15 6-21,-20 0 22,20 0-18,-23 6 16,9-1-16,1 2 18,-1 2 8,2 1 14,-2 2 17,4 2-1,1-2 5,1 2 18,2 0 42,1 1-34,4-2 4,-1 0-22,5 0 50,1 0-33,3 0 8,1 1-36,1-3 9,1-1-32,4-2 20,0 1-33,4-4 16,0 1-26,1-1 27,3-3-32,1 0 17,-1-2-31,2-2 3,0 0-61,2-2-13,-3 2-54,-1-3-28,-3 0-63,-3 1-59,0-3-90,-5 3-78,1 0-88,-5-1-113,-7 5-543,8-7-808</inkml:trace>
  <inkml:trace contextRef="#ctx0" brushRef="#br1" timeOffset="91385.642">7406 512 65,'0'0'892,"0"0"-180,2-11-52,-2 11-51,0 0-73,0 0-56,4-9-63,-4 9-66,0 0-42,0 0-29,0 0 13,0 0-42,0 0 22,5 7 25,-5-7-90,4 18 46,0-7-81,-2 5 57,1 0-23,1 1-23,-2 4-21,2 2-22,0-1-27,-1 0-23,1 0-91,1-1 0,-3-2 0,2-2 0,-1 1 0,-1-2 0,1 0 0,-1-1 0,0-4 0,0 2 0,-1-3 0,-1-10 0,4 17-82,-4-17-117,4 15-112,-4-15-59,0 0-79,5 10-59,-5-10-99,0 0-45,0 0-108,0 0-590,5-8-952</inkml:trace>
  <inkml:trace contextRef="#ctx0" brushRef="#br1" timeOffset="91645.517">7211 473 880,'0'0'730,"-16"-5"-37,16 5-62,0 0-84,-13-5-61,13 5-78,0 0-55,0 0-24,-7-7-40,7 7-23,0 0-7,11-4-27,-11 4-34,18-4-38,-5 2-13,2 0 27,3 0-101,0-1 0,1 1 29,1-1-67,0 0 39,0 0-63,2 2 45,-3-2-100,1 2-43,-1 0-51,1 0-62,-2 0-35,1 1-98,-3 0-76,1 1-52,-2 1-94,-1-1-24,0 3-741,2-1-924</inkml:trace>
  <inkml:trace contextRef="#ctx0" brushRef="#br1" timeOffset="92033.683">7767 640 468,'0'0'795,"0"0"-127,-14-2-43,14 2-101,0 0-56,0 0-76,0 0-80,0 0-47,5-10-6,-5 10-42,13-2-32,-13 2-27,21 0-30,-8 0-12,0 2-33,3 2-14,2-1-20,-4 4-10,2-1 10,-1 2-23,-2 0 12,-1 0-24,0 3 17,-2-2-19,-3 1-1,0-2-4,-2 1-3,-1-1 3,-4-8-2,3 17-1,-3-17 3,-3 12-5,3-12 3,-7 13-1,1-6 1,6-7-3,-14 7 5,14-7 2,-14 5 0,14-5-6,-13 2 2,13-2 10,-13-2 20,13 2-21,-10-5 21,10 5-23,-5-7 16,5 7-24,-1-15 16,1 15-24,5-14 18,0 6-26,0 0 3,5-4 2,-1 3 0,1 0 1,4 0-12,-2 0-45,1 0-47,2 0-56,-2 1-62,2 0-63,-1 1-79,0 0-39,0 0-78,0 2-43,-5-1-580,2 2-725</inkml:trace>
  <inkml:trace contextRef="#ctx0" brushRef="#br1" timeOffset="92379.523">8157 653 286,'0'0'584,"12"6"-88,-12-6-43,16 2-54,-16-2-62,20-1-45,-20 1-5,25-1-13,-11-2-10,0 0-23,3 2-27,-3-2-7,1-1-39,-2 1-21,-1-1 2,-1-1 4,-1 2-22,-1-3-19,0 3-21,-3-4-18,-6 7-4,9-9 4,-9 9-6,4-10-11,-4 10-12,0 0 14,-2-10-10,2 10-2,0 0-11,-15-4 1,15 4 5,-13 2 17,13-2 13,-17 5 10,8-1 37,1 1-35,1 1 43,0 2-26,1 2 38,-3-1-60,4 1 44,-2-1-61,3 3 44,1-3-17,-1 2-12,1 0-11,2 0-9,2 1-74,1-2 66,-2-10-9,6 19-63,-1-8 60,0-4-2,3 1-8,2-1-8,0-1-55,2 1-86,3-3-40,-1-1-64,3-2-55,1 0-49,2-3-76,1-1-72,3-1-61,0-4-9,1 2-130,3-7-482,-3 2-776</inkml:trace>
  <inkml:trace contextRef="#ctx0" brushRef="#br1" timeOffset="92793.4">8685 630 123,'0'0'705,"0"0"-118,0 0-76,0 0-41,0 0-57,0 0-47,0 0-39,14-7-37,-14 7-29,14-2-17,-4-3-36,2 3-23,-2-3-12,2 2-14,2-2-25,0-2-18,0 3-29,-3-2-14,3-1-10,-2 0-7,-1 2-12,-1-1 0,1-2-9,-2 2-7,-2-2 24,0 1-40,-2-1 13,-5 8-20,8-11 11,-8 11-23,1-13 14,-1 13-17,-4-8 15,4 8-9,-10-5 8,10 5-6,-18-2 9,6 4-15,1 0 10,-5 1-11,2 4-1,0-2 9,0 3 1,2 1 31,-1 0 9,1 2 4,3 1 7,2 2 46,0-3-16,1 3 42,2-1-7,3-2 8,1 3-21,2-2 46,5 0-63,-1 1 28,3-2-66,0 0 41,2-2-57,2-1 49,1-2-8,0 1-13,3-2 10,0 0-7,2-1-15,-3-2-11,3-1-6,1 0-4,-5-1-12,2 0-1,-3-1-27,2 1-51,0-2-95,-2 0-82,0-1-45,-2-1-84,3-1-90,-5 2-142,4-3-133,-4-1-757,3-1-1118</inkml:trace>
  <inkml:trace contextRef="#ctx0" brushRef="#br1" timeOffset="93680.275">1325 1571 467,'0'0'642,"-12"-5"-56,12 5-35,-9-7-50,9 7-25,-6-7-42,6 7-17,-7-5-32,7 5-32,0 0-11,-8-8-9,8 8-61,0 0-8,0 0-30,0 0 50,0 0-66,0 0 66,-6 13-43,6-13 43,2 20-51,0-6 19,1 1-114,-2 4-138,0 0 0,1 3 0,1 2 0,-1 2 0,-2-1 0,0 1 0,0-1 0,0-1 0,0 0 0,0-2 0,2-1 0,-2-1 0,0-5 0,0 2 0,1-5 0,-1 1 0,2-2 0,-2-11 0,1 17-267,-1-17-240,3 12-83,-3-12-76,0 0-83,10 5-89,-10-5-614,0 0-1069</inkml:trace>
  <inkml:trace contextRef="#ctx0" brushRef="#br1" timeOffset="93918.587">1220 1634 827,'0'0'781,"-4"-14"-52,4 14-105,0 0-54,3-19-73,-3 19-65,12-12-57,-4 7-32,5 0-7,1-2-79,3 4-16,2-2-60,2 1 14,2 0-74,3 1 23,-2 2-65,4-2 16,-1 2-52,0 1 29,-6-1-56,2 1 34,-1 0-53,-1 0-38,-2 0-80,0 0-37,-3 0-80,-1 1-52,-1-1-51,0 0-98,-14 0-66,21 2-75,-21-2-188,13 6-334,-13-6-719</inkml:trace>
  <inkml:trace contextRef="#ctx0" brushRef="#br1" timeOffset="94366.711">1323 1777 344,'-10'5'775,"10"-5"-144,-9 5-62,9-5-79,0 0-87,0 0-56,0 0-85,13 2-14,-3-4-62,3 0-44,5-1-38,-1-2-17,2 3-9,5-3-26,-1 0-9,0 0-9,-1 1-12,1-1-3,-3 3-1,0 1-2,-2-2-7,-2 1 2,-2 0 3,-1 2-4,-13 0 4,20 3 40,-20-3-2,18 5 15,-9 0-7,-9-5-6,9 12 3,-4-5 42,-1 2 0,0 1-24,0-1-15,0 0-10,2 2-9,-1-1-5,1 1-1,-1-1-7,4 0-7,-1-2 1,1 3-5,0-5 5,3 2 7,0-2-16,2-1-1,-2-1-2,-1-1-8,2-3 5,0 2-3,1-2-1,-1-2 4,0 1-6,0-3 4,-1 0-1,1-1 0,-3 1-2,1-3 4,-3 2-1,0-2 22,-3-2-1,0 2 2,-1-3-11,-4 10 37,2-17-5,-2 17-8,-2-19 6,-3 10-14,1 0 11,-3 2-14,0-2-6,-1 4-6,-3-2-4,0 2-3,-1 1-4,0 0-2,-1 2-9,-1 0-36,0 0-49,-1 2-52,2 2-67,-2-2-64,1 0-78,0 2-93,3 0-76,0 2-77,-1 0-602,2-2-807</inkml:trace>
  <inkml:trace contextRef="#ctx0" brushRef="#br1" timeOffset="94736.23">1972 1756 722,'0'0'685,"20"-3"-48,-20 3-33,23-2-82,-11 2-46,1 0-48,1 0-41,-1 2-51,5-1-52,-3 1-31,3 4-33,-1-3-35,1 2-33,-3 0-25,2 0-33,0 0-12,-2 2-7,0-2-21,-4 3-14,1-2-9,-3 2 0,1-1-5,-2-2-4,-2 2 14,-6-7-31,12 12 2,-12-12 26,2 12-29,-2-12 25,0 0-25,3 15 34,-3-15-2,0 0 31,-5 9-27,5-9 87,0 0-48,-12 5 60,12-5-70,0 0 49,0 0-76,-11-5 51,11 5-71,-4-9 56,4 9-71,0-15 51,0 15-63,2-23 50,2 10-63,3-3 57,0 2-66,2-2 58,0-1-95,4 2 30,-2 0-96,1 1-35,1 2-75,-4 2-26,1 1-55,0-1-38,-1 3-70,0 1-43,1 0-49,-1 1-89,-9 5-673,20-8-891</inkml:trace>
  <inkml:trace contextRef="#ctx0" brushRef="#br1" timeOffset="95754.69">3851 1538 859,'5'-17'697,"-5"17"-59,6-12-38,-6 12-50,7-12-36,-7 12-74,9-10-41,-9 10-57,5-10-11,-5 10-53,0 0-18,5-9-81,-5 9-11,0 0-21,0 0 27,0 0 13,8 8-23,-8-8-6,0 16-27,0-16-2,0 23-15,0-8-3,-3 0-14,2 1-10,-2 1-65,1 0 53,-2 0-48,0-2 34,0 2-57,-2 0 41,-1 3 9,1-4-60,0-1 50,-1 0-49,0-3 42,0 0-46,1 0 45,1 1-48,-2-2 52,2-4-69,0 3 67,5-10-49,-8 12 37,8-12-26,-6 11 0,6-11 0,-4 8 0,4-8 0,0 0 0,-6 9 0,6-9 0,0 0 0,0 0 0,6 8 0,-6-8 0,0 0 0,17 3 0,-17-3 0,21 2 0,-21-2 0,27 0 0,-11 0-17,4-1-54,0 1-7,2-1-3,4-2-19,-1 3-61,2-3 10,-1 1-38,1-1 17,-2 2-17,1 0 54,1-1-13,-3 0-2,-3 2 10,-1-3 3,-1 3 1,-5 0 22,0 0 19,-2-2 21,-12 2 5,20-1 11,-20 1 1,14-2 9,-14 2 10,11-4 2,-11 4 7,0 0 11,0 0-4,7-7 12,-7 7 0,0 0 10,0 0-10,-8-10 7,8 10-4,-9-7 7,9 7 12,-7-8 21,7 8 4,-9-9 14,9 9 6,-9-8 29,9 8 11,-8-10 30,8 10-14,-8-7 33,8 7-25,0 0 17,-7-9-43,7 9 16,0 0-59,-8-6 23,8 6-45,0 0 28,0 0-12,0 0 43,-9 4-48,9-4 56,-4 13-16,4-13-4,-2 15-4,2-15-11,-3 22-35,1-10 19,0 4 22,1 1 11,0 1-14,-1 1-7,1-2-11,0 2-16,1 1-1,0-1-6,-1 1-41,1-2-52,1-1-81,0 0-87,0-1-77,1-1-80,0-4-72,2 1-115,0-2-65,1-1-90,4 0-633,-1-2-969</inkml:trace>
  <inkml:trace contextRef="#ctx0" brushRef="#br1" timeOffset="96440.989">5052 1729 371,'5'-10'726,"-1"-2"-73,-4 12-38,4-18-71,-4 18-52,1-16-51,-1 16-24,0-14-66,0 14-17,-1-13-61,1 13-16,-4-11-40,4 11 8,-9-8-34,9 8-10,-13-4-21,13 4-7,-13 0-2,13 0 7,-19 4-15,10 2-26,-3 0-16,1 4-14,0 0-14,-2 4 9,0 1-17,1 0-6,1 2-3,2 1-11,-1 2-4,2-1-3,1-2-6,2 0-3,2 0-6,-1 0-2,3 0-4,0-3-1,2-1-4,2 3-6,2 0 4,0-2 4,1 0-3,3-3-2,3 2 1,-1-4-5,2-1-2,4 0-8,-1-3-3,1-1-15,2 0-6,0-3-2,2-1 11,0-1-9,0-1 9,2-2-9,0 1 9,-2-4-1,0 0 7,1-1 7,-3-1-4,-3-2-2,2 1 1,-4-3 2,2-1 3,-5-1 0,2 0 0,-4-2-1,-1-2 0,-2 0 4,0 0 4,-3 1-8,-2 0-2,-1 1 3,-1-1 14,-3 1-16,-2 0-5,-2 0 5,-2 1-1,-2 0 4,-1 3-2,-2 0 3,0 4 4,0 0 1,-1 3-4,0 1 15,0 1-22,1 3 6,1 1 4,0 0 0,2 3-1,1 1-1,-1 0-2,2 1 5,2 4 5,0-1-1,1 3-2,3-1 2,2 4-4,0 1 1,2 0 1,3 2 1,0 1-2,3 2 0,1-1-3,2 1 6,0-1-4,3 3 3,-1-5-5,0 2 4,1 0-3,0-2 10,0 3 0,1-4-14,-1 2 8,-1-2-7,-2-1 0,0 0 2,-2-2-9,0-2 13,-1 1-48,-3 0-8,0-3-36,-3-9-42,5 16-53,-5-16-45,0 14-61,0-14-54,0 0-98,-1 16-78,1-16-61,0 0-194,-7 10-461,7-10-845</inkml:trace>
  <inkml:trace contextRef="#ctx0" brushRef="#br1" timeOffset="96926.753">5613 1805 360,'0'0'700,"-3"-16"-84,3 16-49,-3-12-68,3 12-15,-4-10-48,4 10-42,-5-9-55,5 9-41,0 0-40,-8-7-9,8 7-18,0 0 7,-8 8-64,8-8 22,-4 13-39,4-13 5,-2 17-39,2-17 8,0 24-56,1-11 14,2-1-50,-1-1 46,2 2-62,1 1 29,2-3-8,0 0-8,1 0-3,2-2-9,0 0 0,1-1-7,-1-1-3,3-3-6,-3 0-7,3-2-44,1-2-21,-1 0-20,1-1-28,0-3 21,1 1-35,-1-3 19,0 0-5,-1-1 31,-2-2-17,0-2 29,-1 1-1,-1-2 29,-2-1-2,0 0 18,-2 0-7,0 1 21,-2 1-15,-1-1 24,2 2 6,-2 0 46,-2 10-8,3-16 20,-3 16-33,3-11 15,-3 11-25,0 0 53,2-11-31,-2 11 62,0 0-19,0 0 25,0 0-39,0 15 40,0-15 12,0 14-12,0-14-16,1 19-11,-1-19-15,2 22-17,-2-22-14,1 19 1,0-7-12,-1-12-1,4 18-4,-4-18-8,3 19-4,-3-19-48,5 16-90,-5-16-78,9 13-23,-9-13-59,9 12-80,-9-12-76,11 7-77,-11-7-34,13 5-116,-13-5-597,12 0-878</inkml:trace>
  <inkml:trace contextRef="#ctx0" brushRef="#br1" timeOffset="97325.031">6099 1849 361,'0'0'615,"10"-5"-80,-10 5-57,11-4-58,-11 4-74,16-2-43,-16 2-45,19-6-13,-9 4-21,3-2-29,-2 1-34,2-2 1,2 0-33,0-2-21,0 2-22,-2-2-20,1 1-3,-2 0-2,0-1-22,-1-1-2,-2 3-11,-2-3 7,0 2-4,-2-3-5,-5 9-9,6-12 0,-6 12-20,0 0 16,-2-17-13,2 17 11,-10-8 2,10 8 1,-15-8 15,15 8-14,-21-4 14,21 4-1,-21 0 9,8 2 35,0 0-1,0 1 13,3 0 18,-1 2 9,-2 1-14,3 2 62,1 0-41,0-1 0,2 3-31,3-3 44,1 4-28,0-2 21,3-9-57,0 18 18,3-8-40,0-3 25,4 2-43,-1-1 18,6 0-36,-2-1 25,3-1-70,0-1-37,1-1-73,1 0-28,0 0-58,2-3-56,-1 1-60,1-2-20,0 0-36,1-2-47,2 1-102,0-1-648,1-4-813</inkml:trace>
  <inkml:trace contextRef="#ctx0" brushRef="#br1" timeOffset="98113.442">6587 1727 346,'0'0'743,"0"0"-114,0 0-63,-12-1-74,12 1-56,0 0-58,0 0-59,0 0-25,9-7-38,-9 7-31,13-7-33,-13 7-3,19-7-39,-9 2 8,2 0-36,-1 0-12,2 0-31,0-2 0,-3 2-31,3-3 5,-4 3-25,-1 0 9,-1-3-19,-7 8 13,12-12-20,-7 4 19,-5 8-26,4-10 16,-4 10-5,-3-9-6,3 9 3,-6-7-7,6 7 6,-13-2 6,13 2 7,-13 2 3,3 1-15,10-3 22,-18 8 3,12-3 25,-2 3-15,-1 0 14,3 1-28,0 0 13,1 0-27,1 2 15,2-2-23,-2 1 14,4-10-23,2 20 21,-2-20-20,6 18 15,-1-10-28,1 0-33,1-1-56,2-2-9,-2 2-49,2-4-37,2 1-37,1-1-36,-1 0-34,-11-3-18,25 1-11,-13-2-15,0 0 26,1-2 12,0 1 48,-2-2 44,0 1 41,0-4 33,-2 2 25,-1 0 30,1-2 47,-9 7 13,10-12 77,-10 12 40,9-15 23,-9 15 31,5-13 9,-5 13 16,5-11 13,-5 11-15,5-11-14,-5 11-28,0 0-15,5-11 13,-5 11 8,0 0 8,0 0-7,0 0-22,11 3-10,-11-3 16,3 9 8,-3-9-16,3 14-17,-3-14 11,4 15 20,-4-15-21,1 17 0,-1-17-12,0 17 18,0-17-28,-1 17 6,1-17-17,0 15 3,0-15-28,0 14 5,0-14-25,-2 10 15,2-10-22,0 0 18,0 13-20,0-13 17,0 0-14,0 0 24,0 0-26,-2 11 14,2-11-24,0 0 21,0 0-21,0 0 18,-4-8-31,4 8 21,-2-11-18,2 11 19,0-14-25,0 14 22,3-21-21,0 10 24,2 1-21,-1-2 21,2-2-22,1 3 19,0-3-20,3 2 23,1 2-3,0-2-1,2 2-5,0 1-1,1 1 8,0 1-8,0 1-3,0 2 4,0 3 33,-2 0 4,0 2-2,2 1-35,-2 1 38,2 3-32,-2 0 21,0 3-7,-2-1 42,-1 1-5,-1 3-12,0-3-4,-2 3-10,-2-2-5,0 0-4,-2 0-7,-2-10-5,0 22 15,-1-12-59,1-10-99,-5 21-52,2-12-98,0 1-81,-3 0-88,1-3-70,0 3-72,0-1-178,0-1-502,5-8-877</inkml:trace>
  <inkml:trace contextRef="#ctx0" brushRef="#br1" timeOffset="98617.259">7609 1703 16,'6'-8'845,"-1"1"-146,-5 7-62,10-12-104,-10 12-47,10-15-29,-5 9-39,-5 6-66,5-13-30,-5 13-43,4-12-19,-4 12-62,-2-10-19,2 10-21,-6-10-15,6 10-9,-10-6-23,10 6-22,-17-3-14,17 3-15,-21 0-8,21 0-1,-22 4-9,8 1-22,1 0 2,-1 2-18,1 1 24,2 0-25,-1 0 23,3 2-23,-1-1 18,4 2-22,-1-2 24,2-1-27,5-8 23,-5 17-18,5-17 20,1 16-24,-1-16 23,8 15-27,-2-8 24,1 0-22,4 1 18,-1 1-24,2 1 27,3-3-26,-1 3 31,3-3-33,1 3 29,-3 0-31,3-1 23,-4-1-19,1 1 23,-2-1-18,0-1 12,1 2-20,-4-2 24,0-1-25,-2 1 25,-1-2-3,-1 2 82,-6-7 38,5 10 3,-5-10 3,0 0-5,-2 16-11,2-16-14,-12 10-2,3-5-4,-1 0-11,-2 0-5,-3-3-28,1 3 2,-3 0-25,1-3-25,-2 1-6,0-2 0,-1 2-47,1-2-75,-3-1-111,1 1-129,1-2-88,-2 0-118,-2-1-171,0 1-262,0-3-480,0 0-1106</inkml:trace>
  <inkml:trace contextRef="#ctx0" brushRef="#br0" timeOffset="104745.894">16703 2700 533,'0'0'675,"0"0"-79,0 0-33,1-11-39,-1 11-28,0 0-18,0 0-12,2-12-24,-2 12-6,0 0-21,0 0-4,2-11-36,-2 11-38,0 0-18,0 0-27,0 0-3,4-10-36,-4 10-16,0 0-183,0 0-54,0 0 0,0 0 0,0 0 0,0 0 0,0 0 0,0 0 0,4 11 0,-4-11 0,0 15 0,0-15 0,-2 19 0,2-7 0,2 1 0,-2 0 0,0 3 0,0-4 0,0 5 0,0 2 0,0-2 0,0 0 0,0-3 0,0 2 0,0-2 0,0 0 0,0 0 0,0 0 0,0-3 0,1 3 0,-1-14 0,0 22 0,0-22 0,1 18 0,-1-18 0,0 16 0,0-16 0,2 11 0,-2-11 0,1 12 0,-1-12 0,0 0 0,0 12 0,0-12 0,0 0 0,0 0 0,4 9-375,-4-9-282,0 0-88,0 0-67,0 0-180,0 0-471,6-6-1083</inkml:trace>
  <inkml:trace contextRef="#ctx0" brushRef="#br0" timeOffset="105888.329">16904 2594 477,'0'0'589,"2"-13"-65,-2 13-52,1-13-81,-1 13-17,2-14-1,-2 14-63,-3-15-30,3 15-14,-1-16-15,-2 6-15,3 10-1,-5-15-23,5 15-13,-7-17-15,7 17-38,-8-17 18,3 10 3,0 0-11,-1 0-16,-1-1-18,-1 0-14,1 0 0,-1 0 25,-1 3-27,0-2 13,0 0 10,-2 2-7,0 0-22,0-1-5,-3 1 0,-2 0-6,1 1 6,-2 0 0,1 0-2,-2 1-3,1 1-16,1 1 15,0-1-20,0 2 9,0 3-42,0-3-36,-1 2 0,1 2 0,0 0 0,0 0 0,2 1 0,-2 3 0,2-2 0,-1 1 0,2 1 0,-1 1 0,1 0 0,-1 2 0,3-2 0,-2 4 0,-1-1 0,2-2 0,-2 4 0,3-2 0,1 1 0,-2-1 0,3 1 0,-2 2 0,-1-1 0,2 1 0,1-1 0,-1 1 0,1-2 0,2 1 0,-1 1 0,1 1 0,1-1 0,-1-1 0,3 2 0,-2-1 0,4 2 0,-2-2 0,1 1 0,1 0 0,0 1 0,1 0 0,0-1 0,1 1 0,1 0 0,-1 0 0,3 2 0,-1-2 0,1 0 0,1-1 0,2 0 0,-1 1 0,3 0 0,0 0 0,2 0 0,-1 1 0,1-1 0,2 0 0,0 0 0,0-2 0,2 2 0,-1-2 0,0-1 0,2 1 0,0-3 0,-1 4 0,1-4 0,1-1 0,0 1 0,-2 0 0,4-2 0,-2 1 0,0-1 0,-2-2 0,3-1 0,-3 1 0,2-2 0,0 2 0,-1-1 0,2-2 0,-1 1 0,0 0 0,2-4 0,-1 3 0,0-1 0,1 0 0,0-2 0,0 0 0,-1 1 0,2-1 0,1-1 0,-2 0 0,2-1 0,1 0 0,-2 0 0,1 0 0,1 0 0,-2-1 0,0 0 0,1 0 0,-1-1 0,0-1 0,0 0 0,-1 0 0,1 0 0,-2-1 0,0 0 0,0-2 0,0 4 0,-2-4 0,2 2 0,-2-4 0,-2 1 0,1 1 0,1-2 0,-2-1 0,1 1 0,1-4 0,-2 3 0,0-2 0,1-1 0,-1 1 0,0-4 0,-1 2 0,0-3 0,-1 1 0,-1 0 0,1-2 0,-1 1 0,-1-1 0,-2 0 0,1-1 0,1 0 0,-3 2 0,0-1 0,-3 0 0,1-1 0,-1 1 0,0 0 0,0 0 0,-2-1 0,-1 1 0,0 0 0,0 1 0,-1-1 0,-2 0 0,-1 3 0,0-2 0,0 1 0,-3-1 0,1-2 0,-4 1 0,2-1 0,-2 2 0,-1-1 0,-2-2 0,1 2 0,-6-2 0,3 1 0,-4 0 0,2 5 0,-2-4 0,-3 1 0,1 0 0,-4 4 0,2 0 0,-2 0 0,2 3 0,0-1 0,0 4 0,-2-1 0,1 3 0,0-1 0,0 2 0,3 1 0,-2 2 0,0 2 0,-1 0 0,-1 1 0,0 2 0,-3 4 0,-2 0 0,4 0 0,-2 4 0,1-2-511,1 2-171,2 0-66,0 0-132,-2 4-817,6-5-1375</inkml:trace>
  <inkml:trace contextRef="#ctx0" brushRef="#br0" timeOffset="108133.29">597 2926 5,'0'0'614,"0"0"-121,0 0-47,-3-10-26,3 10-14,0 0-29,-3-11-2,3 11-11,0 0 4,0-13-21,0 13-18,0 0-3,0-15 19,0 15 46,0 0-85,0-14 45,0 14-98,-2-11 38,2 11-58,0 0 23,-4-13-32,4 13 32,0 0-53,-5-9 9,5 9-212,0 0 0,-4-8 0,4 8 0,0 0 0,0 0 0,-5-7 0,5 7 0,0 0 0,0 0 0,0 0 0,0 0 0,0 0 0,0 0 0,0 0 0,-8 8 0,8-8 0,-5 12 0,5-12 0,-3 15 0,3-15 0,-2 21 0,0-10 0,0 1 0,2 3 0,-3-1 0,3 2 0,-1 1 0,0 0 0,1-1 0,-2 1 0,0 0 0,2 0 0,0-1 0,0 1 0,0-3 0,0 0 0,-2 1 0,2-3 0,-2 2 0,2-2 0,0-1 0,0-11 0,0 20 0,0-20 0,0 17 0,0-17 0,2 14 0,-2-14-214,0 0-272,2 14-78,-2-14-73,0 0-65,0 0-43,0 0-791,0 0-1170</inkml:trace>
  <inkml:trace contextRef="#ctx0" brushRef="#br0" timeOffset="108425.607">553 2944 689,'0'-13'643,"0"13"-77,4-10-51,-4 10-73,3-7-47,-3 7-9,0 0-16,11-9-23,-11 9-54,0 0 11,16 0-15,-16 0-38,18 5 21,-9-1-28,5 2 0,-1 1-46,1 0 16,-1 0-38,3 1-26,0 3-23,2-1-16,-3 0-27,4 2-17,-2-2-11,1 1-11,-2 1-7,0-2-10,-1 2-4,-1-3-55,-1-1 59,1 2-9,-1-2-22,-1 1-59,-1-2-81,0 0-11,-2 0-60,0-2-29,0 0-49,1 0-44,-2-2-56,-8-3-16,18 5-63,-18-5-5,16 3-72,-16-3-146,15 1-291,-15-1-577</inkml:trace>
  <inkml:trace contextRef="#ctx0" brushRef="#br0" timeOffset="108725.491">1038 2968 669,'-4'-13'588,"2"2"-82,-2-1-9,3 0-17,-2 3-27,-2-2-17,5 0-50,-3 0-35,0 2-42,0-1 24,0 1-2,3 9 30,-4-15-74,4 15 30,-2-12-107,2 12 36,-2-10-108,2 10 39,0 0-87,-5-10 28,5 10-51,0 0 97,0 0-76,-2 10 32,2-10-55,-2 19 60,2-19-5,0 24-21,0-9-39,0-1-60,-2 1 0,2 2 0,0 3 0,-2-3 0,2 1 0,-1-1 0,1 3 0,-1-3 0,1 1 0,-2-1 0,0 0 0,2-1 0,0 0 0,-2-1 0,0-2-44,2-1-234,0 0-52,-1-1-71,1-11-52,-2 19-75,2-19-71,-1 14-66,1-14-97,0 13-547,0-13-912</inkml:trace>
  <inkml:trace contextRef="#ctx0" brushRef="#br0" timeOffset="109460.779">1354 3023 668,'6'-9'648,"-6"9"-73,7-12-23,-7 12-42,9-14-55,-9 14-48,4-15-29,-4 15-28,5-14-17,-5 14 23,2-13-56,-2 13 8,1-14-78,-1 14 26,-1-12-81,1 12 22,-2-10-91,2 10 41,-8-10-63,8 10 64,-8-5-90,8 5 44,-11-2-63,11 2 48,-14 1-57,14-1 42,-15 6-4,8 1 1,-2 0-5,2 0-12,0 3-12,1 2-4,-2-1-5,2 1-3,2 2-5,0 0 1,1 1-9,1-1-4,-2 2-6,4-3 5,0 2 0,2-2 0,0 3-43,2 0 49,-2-3-54,3 1 63,2 1-46,0-4 42,1 1-2,-1-1-3,0 0-1,6-3-4,-3-1-2,0 1-6,2-4 1,-1 0-13,0-2 9,3 0-1,-1-2-3,1-2 2,-1 0 2,4 0 0,-1-2 0,-1-1 5,0 0-4,1-2 1,-1 0-6,-1 0 10,-3-1-5,3 0 4,-3-2-4,0-1 4,-1 1-6,-1-1 7,-1-2-1,-2 1 0,2-2-5,-3 2 7,-1-3-6,-2 1-1,1-2 2,-3 2 3,0-1 0,-1-1-3,-3 0-1,1 1 0,0 0 0,-8-2-1,3 3 6,-3 2-5,0-1-46,-3 1 45,1 1-39,-3 1 44,-1 1-43,-2 1 47,3 1-39,-1 2 43,1 0-38,0 3 36,0 0-45,3 2 53,-1 1-56,3 2 61,0 2-52,1 0 48,1 2-47,1 1 51,2 1-1,2 1-10,2 1-3,0 1-3,4 1 2,-2-1 3,5 3-1,2 1-9,0-1 2,1 4-1,1-2 3,2 1 0,-1 0-3,2-3 4,-2 4-2,-1-4 0,3 2 0,-2 0-4,-1-1 0,-2-3-1,2 2-8,-2-2 14,-1 0-4,-1-1-3,0 1 2,-1-2 2,-1-1 2,-1 2 6,-2-12-11,0 17-17,0-17-30,-2 19-30,2-19-61,-7 15-101,7-15-53,-7 13-74,7-13-50,-9 11-89,9-11-79,-13 6-60,13-6-212,-14 6-394,14-6-859</inkml:trace>
  <inkml:trace contextRef="#ctx0" brushRef="#br0" timeOffset="109965.005">2131 2795 109,'0'0'727,"11"-11"-121,-11 11-61,11-11-51,-11 11-52,9-11-21,-9 11-39,10-10-9,-10 10-25,7-10-18,-7 10-40,6-10-5,-6 10-29,6-9 27,-6 9-42,4-8 23,-4 8-75,0 0 41,3-10-25,-3 10-27,0 0-12,0 0-36,0 0-23,-2-13-7,2 13-8,0 0-7,-14 0-1,14 0-4,-14 4-4,14-4-3,-15 9-73,6-4 0,0 3 0,0 1 0,1 2 0,-2 1 0,2 4 0,1 0 0,-1 2 0,0 2 0,2-1 0,1 1 0,1 1 0,-1-1 0,3 3 0,1 0 0,0-3 0,2 1 0,0-2 0,1 2 0,2 1 0,1-2 0,0 0 0,1 0 0,3-2 0,0-1 0,0-1 0,3 0 0,-3-3 0,1-2 0,0 1 0,0-1 0,1-3 0,0 0 0,-1 1 0,-1-3 0,3-1 0,-3-1 0,0 1 0,2-1 0,-1-1-229,1-1-248,-11-2-74,24 1-82,-24-1-135,24 0-88,-24 0-628,24-3-1108</inkml:trace>
  <inkml:trace contextRef="#ctx0" brushRef="#br0" timeOffset="111032.394">2797 2928 90,'0'0'638,"0"0"-131,0 0-42,4-11-14,-4 11-30,0 0-5,0 0-16,3-11-37,-3 11-11,0 0-26,3-12-3,-3 12-13,0 0 29,2-11-25,-2 11 31,0 0-14,3-10-32,-3 10-19,0 0-11,2-9-14,-2 9 8,0 0-21,0 0-50,2-13-192,-2 13 0,0 0 0,0 0 0,2-9 0,-2 9 0,0 0 0,0 0 0,0 0 0,0 0 0,2-12 0,-2 12 0,0 0 0,0 0 0,0 0 0,0 0 0,0 0 0,0 0 0,0 0 0,0 19 0,0-19 0,0 19 0,1-7 0,-1 2 0,1 2 0,-1 1 0,2 2 0,-1-2 0,0 3 0,0 1 0,1-2 0,0 0 0,1 0 0,-2-1 0,3-1 0,-3 3 0,2-4 0,-1-1 0,1 1 0,-2-3 0,2-1 0,-1-1 0,-1 0 0,-1-11 0,4 17 0,-4-17 0,3 12 0,-3-12 0,1 12 0,-1-12 0,3 11 0,-3-11 0,0 0 0,0 0 0,2 11 0,-2-11 0,0 0 0,0 0 0,0 0 0,0 0-313,0 0-352,0 0-77,0 0-102,0 0-184,0 0-432,0 0-1078</inkml:trace>
  <inkml:trace contextRef="#ctx0" brushRef="#br0" timeOffset="111677.279">3273 3214 803,'0'0'750,"0"0"-110,9-3-49,-9 3-51,0 0-51,0 0-58,11-5-67,-11 5-52,0 0-43,0 0-25,0 0-34,0 0-37,11-1-6,-11 1-32,0 0 4,0 0-10,0 0-24,0 0-7,8 4-11,-8-4-15,0 0-9,0 0-4,0 0 9,0 0-18,2 8 10,-2-8-14,0 0 8,0 0-40,0 0 35,-4 10-20,4-10 9,0 0-20,0 0 28,0 0-38,0 0 18,-5 7-18,5-7 18,0 0-24,0 0 22,0 0-19,0 0 13,0 0-42,-1-11 48,1 11-24,0 0 9,0 0-11,4-13 7,-4 13-20,0 0 17,6-10-23,-6 10 22,0 0-17,8-8 16,-8 8-15,0 0 19,9-7-41,-9 7 59,0 0-35,0 0 19,11 3 2,-11-3 20,0 0-19,9 6 12,-9-6-11,0 0 29,8 11-32,-8-11 11,0 0-8,2 12 12,-2-12-21,0 0 15,-1 13-10,1-13 11,-4 9-6,4-9-1,0 0-2,-9 11 4,9-11-4,-5 8 0,5-8-6,-7 5 7,7-5 4,0 0-1,-9 4 2,9-4-9,0 0-4,0 0 0,-14-1-8,14 1 8,0 0-1,-9-10 0,9 10-4,0 0 4,-7-10-5,7 10 2,-3-12-1,3 12 2,0 0-5,-2-14 5,2 14-7,0 0 9,2-14-4,-2 14 6,6-8-9,-6 8 5,9-6-1,-9 6 16,10-4 4,-10 4 11,17 0-4,-17 0-4,16 7-4,-6-2 6,-2 1-11,1 2 4,1 2 1,-3 0-13,-1 2 8,-1 1-3,-2-2-26,-2 2-60,-1-2-95,-1 4-98,-2-1-116,-1 1-91,-1-1-120,-1 1-134,-4 2-892,1-1-1279</inkml:trace>
  <inkml:trace contextRef="#ctx0" brushRef="#br0" timeOffset="112697.79">3806 2910 430,'0'0'455,"0"0"-30,6-8-53,-6 8 4,0 0-13,0 0-42,6-9-17,-6 9-15,0 0-4,0 0-6,5-10-4,-5 10-1,0 0-35,0 0 30,5-7 3,-5 7 20,0 0-16,0 0-5,0 0-13,6-7-16,-6 7-11,0 0-14,0 0-14,0 0-21,0 0-16,0 0-13,8-7-29,-8 7-18,0 0-32,0 0-2,0 0-14,0 0-20,0 0-38,1 11 0,-1-11 0,0 0 0,-1 19 0,1-19 0,-5 18 0,2-9 0,-1 2 0,1 0 0,-1 2 0,-1-1 0,-1 0 0,2-1 0,-2 2 0,1-2 0,1-1 0,-1-1 0,1 1 0,-2-3 0,2 1 0,0 1 0,4-9 0,-6 12 0,6-12 0,-5 10 0,5-10 0,-4 8 0,4-8 0,0 0 0,-5 10 0,5-10 0,0 0 0,0 0 0,-4 10 0,4-10 0,0 0 0,0 0 0,0 0 0,0 0 0,15 1 0,-15-1 0,12-1 0,-12 1 0,18-3 0,-8 2 0,3-2 0,-2 0 0,1 1 0,2-1 0,1 0 0,2 1 0,-2-1 0,3-1 0,-1 2 0,-2-1 0,1-1 0,-3 2 0,4 0-54,-4-1-11,-2 0 1,1 0 2,-12 3-5,20-3 3,-20 3 3,17-4 11,-17 4-18,13-5-4,-13 5 4,11-6 11,-11 6 7,8-5 7,-8 5 18,8-6-5,-8 6 1,0 0 9,3-8 3,-3 8 0,0 0 17,0 0-14,2-13 17,-2 13-12,0 0 20,0 0-19,-3-13 27,3 13-17,0 0 10,-4-10-5,4 10 23,0 0-6,0 0 18,-5-10-11,5 10 33,0 0-47,-6-6-7,6 6 27,0 0-2,0 0 0,0 0 0,-8-6-7,8 6-8,0 0-4,0 0 23,0 0-29,0 0 7,0 0 10,0 0-1,-9 8 2,9-8 3,1 12 8,-1-12-3,2 17-5,-1-5-2,0-1 7,2 2-15,-2 1 3,-1 0-3,1 1 1,0 1-6,1 1 3,-2-1-6,1-2 7,-1 0-13,1-1 5,-1 1-9,0-1 6,2-1-9,-2 0 0,1-2-46,-1-10-26,0 19-26,0-19-53,3 15-65,-3-15-68,1 11-103,-1-11-24,0 0-68,1 13-55,-1-13-55,0 0-59,0 0-710,4 9-959</inkml:trace>
  <inkml:trace contextRef="#ctx0" brushRef="#br0" timeOffset="113181.53">4377 2735 365,'0'0'573,"-3"-8"-84,3 8-65,0 0-24,-6-9-78,6 9-15,0 0-15,-3-9-36,3 9-7,0 0-20,0 0-2,-3-10-17,3 10-23,0 0-22,0 0-12,0 0-18,0 0 11,-1-11-7,1 11 12,0 0-9,0 0 21,14 0-7,-14 0 6,0 0-20,18 4 18,-18-4 17,19 4-1,-8 1-26,2 0 1,2 0-6,1 3-5,3 1 10,-1 2-15,1 0-1,4 5-15,-2 0 24,0 2 37,1 0-133,1 3-47,0 3 0,-4-2 0,1 0 0,-4 2 0,-1 0 0,-1 1 0,-1 1 0,-4 0 0,-1 1 0,-4-2 0,-2-1 0,-2 1 0,-4 1 0,-2 3 0,-6-1 0,-4 4 0,-6 2 0,-2-2 0,-3 1 0,-8 4-464,-3 2-351,-3 0-226,-1-1-811,-5-1-1566</inkml:trace>
  <inkml:trace contextRef="#ctx0" brushRef="#br0" timeOffset="122564.731">10692 4400 461,'-12'3'628,"12"-3"-79,0 0-8,-13-3-59,13 3-16,0 0-52,-13-1-35,13 1-19,0 0-38,-12-5-12,12 5-12,-7-6-36,7 6-6,-5-7 0,5 7-19,-3-10-36,3 10 11,0-12-29,0 12-23,5-14-34,-1 6-6,4-1-19,1-2-7,0 2-16,3-3 26,1 3-8,4-1-15,-2 0-14,4-1-1,-1 1-6,1 2 10,2-1-18,-3 4-1,0-1-17,-3 1-20,3 2-14,-5 2 0,2 1 0,-1 0 0,3 4 0,-4 1 0,2 2 0,-3 2 0,-1 0 0,-1 3 0,-2 0 0,-3 3 0,-1 2 0,1-3 0,-4 3 0,-2 0 0,-1 0 0,-1-2 0,0 1 0,1 0 0,-2 0 0,0-3 0,-1 0 0,1-3 0,0 0 0,-1 0 0,5-10 0,-6 17 0,6-17 0,-4 11 0,4-11 0,0 0 0,0 0 0,1 12-13,-1-12-59,0 0-32,9-5 1,-9 5 6,13-9-10,-7 4-4,2-6-4,2 2 22,-1-4-10,1-2-21,2-1 15,-2-2 9,2-1 9,-1-6 11,-1 2 14,-1 2 10,1 0 14,-2-1 6,0 2 9,-2-1 6,2 6 3,-5 1 4,1 0 6,-1 2-6,-1 1 2,1 0-1,-3 11 1,0-15 1,0 15-1,-3-12 5,3 12-1,0 0 4,-9-3 1,9 3-8,-10 7 13,10-7-7,-7 16 4,2-7 5,2 3-3,0 0-2,2-1 1,-2 3 1,3 0 1,0-2 2,2 2 0,-1 1 22,2-1-20,1 1 21,1-2-7,0 0 40,2-1-20,0-1 26,3-1-20,-2-1 10,3 0-17,-1-2 19,2 0 16,-1-1 3,0-1 21,0-2-36,-1 1-23,1 0 4,-11-4 28,19 3-18,-19-3-1,16 3-9,-16-3-14,16 0 8,-16 0-10,13-2-5,-13 2-12,0 0-2,15-3-6,-15 3-51,0 0-62,10-5-51,-10 5-95,0 0-76,7-9-90,-7 9-133,0 0-111,0 0-147,6-9-519,-6 9-937</inkml:trace>
  <inkml:trace contextRef="#ctx0" brushRef="#br0" timeOffset="122916.563">11555 4333 712,'2'-12'764,"-2"12"-54,3-10-89,-3 10-36,0-12-43,0 12-47,0 0-55,3-15-28,-3 15-26,0 0-30,2-11-40,-2 11-52,0 0-46,4-10-30,-4 10-40,0 0-30,0 0 3,0 0 19,0 0-31,10 7-7,-10-7 32,8 12-25,-4-3-12,0-1 7,-1 4-104,1-3 0,-2 1 0,1 2 0,2-2 0,-3 1 0,0 0 0,1-1 0,-1-1 0,2 1 0,-4-10 0,3 14 0,-3-14 0,4 15 0,-4-15 0,2 11 0,-2-11 0,4 10 0,-4-10 0,0 0 0,2 10 0,-2-10 0,0 0 0,0 0-324,0 0-127,0 0-60,0 0-130,0 0-128,0 0-183,0 0-491,6-9-1056</inkml:trace>
  <inkml:trace contextRef="#ctx0" brushRef="#br0" timeOffset="123281.408">11940 4142 318,'0'0'862,"-7"-8"-134,7 8-33,0 0-64,0 0-47,0 0-47,-4-11-65,4 11-33,0 0-33,0 0-29,4-9-54,-4 9-30,7-5-26,-7 5-27,11-6-21,-11 6-16,15-7-12,-5 4-28,1-1-29,-1 0-25,1 0-109,1 0 0,1 0 0,2-1 0,-2 1 0,1-1 0,-2 1 0,0 0 0,-2 0 0,2 0 0,-2 0 0,-10 4 0,17-5 0,-8 1 0,1 1-11,-10 3-251,15-5-54,-15 5-72,10-5-43,-10 5-94,9-4-89,-9 4-28,0 0-114,0 0-592,0 0-949</inkml:trace>
  <inkml:trace contextRef="#ctx0" brushRef="#br0" timeOffset="123529.564">12039 4146 638,'0'0'635,"-10"8"-63,10-8-19,-8 6-83,8-6-9,0 0-47,-7 6 9,7-6-17,0 0-14,0 0-12,0 0-3,0 0-22,4 12-32,-4-12-34,0 0-20,13 2-33,-13-2-24,15 0-18,-15 0-33,16 0-22,-16 0-19,21-2-18,-21 2-32,21 0-70,-10-3 0,-11 3 0,23-3 0,-23 3 0,22-2 0,-11-1 0,-11 3 0,21-1 0,-10-2-150,-11 3-109,20-5-70,-20 5-81,19-7-61,-19 7-94,19-5-88,-19 5-119,15-8-683,-15 8-1071</inkml:trace>
  <inkml:trace contextRef="#ctx0" brushRef="#br0" timeOffset="124032.06">12646 3872 669,'0'0'699,"0"0"-66,-1-14-31,1 14-63,0 0-55,0-16-28,0 16-14,0 0-66,-3-13-8,3 13-44,0 0 0,0-12 3,0 12-46,0 0-18,0 0-10,-2-11-23,2 11-19,0 0-22,0 0-27,0 0-35,0 0-20,0 0-20,0 0-49,0 0-38,0 0 0,0 0 0,0 0 0,6 8 0,-6-8 0,6 16 0,-3-8 0,0 3 0,2 0 0,-1 2 0,1 2 0,-2-2 0,1 2 0,0-1 0,1-1 0,-1 1 0,-1-1 0,-1 1 0,2-2 0,-2-2 0,1 1 0,0 0 0,-2 0 0,2-1 0,-3-10 0,4 17 0,-4-17 0,3 13 0,-3-13 0,4 12 0,-4-12 0,0 0 0,2 14 0,-2-14 0,0 0 0,2 9 0,-2-9 0,0 0 0,0 0 0,0 0 0,0 0 0,0 0 0,0 0 0,0 0 0,0 0-710,0 0-183,0 0-219,0 0-618,0 0-1415</inkml:trace>
  <inkml:trace contextRef="#ctx0" brushRef="#br0" timeOffset="143336.65">9576 5688 60,'0'0'434,"0"0"-126,0 0-24,0 0-54,0 0-16,0 0-10,0 0-10,0 0-8,-7 5-24,7-5-14,0 0-5,0 0-7,0 0 2,0 0-3,0 0 1,0 0-2,-5 9-13,5-9-10,0 0-2,0 0 6,0 0-5,0 0-6,0 0-5,0 0-17,-2 9-1,2-9-6,0 0-9,0 0 32,0 0-14,0 0-2,0 0-26,0 0 16,0 0 1,3 10 7,-3-10-31,0 0 31,0 0-18,0 0 23,11 3-17,-11-3 11,0 0-30,0 0 9,15 0-32,-15 0 18,10-3-24,-10 3 16,13-2-21,-13 2 16,13-2-22,-13 2 18,15-4-19,-15 4 21,18-6-22,-18 6 8,19-5-13,-9 3 20,2-2-17,-2 0 22,0 0-30,3-1 23,-3 1-25,2 0 26,0-1-24,1-2 20,0 3-21,0-1 18,1 0-23,-1 0 22,-2 0-19,2 0 19,-1 0-19,0 0 21,0-2-20,1 3 16,-1-2-4,0 2 1,2-3-3,-1 2-2,-2-1 0,4-2 7,0 2 13,1-1 6,-2 0-2,3 0-8,-3 0-2,2 1-3,0-2-2,0 2-14,-1-1 12,2 2 2,0-3-8,-3 1-2,3 2 1,-2-2-1,1 2 2,0 0-8,-1-2 6,1 2 2,-1 0 1,-1 0-4,3-1-1,-3 1 0,1 0 0,0-2-1,1 2 4,-1-1-7,2-1 2,-2 3 0,1-2 4,0 0-2,2 0 0,-3 0-5,3 1 4,-3-2 2,3 2 0,0 0 3,0-1-4,0 0-9,-1 1 10,0-2-1,1 2 0,-1 1-1,-1-2-9,1 1 16,0 0-2,-1-1-3,1 2-4,0-2 6,-1 1-3,2 0-2,-1 0 3,-1 0 0,1 0 7,2 1-8,-4-2 0,3 1 6,0 0-27,-1 0 21,1 1-21,-1-1 26,0-2-16,1 2 21,4 0-21,-3 1 24,-1-1-26,0-2 25,3 2-23,-4 0 20,5-2-20,-3 2 23,0 1-20,3-2 17,-5 1-22,2 0 24,0 0-27,-3 1 28,2-1-21,0 0 16,1 0-16,3-1 24,-4 1-28,1 1 22,0-1-18,1-2 22,-1 2-24,0 0 24,0-1-23,1 1 21,0-1-19,0 0 20,3 0-26,-4 1 24,2-1-17,0 0 21,1 0-17,0-1 18,-2 1-21,1-1 21,-1 1-22,2 0 24,-1 0-17,-1 0 25,0-1-17,3 0 24,-5 2-25,4-2 19,-2 2-26,1-1 21,-1-1-21,2 0 18,-1 2-18,0-2 21,1 0-26,0 0 22,-2 1-19,2 0 22,-1-1-27,-1-1 25,2 3-23,-1-3 27,1 2-36,0-1 32,-1-1-26,1 3 26,-2-2-21,3 0 31,-2 0-29,0 1 27,0-1-26,1 0 22,-1 2-26,-1-2 23,2 0-23,-1 0 14,0 0-15,0-1 24,2 3-17,-1-3 16,0 2-23,1-2 21,-2 1-22,2-2 21,0 2-13,2 0 24,0-1-16,2-2 14,2 1-19,-2-1 18,1 1-19,0 0 24,1 0-21,0 0 17,0 1-21,-2-2 16,1 1 1,3-1-23,-4 1 18,0 0-19,0 0 16,2 0-22,-6-1 23,-1 3-19,3 0 20,-2-2-20,1 1 19,-2-1-21,1 0 21,2 2-24,4-2 25,-4-1-22,0 2 18,3-1-19,-1 0 17,2-2-14,-1 2 5,1-1-4,0 1 3,0-2 1,3 1 2,-3 0 0,2 2 7,-1-4 13,1 3-1,1-2 3,-1 0-8,1 0 7,-1 0-2,2 1-4,-1-2-6,-1 2 2,2 1-4,-2-2 0,1 0-3,-1 1 5,1 1-6,-3-3-2,2 4 0,-2-4 0,2 3 2,-3-2-1,3 2-1,-1-1 3,-1-1-2,-1 1-3,2 1 0,1-2 5,-4 2-5,2-1 0,1 0-2,-2 1 4,0-1-1,-1 0-1,0 2 0,2-1 0,-6 1 0,1 0-1,0 0 4,1-1-5,0 1 1,-2 0-4,1 2 7,1-3 0,-2 1-1,1 1-1,-4-1 2,3 2-1,-1 0 12,-1-3-16,1 2 15,-2 0-11,-1 0 11,0 0-8,-1 1 5,-2 0-15,1 0 20,0-1-16,1 3 15,-2-3-13,1 0 17,1 2-11,-1-2 23,-1 2-16,1-2 2,-1 2-13,1-3 11,1 2-8,-2 1 5,0-2 2,0 1-13,-1 1 2,1-2-2,0 1 3,-2 1 18,1-1-20,0-1 2,-2 3-2,1-2 29,-3 1 0,1-2-1,1 3-5,-3-1-4,0 0-2,2 1-3,-3-2-5,1 1 9,1 0-17,2-1 4,-1 0 0,0 0 0,1-2-2,1 3-1,-2-2-2,2 1 3,-3 1-3,3-2 1,-1 1 20,-1 1-15,2-2-10,-1 1 1,1 2 3,-2-3 1,2 1-5,-1-1 9,-1 3-4,2-1-5,-1 0 12,-1-2 8,-1 2 15,-1 1-4,1-1-10,0 0 3,-1 0-8,1 0 3,-2 0-16,2 1 10,0-1-2,0-1 2,3 0-5,-1 1 1,1-1-3,-2 1 4,1-1-2,-1 2 0,1-2 4,-2 2-1,0-2 1,0 2 5,1 0-9,-2 0 5,0-1 8,2 0-13,-3 2 1,0-1 2,-9 4 0,16-7 3,-16 7 2,14-5 8,-14 5-16,16-8-5,-16 8 8,14-8-4,-14 8-12,16-6 8,-16 6 4,16-7-1,-6 2-5,-2 1 3,1 0 1,1 0 21,-1 1-18,-9 3-5,16-7-5,-16 7 1,16-7 8,-16 7 1,11-4 7,-11 4 16,13-5 8,-13 5-1,10-5 5,-10 5-4,9-3 4,-9 3-3,10-3-5,-10 3-7,11-4 4,-11 4-4,10-5 16,-10 5-8,10-4 3,-10 4 3,10-3-13,-10 3-25,9-4 0,-9 4 0,10-4 0,-10 4 0,9-3 0,-9 3 0,9-4 0,-9 4 0,0 0 0,14-4 0,-14 4 0,0 0 0,11-3 0,-11 3 0,0 0 0,10-6 0,-10 6 0,0 0 0,12-4 0,-12 4 0,9-3 0,-9 3 0,0 0 0,14-4 0,-14 4 0,0 0 0,12-5 0,-12 5 0,0 0 0,10-4 0,-10 4 0,0 0 0,0 0 0,0 0 0,13-3 0,-13 3 0,0 0 0,0 0 0,0 0 0,0 0 0,9-4 0,-9 4 0,0 0 0,0 0 0,0 0 0,0 0 0,0 0 0,0 0 0,0 0 0,0 0 0,0 0 0,0 0 0,-14-3-195,14 3-317,0 0-67,-21 0-89,21 0-81,-19 3-160,19-3-545,-18 1-1070</inkml:trace>
  <inkml:trace contextRef="#ctx0" brushRef="#br2" timeOffset="160928.146">9513 5872 43,'0'0'641,"0"0"-157,-3 12-61,3-12-29,0 0-11,0 0-41,0 0-27,0 0-35,0 0 1,0 0-17,0 0-41,0 0-2,0 0-46,0 0 0,0 0-36,0 0 4,0 0-30,0 0 12,-10-3-11,10 3 4,0 0-29,0 0 6,-8-5-24,8 5 40,0 0-20,0 0 18,-10-5-23,10 5 10,0 0-41,-7-8 16,7 8-24,0 0 22,-9-7-22,9 7 18,0 0-16,-12-9 34,12 9-11,0 0-17,-9-7-4,9 7-11,-7-5-7,7 5-6,-8-5-3,8 5-5,-10-5-3,10 5 4,-9-5 48,9 5-18,-9-4-5,9 4 11,-10-7-25,10 7-7,-12-6 2,12 6-10,-12-7-2,12 7-2,-13-5 2,13 5-6,-16-7 6,16 7 6,-18-6 3,9 2-3,9 4-7,-18-7 1,8 5-1,1-2-3,-2 1-9,2 0 8,-2 0-3,0-1-3,1 1 1,-1-1 0,-1 1-2,0 1 0,-2-1 0,1-1-1,0 2 1,-3-1-2,0 0-2,-1 0 0,-1 1 6,1 0-7,0-1 1,-1 2 3,2 0-2,0-1 11,2 2-15,-3 0 2,3-1 1,-1 1 2,1 0-3,-2 0 1,3 0 0,1 1 2,-4-1 2,3 0-5,-2 2 3,2-1 0,0 2-3,1-2 14,-2 2-5,1-1 0,0 0-3,-3 1-8,3 0 2,-2 1-4,0 0 5,0-1-2,1 0 2,0 2-1,1-1 1,1-1 0,-1 2 2,0-1-3,0 1 4,2 0-4,-1-2 5,-1 4-3,3-3 1,-4 1 1,4 0-1,-1 0-3,2 2 2,-2-2 0,-1 2-1,1-2 2,1 3 0,-1-2 9,3 0 26,-1 0-42,0 0 36,-1 3-42,2-3 39,0 3-48,0-2 48,0 1-41,1-1 24,-2 3-14,1 0 29,0-1-32,0 1 32,-1-1-32,2 3 78,-1-3-46,1 1 34,1 0-44,-3 0 30,4-1-38,-1 1 26,0 2-29,-1-1 25,1 0-28,-1 0 23,2 1-35,0-3 35,0 3-34,-2-2 33,2 2-30,0-1 29,1 2-33,0-4 33,-1 4-35,0-1 2,2 0 6,-1 0 1,1 1-3,1-1 4,-2 2 3,1-1 2,-1 2 3,3-2 0,-3 1 28,3 2 71,0-1-16,1 0-17,0-1-64,0 1-6,0-3 0,0 3 0,0-1 0,1 1 0,0-1 0,-1 1 0,3-2 0,-2 3 0,1-2 0,1 1 0,-2-1 0,1 1 0,0-1 0,2-1 0,-1 0 0,1 2 0,-1-3 0,2 1 0,0-1 0,1 2 0,-1-1 0,0 1 0,1-2 0,2-1 0,-2 2 0,1 1 0,0-3 0,2 1 0,-1 0 0,0 0 0,2 0 0,-1 0 0,1 0 0,0 0 0,2-2 0,-2 2 0,3-2 0,-2 1 0,0-1 0,1 0 0,-2 0 0,2-2 0,1 1 0,-2-1 0,3-1 0,-2 2 0,2-2 0,0 0 0,-1-1 0,2 1 0,-2 0 0,3-2 0,-1 2 0,1-3 0,0 2 0,0-2 0,1 2 0,-2-2 0,3 1 0,-1-3 0,-1 3 0,2-1 0,1-1 0,0 0 0,-1 0 0,1 1 0,1-2 0,-1 0 0,1-1 0,-1 1 0,2 1 0,-2-2 0,-1 0 0,1 2 0,0-2 0,-1 1 0,0-2 0,0 1 0,0-1 0,-4 0 0,2 3 0,-1-3 0,1 0 0,-1 0 0,1-3 0,-2 3 0,2 0 0,1-1 0,1-1 0,-2 0 0,1 0 0,1 0 0,-3-1 0,3 1 0,-1-1 0,-1 1 0,2-2 0,-1 1 0,-1-3 0,1 1 0,0-1 0,-1 2 0,1-1 0,0-2 0,-1 1 0,-2-1 0,3 0 0,-3 2 0,1-3 0,-1-1 0,0 2 0,-1 0 0,1-1 0,-1-1 0,0 1 0,-3-2 0,2 2 0,-1 0 0,-1-2 0,2 2 0,-2-1 0,0 1 0,-1-1 0,3-1 0,-3 0 0,0 1 0,-1-1 0,1-1 0,0 2 0,-1-2 0,1 1 0,-1 0 0,-1 1 0,0 1 0,0-1 0,-2 0 0,2 1 0,-1-1 0,2 1 0,-3-2 0,0 3 0,0-2 0,0 1 0,1-2 0,0 1 0,-1 2 0,-1-2 0,1 1 0,-1-2 0,0 2 0,1-1 0,0 0 0,-5 9 0,6-18 0,-2 9 0,-4 9 0,5-17 0,-2 9 0,-3 8 0,5-19 0,-3 9 0,2 0 0,-1 1 0,-3 9 0,2-21 0,-2 21 0,3-20 0,-2 9 0,-1 11 0,0-21 0,1 9 0,-1 0 0,0 12 0,0-22 0,0 22 0,0-21 0,0 21 0,-1-24 0,0 11 0,0 4 0,-1-4 0,0 1 0,-1 0 0,-1 0 0,2-5 0,-2 4 0,-1-1 0,1-2 0,-1 2 0,0-1 0,-3 3 0,2-4 0,-1 3 0,0-2 0,-2 3 0,-1-2 0,-1 0 0,-1-1 0,-1 3 0,-1-1 0,-2-1 0,0 0 0,-1 3 0,-2 0 0,0-1 0,-6-1 0,1 1 0,1 3 0,-2-1 0,-1 1 0,-2-1 0,4 3 0,-3 1-322,3-1-288,-3 2-165,1 2-163,2-1-814,-3 1-1441</inkml:trace>
  <inkml:trace contextRef="#ctx0" brushRef="#br2" timeOffset="163415.977">8878 6307 12,'0'0'472,"0"0"-135,0 0-23,0 0-75,0 0-30,0 0-2,0 0-11,0 0-28,0 0-10,0 0-32,0 0-10,0 0-14,0 0-6,0 0-10,0 0 1,0 0-10,0 0-7,0 0-13,0 0-8,0 0-4,0 0 3,0 0 6,-10 4 5,10-4-1,0 0-4,0 0 0,0 0-3,0 0 2,0 0-7,0 0-1,0 0 6,0 0 9,0 0 4,-9-4 1,9 4 5,0 0 4,0 0 7,0 0 3,0 0 5,0 0 3,0 0-1,0 0-28,0 0 23,0 0-14,0 0 17,0 0-27,-6-7 13,6 7-30,0 0 12,0 0-15,0 0 25,8-9-13,-8 9 24,0 0-28,8-4 22,-8 4-17,0 0 15,11-8-19,-11 8 28,11-4-26,-11 4 14,10-4-25,-10 4 33,14-4-25,-14 4 20,13-4-9,-13 4-10,14-2-22,-14 2 17,14-3 3,-14 3-10,15-1-13,-15 1-4,15-2-4,-15 2-5,16 2 7,-16-2-6,15 1-3,-15-1-6,17 1 3,-17-1-2,15 2 1,-15-2 5,18 5-8,-9-3-2,-9-2 2,15 5-2,-15-5-1,17 7 0,-17-7 1,15 9 0,-15-9 0,13 8 0,-13-8 1,10 10-1,-10-10-7,10 11 9,-10-11 0,7 9 0,-7-9-1,6 11-6,-6-11 1,4 12 1,-4-12 8,1 12 0,-1-12-3,-1 13 1,1-13-1,-4 14 4,4-14 3,-6 15 6,6-15 2,-7 14-1,1-7 0,1 1 1,0-1 4,0 0 5,-2 0 0,0-1 1,0 2-7,1-2-2,-3 3 2,1-3 8,-1 1 1,2 0-6,-2 0-5,-1 0-3,2-1 1,-1 0-6,-1-1 1,1 2 0,0-2 2,1 1-2,-2 0 18,1-3 1,1 2-11,-2 0 4,0-1-7,2 2-3,-2-2-2,10-4 9,-17 7-7,17-7-1,-14 8 2,14-8 1,-11 6-1,11-6-2,-9 4-1,9-4 0,-10 4-6,10-4 1,0 0 1,-11 5 1,11-5 9,0 0 23,0 0-42,-10 5 12,10-5 33,0 0-33,0 0 39,0 0-36,-9 4 37,9-4-29,0 0 34,0 0-37,0 0 32,0 0-38,0 0 36,0 0-25,0 0 29,0 0-37,13 1-2,-13-1 1,0 0 1,15-1-3,-15 1-1,16-1 1,-16 1-2,16-1 2,-16 1-5,22-2-1,-9 2 0,-2-3-3,2 2-1,1 1 26,0-1-35,1 0 28,0 1-29,1 0 24,0 0-29,3 0 30,0 0-31,0 1 32,0-1-34,0 1 31,1-1-30,-1 1 26,-3 2-14,0-3 2,-2 0-4,1 1 6,-2-1-6,-1 1 6,0 0-9,0 0 12,-12-1-6,20 1 0,-20-1 0,18 3 0,-18-3 0,14 1 0,-14-1 0,14 0 0,-14 0 0,0 0 0,15 1 0,-15-1 0,0 0 0,0 0 0,16 0 0,-16 0 0,0 0 0,0 0 0,0 0 0,11-1 0,-11 1 0,0 0 0,0 0 0,0 0 0,0 0 0,5-9 0,-5 9-108,0 0-324,-1-11-103,1 11-168,0 0-173,-3-13-873,3 13-1438</inkml:trace>
  <inkml:trace contextRef="#ctx0" brushRef="#br2" timeOffset="166315.879">526 6684 349,'0'0'896,"6"-7"-178,-6 7-35,0 0-60,4-12-37,-4 12-70,0 0-73,0 0-47,6-10-45,-6 10-33,0 0-41,0 0-55,0 0-41,0 0-8,0 0-10,0 0 21,0 0-22,7 6-31,-7-6-7,0 14 18,0-14-22,2 16-21,-2-16-19,-2 22-11,2-8-14,0-1-6,0 1-13,0-1-4,-2 1-19,2 0-13,0 1 0,-1-2 0,0 1 0,0-1 0,1 1 0,-2 0 0,0-3 0,2-11 0,0 21 0,-2-10 0,2-11-110,-2 17-89,2-17-77,-2 12-67,2-12-72,0 0-44,0 12-105,0-12-58,0 0-70,0 0-742,0 0-1042</inkml:trace>
  <inkml:trace contextRef="#ctx0" brushRef="#br2" timeOffset="166567.194">520 6762 341,'0'0'679,"0"-12"-128,0 12-84,0 0-54,2-13 2,-2 13-64,0 0 3,12-7-3,-12 7-51,12 0-12,-12 0-11,17 5-26,-4-2-21,-2 1-4,5 1 8,-1 0-33,2 0-11,-2 1-34,3 2-16,2-2-40,-4 2-13,2-1-28,-3 0-6,1 1-11,-2 0-4,2 0-20,-3 1 7,1-2-30,-1 0-38,-2 0-35,3 1-41,-3-3-35,0 1-64,-2-3-17,0 4-78,-9-7-56,16 8-50,-16-8-20,13 7-78,-13-7-70,12 6-455,-12-6-656</inkml:trace>
  <inkml:trace contextRef="#ctx0" brushRef="#br2" timeOffset="166891.945">990 6723 583,'-4'-10'687,"4"10"-106,-4-18-28,4 18-72,-4-18-8,4 18-28,-3-15-9,3 15-39,-2-13-38,2 13-33,-2-13-12,2 13-10,-2-12-12,2 12-48,0 0-20,-2-15-29,2 15-8,0 0-48,0 0-21,0-13-28,0 13-14,0 0 6,0 0 8,0 0 5,0 0-9,11 8-1,-11-8-14,7 14-9,-2-5-7,-1 0-11,1 4-27,-1-1-17,-2 3 0,3-1 0,-1 0 0,1 1 0,-1-1 0,-1 2 0,-1-2 0,0 1 0,0 2 0,0-1 0,0 0 0,-1 0 0,0-3 0,1 1 0,-2-1 0,0 0 0,1 0-131,-1-2-136,0 2-76,-1-3-87,1-10-101,-2 22-174,0-13-197,2-9-645,-4 17-1187</inkml:trace>
  <inkml:trace contextRef="#ctx0" brushRef="#br2" timeOffset="167572.202">1413 6722 539,'2'-11'861,"1"-1"-119,-3 12-85,1-20-61,-1 20-44,2-19-45,-2 19-37,0-17-51,0 17-33,-2-16-57,2 16-32,-1-14-58,1 14-33,-3-11-39,3 11-30,-6-12-33,6 12-14,-5-6-28,5 6 3,0 0-14,-13-3-7,13 3-10,-14 3-7,14-3-17,-14 11 8,5-3-8,1 0 5,1 5-4,-1-1 9,0 2-5,0 1-3,4 2 0,-3 0-1,3-1-2,2 1-1,-1 1-2,1-1-4,2 1 1,0-4 0,0 2 2,2 1 3,1-3-2,1 1 1,2-1-8,-1 0 6,3-1 3,0 0-3,0-4 5,3 2-8,1-2 4,0-1-6,2-2-4,-1-2-9,-3-1-8,7 2-6,-3-5 6,1 0-6,-2-3 10,5 1-6,-3-1 8,2-1-4,-1-1 2,-1-2 0,1 0 9,2-2-7,-2-2 16,-1-1-9,-1 0 13,-1-4-12,-2 0 15,3-1-2,-5-1-5,-1-2 1,-1 2-2,-1-2 1,-2-1 1,0 0 7,-2 4 7,0-2 9,-2 3 0,-2 0-14,0 1 7,0-1-12,-4 4 4,0-1-8,-3-1 5,1 5-11,-2-1-9,-1 2 13,0 0 8,0 2-10,1 1 2,-2 0-1,2 2 6,-1-1-17,11 4 12,-16 0-7,16 0 10,-18 7-7,11-2 8,-1 2-5,4 1 18,-2 1-7,2 3 1,2-2-4,1 6 3,1-2 2,0 2 1,3 1-10,-3 0 0,5 0 5,1 3-7,1 1-1,-2-2-6,3-2 7,-3 3-9,4-2 21,-4 1-7,1-3-1,1 3-1,-2-3-3,0 0 0,-1-2-6,-2 2-3,3-1 0,-2-4-47,-2 1-54,-1-3-71,0-9-55,0 19-54,0-19-87,-2 18-80,2-18-134,-7 11-99,2-3-831,5-8-1150</inkml:trace>
  <inkml:trace contextRef="#ctx0" brushRef="#br2" timeOffset="168063.327">2360 6471 74,'5'-7'825,"-1"-3"-168,-4 10-54,6-12-34,-6 12-101,4-14-21,-4 14-46,5-12-16,-5 12-52,2-13-14,-2 13-29,0 0-39,2-14-42,-2 14-44,0 0-33,-3-11-26,3 11-22,0 0-21,-13-5-5,13 5 5,0 0 5,-16 4-4,16-4-7,-15 7-9,7 0-13,-1 1 21,-1 2 29,1-1 5,0 3-19,-1 3-13,2-3-9,0 5-14,-1 0 5,2 0 22,2 0 0,-2 3-5,1 1 35,-1 0-17,1-1-13,2 2-11,-1 2-6,1-2 0,2-1 11,-1 1-8,2-3-1,-1 1-13,2 0 1,0-3-12,2 3 2,0-5-6,1 5 2,0-5-12,2 1 4,1-1-5,-1 0 5,4-1-10,-1 0 6,1-2-8,1 0 1,-1-1-38,1-2-22,1 1-33,2-3-32,0 1-43,1-2-54,0-2-57,3 0-44,0-3-33,2 1-77,-1-4-87,2 0-61,2-1-62,-3-1-745,1-2-987</inkml:trace>
  <inkml:trace contextRef="#ctx0" brushRef="#br2" timeOffset="168488.303">2770 6694 60,'0'-16'788,"0"16"-185,1-13-63,-1 13-47,4-12-16,1 2-93,-5 10-15,8-15-59,-2 7-4,1 1-51,1 0-13,3 0-28,0 0-1,1 3-25,2-1-5,1 0-11,-1 2-22,3 2-11,-2 0-18,0 1-20,1 1-10,0 0-25,-2 4-12,2-1-9,-2 1-10,-2 2-7,-1 1-9,-4 2-1,0 0-3,-3 0-2,-1 1-1,-4 0-2,-2 3 15,-3 0-19,0 1 11,-4 1-19,-3 1 19,1 1-25,-2-1 24,2 0-24,-1-1 19,0-1-18,1 2 19,0-3-19,3-2 21,0 0-9,1 0 32,-1-2-9,4-1 12,-1 2-21,1-3 60,5-8 24,-7 18-1,7-18-4,-1 14-25,1-14 2,4 11-15,-4-11 6,6 11-25,-6-11 4,12 8-17,-3-4-1,2-1-9,-1-1-1,3-1-31,0 1-39,0-2-37,2 0-60,-1-2-71,4 1-61,0-2-77,-2-1-144,2 2-123,0 1-103,0-3-773,1 1-1129</inkml:trace>
  <inkml:trace contextRef="#ctx0" brushRef="#br2" timeOffset="168759.819">3456 6842 507,'0'0'766,"0"0"-114,5-13-22,-5 13-43,0 0-90,5-7-35,-5 7-79,0 0-27,0 0-39,0 0 8,0 0-39,0 0-5,0 0-11,14 2-25,-14-2-27,5 11-1,-1-2-7,-4-9-34,7 17-34,-5-6-26,1 0-19,-1 2-13,0 0-6,0 0-21,-1 3-9,-2-4 6,1 3-23,-2 1-13,-1-1 2,1 0-13,-2-1 0,0-1-70,0 0-58,-1-2-79,1-1-101,-2 1-87,6-11-84,-11 14-152,11-14-113,-9 11-218,9-11-405,-7 7-962</inkml:trace>
  <inkml:trace contextRef="#ctx0" brushRef="#br2" timeOffset="169455.61">3802 6684 686,'6'-7'785,"0"-2"-77,-6 9-70,9-13-18,-9 13-41,6-9-55,-6 9-61,8-10-39,-8 10-29,6-9-28,-6 9-50,0 0-39,8-9-39,-8 9-25,0 0-12,9-4-1,-9 4-27,0 0-33,11 4-22,-11-4-20,7 8-81,-7-8-18,5 13 0,-5-13 0,1 18 0,-1-18 0,0 22 0,-2-10 0,-1-1 0,-1 2 0,0 0 0,-2-1 0,2 2 0,-1-2 0,0-1 0,1-2 0,0-1 0,-1 1 0,5-9 0,-5 14 0,5-14 0,-5 12 0,5-12 0,-4 8 0,4-8 0,0 0 0,-4 12 0,4-12 0,0 0 0,0 0 0,3 10 0,-3-10 0,0 0 0,14 2 0,-14-2 0,15-3 0,-15 3 0,19-2 0,-7 0 0,-1 0-15,5-1-61,-5 0 0,7 1 26,-1 0-37,1-3 34,1 3-42,-3-1-3,2 0 4,-1-1 4,-1 2 8,0-1 4,-2 0 11,-1 1 10,-1-2-11,0 1-12,-2 0 26,2 0-16,-3-1 33,-2-1-12,1 0 26,1 1-16,-9 4 25,10-13-7,-10 13 10,8-14-14,-8 14 19,5-15-8,-5 15 22,2-14-21,-2 14 19,0-17-14,0 17 33,-1-15-6,1 15 24,-4-14-13,4 14 20,-2-12-4,2 12 11,-3-12-5,3 12 2,0 0-15,-2-11 2,2 11-4,0 0-10,0 0-9,0 0 14,-4-9 61,4 9-19,0 0-7,0 0-11,-5 12 7,5-12-15,-2 13-3,2-13-10,-1 19-4,0-6 4,1-1-3,0 1-4,1 1 27,-1 0-41,1 1 33,2 0-44,-2 1 31,1-2-39,0 1 5,1 1-5,-1-5 4,1 3-5,-1-3-48,1 0-28,-1-1-31,-2-10-30,4 19-32,-4-19-62,3 14-21,-3-14-64,4 11-24,-4-11-86,2 10-84,-2-10-58,0 0-138,5 10-553,-5-10-873</inkml:trace>
  <inkml:trace contextRef="#ctx0" brushRef="#br2" timeOffset="169807.747">4381 6329 400,'-1'-10'759,"1"10"-143,-1-17 0,1 17-73,-2-12-61,2 12-54,0 0-44,3-12-31,-3 12 21,0 0 2,0 0-37,0 0-13,19 2-11,-19-2-3,17 12 1,-6-2-1,3 2-31,0 1-13,2 1-13,3 7-116,-2-4-139,3 4 0,-1 2 0,3 4 0,0-1 0,-1 1 0,-4-1 0,1-3 0,-2 3 0,-3-1 0,0-1 0,0 3 0,-6-2 0,0-1 0,-3 1 0,-2-2 0,-2 0 0,-5 2 0,-1 3 0,-3-2 0,-5 1 0,-3 3 0,-5-1 0,1 2 0,-4-6 0,0 0-675,-5 2-326,-2-5-1050,2-1-1812</inkml:trace>
  <inkml:trace contextRef="#ctx0" brushRef="#br2" timeOffset="192873.228">8189 7020 234,'0'0'476,"0"0"-113,0 0-50,0 0-36,0 0-14,7-7-13,-7 7-13,0 0-19,0 0-8,0 0-8,0 0-18,0 0 2,0 0-12,0 0 1,0 0-6,0 0-6,0 0-31,0 0 0,0 0-9,0 0-33,0 0 21,0 0-38,0 0 32,0 0-27,0 0 17,0 0-25,0 0 0,0 0 4,0 0-28,0 0 40,0 0-8,0 0-10,0 0 1,0 0 11,0 0-11,0 0-3,0 0 12,0 0 4,0 0-7,0 0-16,0 0-5,0 0-6,0 0 18,0 0 15,0 0-13,0 0-13,0 0-10,-7 8-9,7-8-8,0 0-8,0 0 3,-4 10 0,4-10-8,0 0-3,-5 11-2,5-11 10,-4 9 41,4-9-9,-3 9-10,3-9-7,-4 9-9,4-9-2,-4 10 6,4-10-12,-4 12-5,4-12-3,-5 12-2,5-12-3,-6 12 2,6-12 8,-7 13-10,7-13-2,-8 13-1,8-13 0,-6 15 1,6-15-14,-10 13 1,10-13 10,-8 14-4,3-7 6,5-7 2,-9 13 0,9-13-2,-10 15 1,10-15 0,-9 14-1,4-8 0,-2 2 1,1-1-3,-3 5 1,0-2 0,-1 0 1,-1 1-3,0 1 0,-3 0 1,1 0 8,0 1-9,0-1 44,0 2-53,-3-2 47,2 0-53,0 2 47,0-1-50,-1 0 49,0-2-53,-1 4 58,1-4-48,0 3 27,-1-3-39,0 2 42,0-1 0,1 2-44,0-2 52,-2 1-50,2 0 53,-2 0-56,2-1 52,-1 2-58,1-2 57,0-1-49,-1 3 51,0-2-46,2 0 50,-2 0-50,2 0 58,-1-2-63,3 2 54,-1-3-54,1 2 54,-2 1-53,1 0 51,-1 1-52,0-2 54,0 1-51,1-1 3,0 2 2,-2-2-10,2 0 20,-1 1 2,0 2 3,-1-1-1,1 1 0,-1-2 3,-1 2-2,1-2 4,-1 1-3,0 1 2,2-1 3,-4 0-2,3 0-5,-2-1 3,0 2 0,0 0-4,0-1 2,-2 2 54,1-1-61,1-2 52,-1 3-55,0-2 55,1 1-63,-1 0 50,0 1-51,0-1 50,-1 1-53,-2 1 50,3-3-53,2 1 55,-2 0-3,1 2-8,-2 0-1,-1 1-3,4-2-1,-2-1-28,3 1-29,-3-1 70,3 1-55,-2-1 54,2-2-53,0 3 54,-1-1-52,1-2 52,1 3-52,-3-2 56,3 1-60,-2 0 36,1-2-23,0 3 41,0-3-41,0 2 43,-1-1-44,1 1 48,-1-1-51,0 1 37,2 0-36,-3-2 48,2 1-50,-2 1 2,3-3 11,-2 2 50,-1-1-57,2 1 54,-3 0-57,2-1 53,0 1-33,0-1 27,0 1-53,-1 1 52,2-2-54,0 0 60,-2-1-62,2 2 56,-2-1-56,2 0 59,-1 0-58,1 2 59,-2-3-60,3 3 57,-2-2-55,-1 0 64,2 0-65,-2 3 54,2-4-44,-3 2 39,3-1 0,-3 1-13,0 0 11,0-1-21,-1 1 9,2 0 0,-3 1-1,2 1-32,-1-2 39,1 0-46,0-1 57,0 2-50,1-1 47,-2-1-50,1 0 53,2 2-53,-1-2 40,0 2-32,0-3 66,1 1-68,-2 0 2,3 0 9,-3 2 2,0-2 1,2 0-6,-1 1 11,2-2 2,-3 2 2,2-1-1,-1 1 2,0-1-1,-1 1 2,2 0 0,-2 0-1,0 0-1,0 2 0,-3-1 1,4 1 2,-4 1-1,1-1-2,-1 0 4,5-1-4,-4-2 2,4 3 0,-3-3 2,-2 4 7,5-3-9,-5 3 44,3-1-62,-2 0 55,2-1-61,-1 2 49,1-3-45,1-1 52,-1 1-63,2 1 69,-1-2-58,1 2 51,1-2-56,-1-1 57,2 1-55,0-1 48,2-2-54,1 0 58,-1 0-57,2-1 54,1 1-54,0-2 56,0-1-58,1 1 60,1 0-60,-1 0 58,2 0-58,6-7 61,-11 10-58,11-10 57,-10 9-57,10-9 54,-9 8-54,9-8 56,-7 7-55,7-7 55,-8 7-54,8-7 98,-9 7-34,9-7 35,-6 6-51,6-6 37,-7 5-51,7-5 40,-6 7-46,6-7 45,-10 8-52,10-8 41,-9 8-45,9-8 62,-11 8-26,11-8 38,-8 6-49,8-6 27,-8 6-36,8-6 27,-8 5-35,8-5 27,0 0-25,-8 7 23,8-7-47,0 0 43,-8 5-37,8-5 46,0 0-45,0 0 40,-9 6-10,9-6 34,0 0-32,0 0 20,0 0-30,-8 4 22,8-4-31,0 0 25,0 0-28,0 0 27,0 0-34,-6 7 33,6-7-33,0 0 34,0 0-38,0 0 36,-9 7-35,9-7 34,0 0-34,0 0 35,0 0-36,-7 5 33,7-5-34,0 0 33,0 0-32,0 0 26,0 0-27,0 0 31,0 0-36,0 0 22,0 0-93,-7 5 0,7-5-103,0 0-63,0 0-64,0 0-56,0 0-125,0 0-108,0 0-116,0 0-837,5-7-1207</inkml:trace>
  <inkml:trace contextRef="#ctx0" brushRef="#br2" timeOffset="194712.534">5354 8168 130,'0'0'636,"0"0"-118,-13-3-84,13 3-18,0 0-23,-13-4-24,13 4-4,0 0 3,-13-4-53,13 4 0,0 0-61,-10-6 14,10 6-36,0 0 4,-10-10-37,10 10 4,0 0-31,-5-10 6,5 10-32,0 0 13,-1-16-39,1 16-11,5-15-10,-5 15-2,10-15-10,-5 5-3,4 1-18,1 0-3,0-1-6,2 1-6,0-1 6,1 2-10,1-2-17,-1 2 23,1 0-28,0 3-3,-1 2-6,0-2-1,0 4-13,-13 1 3,24 2 0,-14 2-2,2 1-4,-2 2 0,-1 2-2,0 2 5,-4 0 2,-1 3 9,-2-3-11,0 2-3,-2 1 1,0 0-2,-2-1 43,0 3-55,-1-2 54,-1 1-23,0-3 0,1 0-41,0-2 45,-1 0-48,2-1 41,2-9-57,-4 15 45,4-15-49,-4 13 69,4-13-65,-3 11 47,3-11-54,0 0 46,0 0-40,0 0-8,3 9 4,-3-9 7,0 0 6,9-7-2,-9 7 2,11-11-6,-4 6 1,1-5 0,-1 0 5,5 0 1,-2-2-23,2-2 24,0-1-9,0 1 12,3-1-4,-3-1 29,-2-2-1,2 3 2,-3-1 0,-1 2 0,1 1 4,-3-1-1,1 3 1,-2-1 0,0 2 1,0 0 0,-5 10-3,7-15 3,-7 15-2,3-14 4,-3 14-9,2-10 0,-2 10-4,0 0 6,-4-10 4,4 10-22,0 0 25,0 0-22,0 0 23,-17 3-20,17-3 25,-6 9-25,6-9 18,-8 12-15,8-12 22,-6 15-19,2-4 15,2 0-15,-1 2 24,3 0 8,-1-1 13,1 3 1,1-1-5,-1 0-5,3 1-2,1-1-4,-1 2-5,2-3 0,-1 2-4,1-2 42,2-1-49,0 0 41,1 0-50,0-2 42,-1-1-47,3 1 43,-1-3-50,0 0 4,3-2-82,-3-2-57,1 1-57,-10-4-70,23 2-114,-23-2-50,24-1-39,-12-2-59,0 0-16,0-1-85,0-3-341,0 2-575</inkml:trace>
  <inkml:trace contextRef="#ctx0" brushRef="#br2" timeOffset="195048.183">5976 8097 642,'0'0'599,"-3"-10"-102,3 10-41,-1-12-26,1 12-26,0 0-24,-3-14-65,3 14-37,0 0-45,4-14-4,-4 14-49,8-8 12,-8 8-42,9-7-1,-9 7-39,13-3 1,-13 3-41,13 2 19,-13-2-29,13 4 7,-13-4-27,13 10 19,-13-10-18,11 13 37,-11-13-27,6 17 9,-6-17-11,2 15-5,-2-15 22,-1 21 19,-1-12-11,-1 3-10,-1-4 5,2 3 1,-2-2-11,4-9-1,-5 18-18,1-9-1,4-9 33,-5 16-51,5-16 31,-4 13-51,4-13 49,-4 12-50,4-12 59,0 0-44,2 14 39,-2-14-42,0 0 33,7 8-44,-7-8 32,0 0-50,16 2-13,-16-2-72,16-3-37,-16 3-63,17-4-65,-6-1-100,-1 0-95,1 1-49,4-3-93,-3-1-139,4 0-405,-3-1-761</inkml:trace>
  <inkml:trace contextRef="#ctx0" brushRef="#br2" timeOffset="195348.974">6352 7879 547,'-12'-2'804,"12"2"-124,-10-2-55,10 2-93,0 0-32,-12-4-78,12 4-43,0 0-53,0 0 0,0 0-20,0 0-28,0 0-35,0 0-23,0 0-30,9-8-34,-9 8-33,17-3-22,-17 3-17,18-3-17,-18 3-10,20-1-15,-8-2-13,-12 3-41,19-3-36,-19 3-35,20-2-57,-20 2-42,17-2-67,-17 2-21,17-3-65,-17 3-59,13-1-28,-13 1-29,12-1-64,-12 1-57,0 0-476,10 2-667</inkml:trace>
  <inkml:trace contextRef="#ctx0" brushRef="#br2" timeOffset="195533.903">6366 7974 349,'-7'8'690,"7"-8"-94,-9 12-43,9-12-45,-5 9-31,5-9-77,-2 10-4,2-10-52,0 0-24,0 0-59,1 14 5,-1-14-45,0 0-10,10 8-53,-10-8-10,14 0-49,-14 0 2,18 0-20,-5-3-21,-2 2-46,5-5-55,-3 3-89,2-4-39,0 2-108,0-2-118,1 2-84,-1-2-119,-1-1-129,4-1-346,-3 2-690</inkml:trace>
  <inkml:trace contextRef="#ctx0" brushRef="#br2" timeOffset="196166.807">6804 7625 43,'0'0'716,"-8"-7"-185,8 7-51,0 0-39,-7-8-51,7 8-55,0 0-23,-2-14-25,2 14-18,0 0-25,5-13-52,-5 13 23,8-9-19,-8 9-13,13-9-12,-3 5-10,-2 0-6,2 1-18,-10 3-25,19-4-13,-19 4-23,19 0-7,-19 0-14,18 3-7,-8 1-10,-10-4-6,15 6-5,-15-6-3,11 10 1,-11-10-6,8 14-1,-8-14 0,3 15 1,-3-15-7,0 13-4,0-13 1,-3 16-1,3-16 5,-7 14-3,7-14 4,-5 12-9,5-12 0,-5 11-7,5-11 8,-5 10 1,5-10 1,0 0-2,-7 11 2,7-11-8,0 0 0,0 0 0,0 0 0,0 0 3,0 0-1,0 0-1,0 0 1,8-6-3,-8 6 0,11-8 2,-11 8-3,13-10 1,-4 7 8,-1-2-11,2 1 11,1-2-11,-1 4 2,0-3-3,0 1 16,-10 4-9,21-3 20,-21 3-8,16-1 10,-16 1-20,18 0 23,-18 0-23,16 2 24,-16-2-18,14 4 8,-14-4 11,9 7 12,-9-7 27,7 8-13,-7-8 36,3 9-39,-3-9 63,0 0-48,-1 16 48,1-16-46,-7 14 35,2-6-42,-1-1 45,-2-1-39,-4 2 21,2 0-47,-4 0 21,1-1-43,-2-2 28,1 2-42,-3-2 32,2 2-39,-1-4 46,0 3-59,1-2 36,-1-3-36,1 1-2,2-2-98,-2 0-34,1 0-116,-1-2-85,-1 1-110,1-3-163,0 0-156,1-1-824,-1-2-1253</inkml:trace>
  <inkml:trace contextRef="#ctx0" brushRef="#br3" timeOffset="213855.8">4831 10248 387,'1'-12'577,"-1"12"-101,0 0-50,0 0-36,0 0-46,0 0-38,0 0-23,-1-12-18,1 12 3,0 0-6,0 0-20,-5-8-33,5 8-3,0 0-27,-5-8 15,5 8-35,0 0 12,-8-8-26,8 8 20,-9-5-25,9 5 20,-9-5-37,9 5 4,-10-7-22,10 7 32,-13-5-29,13 5-7,-13-7-20,13 7 30,-16-7 10,7 4 4,9 3-18,-17-7-29,17 7-9,-15-7-23,6 3 12,-2 0 7,0 0 1,1 1 1,0-1 23,0 2-15,10 2-13,-21-6-15,21 6-10,-20-3-6,8 0-4,12 3-1,-23-4-7,12 3-4,-1 0 39,-1-1 5,13 2-59,-22-2 0,22 2 0,-25-1 0,25 1 0,-27 0 0,13 0 0,1 0 0,-2 0 0,2 1 0,-2 1 0,2-2 0,0 0 0,1 2 0,-1-1 0,0 1 0,2 0 0,-1 0 0,-1 1 0,2 0 0,-2-1 0,2 2 0,-1-1 0,-1-1 0,2 3 0,-2 0 0,2-3 0,-2 3 0,1 1 0,1-1 0,-2-1 0,3 2 0,-3 0 0,0-1 0,2 2 0,-1-2 0,2 2 0,-2-1 0,1 2 0,-1-1 0,1 0 0,0 0 0,-1 1 0,2 0 0,-3 0 0,3 1 0,-3 0 0,1-1 0,2 1 0,-2 2 0,0-2 0,1 1 0,0 1 0,0-2 0,1 2 0,-1-1 0,1 0 0,0 1 0,0 1 0,1-2 0,-1 2 0,1 0 0,0 0 0,-1-1 0,2 1 0,-1-1 0,1 1 0,-1 2 0,3-2 0,-2 0 0,2 2 0,-2-2 0,2 2 0,1-2 0,-2 2 0,2-1 0,0 2 0,-1-1 0,2-1 0,-1 2 0,1-1 0,0 0 0,1 2 0,1-2 0,-1 1 0,-1 0 0,2 1 0,1-2 0,-1 2 0,2-2 0,0 0 0,0 2 0,0 0 0,2-1 0,-1 2 0,0-1 0,0 0 0,3 0 0,0 0 0,-1-1 0,0 1 0,1 0 0,0 0 0,0-1 0,1 0 0,3-1 0,-3 1 0,1 2 0,1-5 0,-1 2 0,3 1 0,-3-1 0,2-1 0,2 2 0,-2-2 0,1 0 0,0 0 0,1 1 0,-1-3 0,1 2 0,2-1 0,-2 1 0,0-2 0,2 1 0,-1-2 0,0 1 0,0 0 0,0-1 0,2-1 0,-3 0 0,2 2 0,2-2 0,-3 0 0,3 0 0,-1 2 0,1-4 0,0 1 0,2-1 0,-1 0 0,2 0 0,1 1 0,-2-1 0,3 0 0,-1-2 0,0 2 0,-3-2 0,3 2 0,-1-2 0,-1-1 0,0 1 0,0-1 0,0 0 0,0 0 0,1 0 0,0-3 0,-2 2 0,3 0 0,0-1 0,-3 0 0,3 0 0,0-1 0,-3-1 0,3 1 0,-1-1 0,2-1 0,-1 1 0,0-1 0,0-1 0,-1 1 0,1 0 0,-1-1 0,2 1 0,-4-1 0,3-1 0,-2 1 0,2-1 0,-3 0 0,1-1 0,1 3 0,-2-3 0,2 0 0,-2 0 0,2 0 0,-3 0 0,1-1 0,1 0 0,-1 2 0,-1-2 0,1 1 0,-2-1 0,1 0 0,0-2 0,-1 3 0,1-1 0,-2-1 0,2 0 0,-3 1 0,2-2 0,0 1 0,-2-1 0,2 1 0,0 0 0,-3-1 0,3 0 0,-2-2 0,2 3 0,-3-3 0,2 1 0,-1-1 0,0 1 0,0-1 0,1 1 0,-2-1 0,1-1 0,-1 1 0,1-1 0,0 1 0,-2-2 0,1 3 0,0-2 0,0-1 0,0 0 0,0 2 0,-1-3 0,-1 1 0,1 0 0,-1 0 0,0 1 0,0-2 0,0-1 0,0 2 0,0 0 0,-3-3 0,2 2 0,-1 1 0,0-2 0,-1 1 0,-1 0 0,2-1 0,-3-1 0,4 3 0,-2-3 0,-1 1 0,-2 1 0,2-3 0,-1 3 0,-1 1 0,1 0 0,-1-1 0,2-2 0,-3 3 0,2-2 0,-1 1 0,0 1 0,-1-3 0,-1 2 0,1 0 0,-1-1 0,0 1 0,0-1 0,0 0 0,0-1 0,-1 3 0,0-3 0,1 0 0,-2 1 0,1 1 0,-1-2 0,0 1 0,-1-1 0,1-2 0,0 3 0,-1-1 0,-1 1 0,0-3 0,1 4 0,-3-2 0,-1 1 0,1 0 0,-1 0 0,-1 0 0,-2 0 0,-1-3 0,-1 2 0,-2 1 0,1-3 0,-3 4 0,-1-5 0,-3 2 0,-2 1 0,0-3 0,-1 1 0,-2 0 0,-1 0 0,-1 3 0,-1-1 0,1-1 0,0 1 0,-1 0 0,0 3 0,0-1 0,1 1 0,-1 1 0,4 3 0,1 1 0,1-1 0,0 2-70,1 1-540,3 1-124,-4 3-107,2 0-229,0 0-473,0 0-1179</inkml:trace>
  <inkml:trace contextRef="#ctx0" brushRef="#br3" timeOffset="-214150.378">4334 10699 600,'0'0'635,"-10"-5"-106,10 5-30,-9-2-40,9 2-6,0 0-36,-8-7-46,8 7-40,0 0-65,-5-10 1,5 10-21,0 0-24,1-14-15,-1 14-13,7-11-13,-7 11-7,10-12-7,-3 6-6,0 0-9,2 0-13,-1 0-13,2 1-10,0-2 6,-1 2-9,2 1-15,0 0-16,-1 0-18,-10 4-11,20-3-3,-20 3-9,21-2-11,-21 2-17,19 2 41,-19-2-42,18 7 30,-18-7-36,13 10 29,-13-10-39,10 12 37,-10-12-38,4 15 38,-4-15-42,0 17 38,0-17-33,-7 18 1,2-8 2,0 0-2,-1-2 4,0 2 4,-1-1-7,-1 0-6,1-1 1,0-1 0,7-7 4,-13 12 0,13-12 2,-9 10 6,9-10-2,-9 7 6,9-7-6,0 0-4,-9 6 0,9-6-3,0 0-3,0 0-1,0 0 0,0 0 34,0 0-39,0 0 35,6-8-38,-6 8 35,10-7-37,-10 7 45,15-5-47,-15 5 36,17-7-36,-8 4 35,3 1-36,-1-1 37,1 3-34,-12 0 43,24 0-49,-12 3 43,-1-1-39,1 0 36,-3 3-33,0 0 36,0 2-35,0 1 5,-1-2 1,-2 2 4,-1 2 2,2-1-1,-5-1 5,1 4 6,-3-12 9,1 19 31,-2-7 7,-2-4 1,-1 3 19,-2-2 15,0 0-5,-2 0-50,-1 1-33,-2 0 0,0-4 0,-3 2 0,1-1 0,-2-2 0,1 1 0,-2-2 0,1 0 0,1-3 0,0 1 0,0 1 0,-1-6 0,2 1 0,-2 2 0,1-3 0,-3-1 0,4-1 0,-1 0 0,3 0 0,0 0 0,1 0 0,1-1-309,3 0-286,-3 0-175,9 6-161,-10-12-833,10 12-1457</inkml:trace>
  <inkml:trace contextRef="#ctx0" brushRef="#br3" timeOffset="-213126.725">262 11128 474,'0'0'662,"4"-11"-112,-4 11 4,2-10-74,-2 10-16,0 0-29,4-11-38,-4 11-45,0 0-30,3-10-33,-3 10-5,0 0-40,0 0-19,6-8-33,-6 8 2,0 0 37,0 0-41,0 0 0,4 12-30,-8-3-23,4-9-2,-6 17-23,4-7-23,-3 3-13,1 1-11,0 1-20,0 0 8,0-1-13,0 3 6,1-2-21,-1-1 0,0 3-10,2-5 7,-3 3-16,2-2 4,1-2-7,-2 0 8,1 0-6,-1 0 3,4-11-8,-4 17-25,4-17-71,-2 15-67,2-15-58,-5 11-58,5-11-43,-7 10-71,7-10-64,0 0-70,0 0-27,7 7-91,-7-7-123,0 0-281,0 0-668</inkml:trace>
  <inkml:trace contextRef="#ctx0" brushRef="#br3" timeOffset="-212856.832">227 11207 533,'0'0'715,"3"-10"-132,-3 10-34,0 0-118,2-12-27,-2 12-57,0 0-9,7-8-51,-7 8-21,0 0-19,11-1-33,-11 1-16,14 4 14,-14-4-35,17 8-41,-7-3-14,-1 2 23,2 0-12,3 1 0,-2 3-19,-1-4-24,1 3 5,-1-2-35,1 1-17,1 0-8,-2 0-7,1-1-4,-1 2-12,1-2 2,-2 1 0,1-1-6,1-1-48,-5 0-45,3 0-29,-3-2-50,-7-5-22,14 12-53,-14-12-20,15 8-67,-15-8-34,14 6-21,-14-6-17,11 7-70,-11-7 25,0 0-570,14 2-617</inkml:trace>
  <inkml:trace contextRef="#ctx0" brushRef="#br3" timeOffset="-212577.868">637 11205 584,'0'-12'551,"-1"1"-63,1 11-28,-1-21-62,1 21-20,-3-18-33,3 18-8,-4-17 6,4 17-33,0-12-13,0 12-44,-2-12-28,2 12-31,0 0-38,-2-14-28,2 14-30,0 0-19,0 0 14,0 0 43,0 0-4,0 0-18,0 0-16,-6 11 8,6-11 22,0 17-20,0-5-15,0-12-14,0 23-15,0-10-24,0 1 9,0 0-23,0 0 18,0 0-33,0 1 9,0 0-15,-4 1 22,4 0-23,-2-1 15,2 1-27,-3-2-4,1 1-88,0-3-55,0 1-87,2-1-38,-2-1-82,2-11-98,0 21-71,0-21-91,-2 18-161,2-18-299,-2 15-700</inkml:trace>
  <inkml:trace contextRef="#ctx0" brushRef="#br3" timeOffset="-211910.102">945 11260 17,'4'-12'886,"0"1"-208,1 3-66,-5 8-92,4-19-23,-4 19-32,3-16-55,-3 16-58,0-16-41,0 16-11,0-11-24,0 11-34,-3-12-37,3 12-31,-9-8-12,9 8-23,-8-5-26,8 5-10,-10-3-27,10 3-6,-15 3-17,15-3 3,-18 6-12,10 0-5,-2 0 1,1 2-3,0 0-13,-1 3-20,0-1 9,-2 2-12,5 1 8,-1-2-15,1 3 15,1-1-12,0 2 10,2-1-11,1-2 13,0 2-15,2-1 12,-1-1-15,2 2 18,0-3-14,2 2 15,1-3-4,1 1 2,0 0-10,2-3 12,-2 2-14,3-4 11,1 2-21,1-3-10,1-1-16,-2 0-4,3 0-10,1-3 10,-12-1-12,25 1-7,-14-2 9,2-1 2,1-1 14,1-1 2,-1 0 6,-1-1 4,1-2 13,-3 0-1,3-2 8,-3 1 2,0-2 0,-1-1-3,-2 1 22,1-3-22,-1 0 2,-2-2 4,-2 1-3,-1-2 1,0 0 6,-2 1 0,-1 1 2,0-2 6,-4-1-1,1 3 0,-1-1 0,-4 1 3,2 2 4,-1 0 17,1 1-4,-4 0-9,3 4-7,1 0 0,-2 1-8,0 1-3,8 5-3,-13-7 2,13 7-1,-13-3-3,13 3 9,-12 4-12,12-4 5,-9 10 5,9-10-10,-6 15 2,5-5 1,-1 2 0,2 1 3,2 1-3,-2 1 1,1 0 1,1 1 0,0 1-1,2-1 6,0-1-5,-3 0 6,3 1-6,1-1-1,-2 0-3,1 0 3,-2-2 0,3 0 2,-3-1 1,0-1 1,2 0 27,-1-1-43,-3-10-29,3 19-76,-3-19-65,1 16-88,-1-16-56,-2 15-96,2-15-53,-7 15-168,2-7-649,-1 0-895</inkml:trace>
  <inkml:trace contextRef="#ctx0" brushRef="#br3" timeOffset="-210953.774">1497 11085 682,'0'0'542,"2"-12"-82,-2 12-13,0 0-21,2-12-25,-2 12-57,0 0 3,1-11-6,-1 11-48,0 0-15,0 0-40,0 0-8,0-12-38,0 12-4,0 0-33,0 0-15,0 0-29,0 0-10,0 0 26,0 0-5,0 0 1,-10 6-22,4 4 6,6-10-19,-8 20 4,3-7-34,-1 3 0,0-1 2,0 6 43,1-1-23,-2 1-10,1 1-13,1-1-15,1 0-4,0 1-12,-1 1 2,4-3-6,-2 1-3,2-4 23,0 3-41,1-4 5,0 1 1,1 0-2,3-2-13,-3-1-88,6-2-62,-3-2-100,3 0-56,2-3-105,-1 0-129,1-2-92,1-2-178,-1-1-493,-9-2-916</inkml:trace>
  <inkml:trace contextRef="#ctx0" brushRef="#br3" timeOffset="-210398.195">1639 11233 354,'0'0'783,"-6"-13"-139,6 13-45,-7-10-82,7 10-38,-5-13-79,5 13-27,-1-12-82,1 12-40,1-12-51,-1 12-12,5-10-32,-5 10-15,9-12-25,-9 12-8,12-8-25,-12 8-1,16-4-14,-16 4-6,18 3-21,-6-2 2,-3 3-21,0 0 12,-2 4-9,1 0 6,-1 0 39,-1 2-11,-3-1-11,2 3-5,-2-1-9,-3-11-2,0 21-1,0-21-5,-3 22-4,0-13-4,0 3-6,-1-4 6,0 3-8,0-3-1,1 1-2,3-9-1,-9 13-4,9-13 5,-8 12 4,8-12 0,-5 9 0,5-9-5,0 0-4,-5 8-9,5-8-2,0 0-3,0 0-2,0 0 1,0 0-1,5-7 1,-5 7 0,10-5 2,-10 5-1,13-5 2,-13 5-2,14-7 8,-4 4-5,-10 3 4,18-4-3,-18 4 6,18-1-7,-18 1 6,21 3-5,-21-3 8,18 5-2,-11 0 3,2-1 4,-1 4 2,0 0 6,-3-1 26,1 2-1,-2 0 26,0-1-10,-4-8 13,1 17 6,-1-17 6,-1 17 12,1-17-16,-4 17-3,4-17-7,-10 17-5,5-10-8,-2 0 12,2 0-44,-2-1 3,-1 0-2,0-2-5,8-4-1,-15 9-14,15-9-49,-14 7-46,14-7-59,-15 4-53,15-4-60,-13 1-63,13-1-139,-12-2-113,12 2-135,-12-3-729,12 3-1059</inkml:trace>
  <inkml:trace contextRef="#ctx0" brushRef="#br3" timeOffset="-210097.933">2008 11361 550,'0'0'841,"8"-2"-153,-8 2-65,0 0-114,14-4-32,-14 4-24,0 0-27,0 0-60,13 4-49,-13-4-3,7 6-12,-7-6-24,7 11-26,-7-11-33,9 14-43,-5-4-5,0 0-10,-2-1-31,3 4 45,-2-2-34,-1 2-15,-1 2-32,1-3-12,-2 2-17,1-2-12,-1 0-10,-1 0-9,-1 1-6,0-4-7,1 4-3,-2-2-7,-1-1-78,4-10-48,-5 17-87,5-17-112,-5 15-95,5-15-64,-6 7-140,6-7-97,-7 9-143,7-9-542,0 0-997</inkml:trace>
  <inkml:trace contextRef="#ctx0" brushRef="#br3" timeOffset="-209469.588">2301 11223 255,'5'-8'986,"-5"8"-229,8-13-71,-8 13-88,5-9-33,-5 9-73,6-8-86,-6 8-71,5-8-60,-5 8-49,0 0-17,0 0-34,0 0-25,0 0-8,0 0 12,12 5-29,-12-5 5,1 11-54,-1-11-4,1 13-11,-1-13-13,-1 17 17,1-17 2,-1 20-13,1-20-18,-3 18 1,3-18-13,-4 20 1,4-20-7,-2 19 0,2-19-7,-4 15 0,4-15 7,-1 13-10,1-13-6,-2 11-5,2-11 17,0 0-17,-1 15 13,1-15-13,0 0-3,4 11 7,-4-11-6,0 0-26,9 8-7,-9-8-27,9 5 4,-9-5-27,14 2 14,-14-2-38,15 0 19,-15 0-35,18 0-1,-18 0 2,17-2 3,-17 2 9,19-5 10,-19 5 6,20-3 10,-20 3 4,20-5 17,-10 1-1,-10 4 12,16-6-4,-16 6 12,17-8 3,-9 4 2,-8 4 10,15-10 9,-15 10 4,11-11 8,-11 11 7,11-12 1,-11 12 6,6-12 11,-6 12-3,6-9 14,-6 9 10,0 0 30,2-14 13,-2 14 3,0 0 4,0-13-4,0 13-7,0 0-10,0 0 9,-5-11 6,5 11 0,0 0-18,0 0-9,-7-7-8,7 7 1,0 0 3,0 0-3,0 0-3,-9 6-7,9-6 1,0 0 1,-4 14 23,4-14-2,-2 14 8,2-14 12,0 20-6,-1-9-16,1 1-4,0 0-14,0 2-3,0-1-10,1 0 1,0 0-13,-1 0 8,1 0-9,1 0 4,-1-2-11,0 0 3,-1-11-69,3 20-23,-3-20-83,3 16-62,-3-16-50,3 11-80,-3-11-101,4 11-94,-4-11-70,6 9-732,-6-9-958</inkml:trace>
  <inkml:trace contextRef="#ctx0" brushRef="#br3" timeOffset="-209065.632">2733 10952 622,'0'0'637,"-1"-15"-77,1 15-29,-2-11-25,2 11-78,-1-12-30,1 12-46,0 0-41,0-15-51,0 15-41,0 0-35,0 0-34,0-12-24,0 12 28,0 0 13,0 0-10,0 0 9,0 0 9,14 2-31,-14-2 4,13 8 29,-7-1-20,1 0-16,-1 1 22,3 1 6,0 1 14,0 2-27,1 0-7,-1 1 13,0-1-33,1 1-15,-2 0-18,1 1-96,-1 1 0,0-2 0,-1 2 0,-1 0 0,1 0 0,-2 1 0,1 1 0,-4-2 0,1 2 0,-2 0 0,-1-1 0,-1 3 0,-3-1 0,-1 2 0,-4 0 0,0 1 0,-1 4 0,-3-2-81,-1 1-361,-2 1-67,-2 4-130,-5 0-148,0 2-243,0-2-462,-3-2-1118</inkml:trace>
  <inkml:trace contextRef="#ctx0" brushRef="#br3" timeOffset="-163877.224">5590 10534 438,'0'0'637,"0"0"-84,0 0-62,0 0-39,0 0-20,-10 2-15,10-2-48,0 0-36,0 0-28,0 0-36,0 0-20,0 0-19,0 0-6,0 0-38,0 0 8,0 0-43,-12 3 20,12-3-64,0 0 26,0 0-61,0 0 30,0 0-56,0 0 80,0 0-58,0 0 53,0 0-51,0 0 37,0 0-58,16 3 65,-16-3-15,0 0-19,0 0-12,16 0-11,-16 0-10,0 0 15,19 0 11,-19 0-11,14-3-12,-14 3-13,16-2 6,-16 2-15,18-2-7,-8 0-4,-10 2-2,20-4-4,-9 1 7,-1 1-17,3 0 3,-2-1 2,3 1-6,-2 0 4,2-1-1,1-1 1,-1 1-4,3 1 6,0-2-6,0 2-7,0-2 12,-1 0-3,4 1-27,-2-1 35,3 0-32,2-1 35,0 0-32,-1 1 40,1-3-37,0 2 24,1 0-16,-2-2 24,2 2-32,0-3 33,1 2-33,-1-1 36,-1-1-38,1 3 35,1-3-31,-2 1 30,1 0-37,-2 0 38,1 0-6,0-3 5,-3 4-12,2-3-2,-1 1 2,1 0-1,-1-1-5,0 1-1,0-2 5,-2 2 12,1-1-16,1 0-7,-2 1 7,1-2 4,0 1 3,-2 0-3,1 0-3,-1 0 1,1-1 0,1 2 2,-2-1-2,1 0-1,2-1 1,-3 0 1,2 1 0,-1-1-2,2 0-1,-1 0 1,-1-1 0,2 1 1,-1 0-2,-1 1 0,2-1 4,-1-1-1,0 2-9,-1 0 31,1-2-29,-3 0 27,2 1-29,-1 0 26,0 1-26,-1-2 24,0 1-27,0-1 26,-1 2-25,0-3-1,-1 4 7,0-1-1,1-2 8,-2 2 2,1-3-10,-1 4 2,0-4 1,0 3 0,0-3-1,1 2 3,1-2 5,-1 2-7,-1-1 1,2-2-6,-2 3 3,1-2 2,0-1 13,1 0-40,-2 1 33,1-1-2,-1 0 1,0 0-28,2 0 32,-2 0-28,2-1 34,-2-1-32,2 1 33,-1 0-33,2-2 33,-2 2-30,0-1 53,2 1-47,-3 0 23,1-1-31,-1 1 35,-1-1-36,2 2 35,-2-2-3,1 2-12,-1-2 9,0 3-5,-3 0-1,0-1-1,2 1-3,-2 1-1,-1 0 3,1-2-8,0 1 8,-1 1-1,1-3-1,-1 2-4,0 0 0,1 0 19,0-1-23,-1 0 26,0 1-25,2-1 22,-2 0-23,0 0 21,1 0-21,0-1 3,-1 3-2,1-2 4,-1 0 3,0-1 0,0 2-1,0-1 1,-1 0 2,1 1-3,0-1 2,-2 1-8,1 0 9,1-1 0,0 2-2,-3-1 0,1-1 1,2 1 0,-3 0-1,1 1 0,-1 0 0,0-1 0,2 0 0,-2 0 0,-1 0 1,2 0-2,-2 0 1,3 0 0,-2 0 0,-1 0 0,2 0-8,-1-1 4,0 1 6,1 1 0,-2-1 0,0-1-3,0 0-3,3 1 3,-3-2 1,1 1 0,1 0 0,0-2 0,1 2-1,0-1 7,-2 0-10,2-1 30,-1 1-31,1 0 20,-2 1-25,1-2 18,-1 1-16,0 0 24,1 2-20,-2-3 12,0 2-19,1-1 27,0 0-29,0 0 19,-2 2-18,1-1 25,0-1-25,0 0 2,-1 1 2,1 0 4,-1 1-9,0 0 9,0 1 3,0 0 0,0 0 2,0 0-4,0 0 0,-1-1 7,1 2-2,-2-1 0,2-2 0,-1 3-3,-1-2 2,1 3 1,2-3-1,-3 1 8,1 0-35,-1 1 24,1 0-18,0-1 28,-1 1-28,1-2 37,-1 1-39,1 0 61,-1 1-63,2-2 30,-1 0-31,-1 0 36,1 1-35,-1 0 35,1-1-34,0-2 36,-1 2-24,2-3 16,-1 2-1,-1 0-2,3-3 3,-1 4-5,-2-2 3,1 2-6,0 0 8,-1 1-4,1-3 1,-2 5-1,2-4-7,-1 2 16,2-2-18,-3 1 15,2 1-9,-1-1 2,0 1 5,0 1-6,-1-2-3,2 0 1,-2 1-1,2 1 21,-2-2-19,2 0 6,-2 2-6,-1 10-2,4-20 2,-3 9-1,-1 11 1,5-21 2,-5 21 8,3-18-10,-3 18-3,2-15 3,-2 15-6,3-14 7,-3 14-1,2-16 2,-2 16-1,3-11 2,-3 11 0,1-11 1,-1 11-1,3-11 5,-3 11-3,0 0 2,1-11-3,-1 11-1,0 0 3,3-11 2,-3 11 1,0 0 0,0 0-7,1-11 0,-1 11-1,0 0-1,0 0 1,0 0 0,3-10-1,-3 10-6,0 0 8,0 0-4,0 0 0,0 0 1,3-12 0,-3 12 8,0 0-4,0 0 2,0 0-2,3-10 1,-3 10-2,0 0 2,0 0-3,0 0 2,0 0-1,0 0 6,0 0-7,2-10-1,-2 10 0,0 0-6,0 0 3,0 0-40,0 0-46,0 0-58,0 0-106,0 0-60,0 0-50,0 0-74,0 0-83,0 0-8,0 0-38,-11-3-17,11 3-90,0 0-410,0 0-702</inkml:trace>
  <inkml:trace contextRef="#ctx0" brushRef="#br3" timeOffset="-163054.455">8630 7424 159,'0'0'678,"0"0"-151,0 0-49,-1-10-44,1 10-39,0 0-31,0 0-15,0 0-14,-3-12-22,3 12-32,0 0-26,0 0-25,0 0-16,0 0-11,-2-10-12,2 10-23,0 0-13,0 0-18,0 0 0,0 0-39,0 0 50,-8 6-48,8-6 35,-7 9-58,7-9 46,-7 16-64,2-7 46,1 1-45,-1-2 46,-2 6-4,0-3-15,0 3 18,1-1-40,0 2 17,-2-2-35,-1 4 5,1-3-23,1 1 0,0-1-5,-3 3 7,2-4-15,2 0-1,-1 0-4,-1 1 1,1 0-2,1-5-8,-1 4 6,0-3 5,3-1-3,-1 0-2,0-1 0,5-8-5,-8 14 5,8-14-1,-7 11-3,7-11 8,-4 8-12,4-8 5,-6 8 0,6-8 0,0 0-2,-5 8 2,5-8-8,0 0 7,0 0-3,0 0 1,0 0-2,0 0-4,0 0 9,0 0-18,0-12 7,0 12-11,7-15-18,-3 6 22,2-3-34,0 1 22,-1 1-16,2-2-38,1-2 43,0 2-30,-1-2 10,1-1 8,-1 3-30,2-1 55,-1 0-47,0 1 54,-2 0-54,3 1 65,-3 0-47,2 2 59,-3-2-50,1 3 56,1 0-48,-1 1 52,-1-1-49,-5 8 50,9-11-48,-9 11 55,9-11-54,-9 11 48,8-9-45,-8 9 44,9-6-46,-9 6 30,10-5-25,-10 5 46,10-3-47,-10 3 48,13 0-47,-13 0 23,14 1-22,-14-1 44,17 5-44,-6-3 43,-1 3-41,1-2 49,1 1-49,1 1 45,1 1-49,0-1 51,1 2-54,0 0 54,0-1-49,-1 2 48,0-1-3,0 0-3,-1 0 5,1 1 20,-2-1-1,0 0-7,-3-1 2,0-2 33,1 3-27,-1-2 12,-9-5 8,16 9 3,-16-9 11,14 8 19,-14-8-11,10 5-2,-10-5 10,10 7-2,-10-7-4,8 5-9,-8-5-74,7 5-6,-7-5 0,0 0 0,8 5 0,-8-5 0,0 0 0,0 0 0,9 7 0,-9-7 0,0 0 0,0 0 0,0 0 0,0 0 0,8 4 0,-8-4 0,0 0 0,0 0 0,0 0 0,0 0 0,0 0 0,0 0-85,0 0-360,0 0-111,0 0-92,-9-4-133,9 4-184,0 0-529,-16 0-1122</inkml:trace>
  <inkml:trace contextRef="#ctx0" brushRef="#br4" timeOffset="-157950.358">4250 12150 238,'0'0'977,"0"0"-199,3-9-120,-3 9-43,0 0-46,4-10-10,-4 10-95,0 0-38,0 0-40,3-9-50,-3 9-39,0 0-62,0 0-46,0 0-28,0 0 37,0 0 2,0 0-13,9 6 11,-9-6 27,3 15-57,0-5-41,-2 3-127,2 1 0,-2 3 0,1 0 0,-1 2 0,-1 0 0,1 2 0,-1-1 0,-1 0 0,1 4 0,-1-1 0,-1-3 0,0 4 0,-1-5 0,2 1 0,-3-3 0,1 0 0,0-1 0,-1 0 0,1-3 0,1 0 0,-1-1 0,-1-3 0,4-9 0,-4 17-64,4-17-421,-2 9-66,2-9-104,-5 8-98,5-8-124,0 0-647,0 0-1157</inkml:trace>
  <inkml:trace contextRef="#ctx0" brushRef="#br4" timeOffset="-157355.213">4298 12240 38,'-4'-10'858,"4"10"-210,-2-16-47,2 16-91,-1-18-26,3 9-77,-2 9-40,8-21-64,-3 10-3,4 0-54,1 0 19,3 1-43,1 1 0,2 2-23,0 1 3,2 2-41,1-1 2,-3 3-48,1 1-11,0 4-22,-1-1-2,0 2 3,-2 3-29,-3 0-6,1 3-5,-3 0 27,-3 2 12,-2 2-21,-3-2-9,-1 1-8,-4 2-10,-1 1-7,-1 2-4,-6 0-3,2-2-7,-2 1-1,-1-1-3,1 0 0,-2-2-4,1-1-5,0-1 4,4-2 1,-1-2 0,2 0 2,0-3-1,0 0-1,8-5-3,-12 7 4,12-7-5,0 0-13,0 0 6,0 0-5,-11-2 9,11 2-16,7-7 1,-7 7 0,12-10 3,-4 5 4,1 0 6,1 0-2,3-2 4,-1 2-1,1 0 36,2 0-44,0 1 2,1 1-4,-3 2 7,1 0-3,0 1 7,-1 1 0,1 1 3,-1 2 0,1 0-1,-3 3-3,3-1 7,-3 4-5,0-1 0,0 1 2,-1 0 10,-3 1-2,-2 0 11,2 0 7,-5 0-5,-1-1 25,-1-10-17,-1 22 34,1-22-12,-7 20-1,2-10 2,-3 2-8,-1-2 15,-3 2-15,0-3-3,-2-1-14,-3 2 2,-2-1-6,1-2-5,-4-2-7,2-1-1,0 0-6,-3-2-14,2-2-52,-1-3-23,-2 0-51,1-2-40,-1-1-57,1-1-43,2-1-65,1-5-55,1 3-91,2-2-62,2 0-122,3 2-749,2-3-1026</inkml:trace>
  <inkml:trace contextRef="#ctx0" brushRef="#br4" timeOffset="-156584.676">4634 11908 255,'0'0'673,"4"-19"-129,-4 19-37,0-14-47,0 14-29,-1-15-53,1 15-43,-4-17-18,-1 7-42,5 10-15,-8-17-22,3 8-11,0 0-33,-2 1 6,-3 0-34,1-2 19,-1 2-39,-1 0 16,-2 0-34,-1 2 11,-2-1-17,0 0-3,-1 1-4,-2 1-5,0 2-2,-3-1-5,-2-1-14,-2 4-22,3 0-10,-2 1-2,-2 0 11,-1 2 11,-2 3 0,2-3 13,-4 4-14,-1 1-14,1 3-10,0-2-7,0 4 1,-5 1 16,3 2 4,1 0-1,-1 2-9,4 2-6,-1 1-9,2 1-4,1 1-7,2 2-2,1-1-28,1 4 0,1 0 0,3 0 0,2 3 0,-1 0 0,2 2 0,3 1 0,4-3 0,-1 0 0,3 3 0,1 0 0,1 1 0,0-1 0,4 2 0,1 1 0,1 0 0,1 1 0,2-2 0,3 7 0,1-3 0,2-1 0,2 1 0,1-4 0,2 1 0,2 0 0,2-2 0,1-4 0,4 1 0,2-1 0,0-3 0,1 0 0,2-3 0,3 0 0,1-4 0,0 0 0,3-2 0,0-3 0,0-1 0,-3-5 0,0-1 0,2-1 0,0-2 0,-4-2 0,2-3 0,0 0 0,3-3 0,1-1 0,0-1 0,-2-5 0,6 0 0,1-4 0,-3-1 0,-1 0 0,0-2 0,0-4 0,-1 0 0,-1-1 0,-4-3 0,1-1 0,0-3 0,-1-2 0,-2-1 0,0-1 0,2-7 0,-5 4 0,3-8 0,-4 7-6,-3-1-8,-2-2 5,-1 1 1,-2 0 32,-3-2-39,-4 1 43,-2 0-37,-4 3 18,-2 1-9,-3 0-9,-4 0 2,-3-5-1,-2 4 6,-6-2 4,-2 3 1,-2 0-6,-5 2 3,-4 1 3,-3 3-3,-2 1-3,-11-2 1,7 9-3,-4 0 4,-2 3-4,1 1 2,-1 4-1,0 2-3,0 2-6,1 2-62,6 2-52,1 4-64,0-1-63,5 6-42,2-2-66,1 3-52,1 0-102,-1 5-82,4-1-95,2 1-768,3-1-1078</inkml:trace>
  <inkml:trace contextRef="#ctx0" brushRef="#br4" timeOffset="-156167.931">4501 11866 686,'0'0'696,"14"-6"-125,-14 6-32,9-7-43,-9 7-50,8-6-63,-8 6-46,0 0-44,9-7-49,-9 7-44,0 0-38,0 0-28,0 0 7,0 0-3,0 0 8,-13-2-23,13 2 6,-17 8-25,4-1 9,0 1-10,-4 2 3,-1 1-32,-5 3 24,0 1-19,-2 4 0,-6 2-13,-2 4-19,-3-2 0,-1 3-9,-8 3 3,2 2-5,-2-2-6,0 1-3,-1 1 3,3-1-12,-6 0-9,6 0 2,-3 1-10,8-6 8,0 0-16,3 0 10,-1-1-9,1-2 1,4 2 1,2-4-8,8-3 7,-2-2-23,5-3-40,4 1-21,2-3-35,-1-1-27,4-1-27,3-2-14,6-6-21,-9 8-38,9-8-68,0 0-36,0 0-25,0 0-9,22-5-54,-9-1-34,4 0-82,5-3-315,5-3-429</inkml:trace>
  <inkml:trace contextRef="#ctx0" brushRef="#br4" timeOffset="-155782.483">4707 12028 650,'10'-6'505,"0"1"-72,-10 5-34,13-6-33,-13 6-67,9-6-29,-9 6-22,0 0-11,0 0-2,0 0 1,0 0-10,0 0-12,0 0-33,-6 12 11,-3-7-37,-3 5 20,-3 0-41,-4 2 11,-3 2-26,-2 3 13,-7 4 16,-2 2-29,-4 1 14,-1 2-21,-7 4 5,-1 3-40,0-2-1,-3 1-28,3 2 10,0-2-29,1 1-4,1-1-4,7-6-5,1 1-3,1 0-3,1 0-4,2-1 1,-1-2-4,6-1 7,0-2-13,4-3 1,3-1 1,3-4-2,2 0-1,3-2-25,1-1-30,1-1-31,2-1-22,0-1-25,8-7-23,-7 6-22,7-6-19,0 0-43,0 0-30,0 0-12,15-3-16,-5 0-24,3-6-10,2 1-31,4-2-17,3-2-46,5-2-406,5-4-374</inkml:trace>
  <inkml:trace contextRef="#ctx0" brushRef="#br4" timeOffset="-155412.584">4894 12260 98,'12'-5'722,"-3"1"-154,-9 4-81,14-6-61,-14 6-54,13-5-47,-13 5-26,0 0-27,12-3-10,-12 3-9,0 0-29,0 0-37,0 0-5,-7 11-19,1-4-7,-4 2-33,-3 3 22,-4 2-28,-5 4 48,-4 4-39,-5 2 31,-1 5-38,-3-2 24,-8 7-3,1 1-12,-3 2-7,2 2-17,-3-1-26,0-1 10,-1 1-7,0 1-7,0-3-5,2 0-1,1-1-6,3-2-5,5-4-28,2-2 19,2-3 5,1 0 0,2-3-9,6-3-7,1-1-11,5-3 2,1-3-9,1 1-10,3-3-15,2-1 27,2-1-12,-1 0 1,1-2-2,8-5 0,-11 9-1,11-9-5,-9 6-22,9-6-43,0 0-39,0 0-69,0 0-54,0 0-95,0 0-55,0 0-112,6-12-93,-6 12-135,9-11-717,-9 11-1043</inkml:trace>
  <inkml:trace contextRef="#ctx1" brushRef="#br4">10368 7541</inkml:trace>
  <inkml:trace contextRef="#ctx0" brushRef="#br2" timeOffset="-147990.495">9260 7262 200,'0'0'620,"0"0"-135,0 0-40,0 0-39,-6-6-15,6 6-34,0 0-6,0 0-8,0 0-24,0 0-24,0 0-32,-6-8-9,6 8-6,0 0-9,0 0-7,0 0-11,0 0 20,0 0-52,-6-7 37,6 7-70,0 0 44,0 0-59,0 0 39,0 0-43,0 0 25,0 0-39,0 0 21,-8-5-39,8 5 22,0 0-45,0 0 16,0 0-45,0 0 16,0 0-40,0 0 22,0 0-42,0 0-9,0 0 0,0 0 0,-5 7 0,5-7 0,0 0 0,0 0 0,2 14 0,-2-14 0,0 0 0,2 17 0,-2-17 0,3 11 0,-3-11 0,4 14 0,-4-14 0,4 15 0,-1-6 0,0 1 0,-3-10 0,5 19 0,-3-9 0,1 0 0,1 1 0,-2 0 0,2 1 0,1-1 0,-2 0 0,1 2 0,1-2 0,-1 2 0,1 0 0,0-2 0,0 1 0,0 2 0,0-2 0,0 0 0,-1-2 0,1 1 0,1-1 0,-2 2 0,2-2 0,-1 2 0,0 1 0,0 1 0,1-2 0,-1 2 0,0-2 0,1 2 0,-1 0 0,0 0 0,1 1 0,-1 0 0,2 0 0,-2 0 0,1-1 0,0 3 0,1-2 0,-1 1 0,1 1 0,2-2 0,-2 5 0,1-3 0,0 0 0,1 1 0,0-2 0,0 3 0,-2-2 0,3 0 0,-1-1 0,0 1 0,1 0 0,0 0 0,0-1 0,1 2 0,-1-1 0,1-1 0,0 1 0,1 1 0,-2-2 0,1 3 0,1-3 0,1 3 0,-3-2 0,2 2 0,0 0 0,-2-1 0,3 0 0,-3 2 0,1 0 0,0-1 0,-1 0 0,1-1 0,0 3 0,-1-4 0,2 2 0,-2-1 0,0 1 0,1-2 0,0 1 0,-2 0 0,1 0 0,2-1 0,-3 1 0,0-1 0,1-1 0,-1 1 0,0 0 0,2-1 0,-2 0 0,-1-3 0,0 2 0,0-1 0,0 1 0,2-1 0,-1 0 0,-1 1 0,0-3 0,-1 1 0,2 0 0,-1 1 0,0-1 0,-1 0 0,2 1 0,-3 0 0,2-2 0,2 3 0,-2-1 0,0-2 0,-1 3 0,2-1 0,-1 1 0,0-2 0,-1 1 0,2 1 0,-2-2 0,0 0 0,1 1 0,0 1 0,-1-3 0,0 2 0,0-2 0,1 3 0,-2-3 0,2 1 0,-1-1 0,-1-1 0,3 4 0,-3-3 0,2 0 0,-2 0 0,2 0 0,0 0 0,-2 0 0,2 0 0,-1-1 0,0 1 0,-1-1 0,2 1 0,-1 0 0,0 0 0,-1 1 0,2-1 0,-2-1 0,3 2 0,-2-1 0,-1 0 0,2 2 0,1-2 0,-3-1 0,2 1 0,-2 2 0,3-4 0,-1 3 0,-2-2 0,2 1 0,-1-1 0,0 0 0,-1 0 0,1-2 0,0 2 0,-2-1 0,2 0 0,-2-2 0,1 1 0,2 0 0,-3 2 0,0-2 0,0 0 0,0 0 0,1 2 0,0-4 0,0 3 0,-2-1 0,1-1 0,0-1 0,-1 3 0,2-3 0,-2 3 0,-4-10 0,8 15 0,-4-7 0,-4-8 0,8 16 0,-8-16 0,7 16 0,-7-16 0,5 15 0,-5-15 0,5 12 0,-5-12 0,6 13 0,-6-13 0,5 11 0,-5-11 0,5 11 0,-5-11 0,6 10 0,-6-10 0,5 10 0,-5-10 0,4 10 0,-4-10 0,4 10 0,-4-10 0,4 9 0,-4-9 0,5 10 0,-5-10 0,5 10 0,-5-10 0,5 8 0,-5-8 0,4 9 0,-4-9 0,0 0 0,5 12 0,-5-12 0,0 0 0,5 10 0,-5-10 0,0 0 0,4 9 0,-4-9 0,0 0 0,0 0 0,4 10 0,-4-10 0,0 0 0,0 0 0,0 0 0,5 9 0,-5-9 0,0 0 0,0 0 0,0 0 0,0 0 0,0 0 0,0 0 0,0 0 0,0 0 0,0 0 0,0 0 0,0 0 0,0 0 0,0 0 0,0 0 0,-5-12-482,5 12-315,-5-14-68,1 3-130,0 1-604,0-5-1253</inkml:trace>
  <inkml:trace contextRef="#ctx0" brushRef="#br3" timeOffset="-128767.166">10857 10265 223,'0'0'560,"0"0"-120,0 0-57,4-11-41,-4 11-8,0 0-8,0-11-32,0 11 1,0 0-9,0-12-23,0 12-1,0 0-30,0-15 22,0 15-13,0 0-15,-3-14-11,3 14-10,-2-9-18,2 9 14,-5-12-31,5 12-19,-4-10-3,4 10 31,-9-10-46,9 10 59,-8-9-70,8 9 41,-10-9-61,10 9 35,-10-8-45,10 8 32,-10-8-36,10 8 29,-16-9-35,16 9 23,-15-7-44,15 7 20,-19-5-14,19 5 24,-18-5-74,18 5-17,-19-3 0,19 3 0,-22-4 0,22 4 0,-23-2 0,23 2 0,-23-1 0,9-1 0,1 2 0,13 0 0,-25 0 0,12 0 0,-1 0 0,14 0 0,-26 0 0,13 2 0,1-1 0,0 0 0,1 0 0,-2 1 0,1 1 0,0-1 0,-1 1 0,1-1 0,0 2 0,-1 1 0,-2 0 0,3-2 0,2 2 0,-4-1 0,1 3 0,0-2 0,0 3 0,-1 0 0,2-2 0,0 2 0,-2 0 0,2 0 0,-1 1 0,1-1 0,-1 1 0,2 0 0,0 1 0,-1-1 0,0 1 0,1 0 0,-1-1 0,2 3 0,-1-3 0,0 4 0,2-2 0,0 1 0,-1 1 0,1-2 0,0 2 0,-1 1 0,2-2 0,-1 3 0,1-2 0,0 1 0,0 0 0,2 1 0,-2-1 0,2 1 0,-1-3 0,2 4 0,0-3 0,0 3 0,-1-2 0,2 2 0,0-2 0,1 3 0,-1-2 0,2 2 0,1 0 0,-2-3 0,3 1 0,-1 1 0,1 1 0,1-1 0,-1 1 0,1 0 0,1-1 0,-1 0 0,0 1 0,2-1 0,-1 1 0,1 0 0,1 0 0,0-1 0,2 0 0,-2 0 0,1 1 0,-1-2 0,1 1 0,1 0 0,1-1 0,0 2 0,0-2 0,2 2 0,-1-3 0,0 1 0,0-3 0,2 5 0,2-3 0,-2 1 0,3-1 0,-2 1 0,1-2 0,2 0 0,-4-1 0,4 0 0,-1 1 0,0-5 0,1 5 0,-2-5 0,4 3 0,-3-2 0,0 0 0,2-1 0,0 1 0,-2-2 0,2 0 0,-2 0 0,2 1 0,-1-1 0,-1-2 0,2 0 0,-1 0 0,2-1 0,-2 2 0,2-3 0,-1 1 0,0-2 0,0 0 0,-1 1 0,0 0 0,0-2 0,0 0 0,2 0 0,-4 0 0,4-1 0,-1 1 0,0-1 0,1 2 0,-1-2 0,-1 0 0,3 0 0,-3 0 0,2-2 0,1 1 0,1 0 0,-1-1 0,2 1 0,-2-2 0,2 0 0,-2 3 0,0-4 0,0 1 0,-1 0 0,1 1 0,1-3 0,-3 2 0,2-2 0,-3 1 0,3 2 0,-4-3 0,3-1 0,-2 2 0,1 0 0,-1-1 0,0 0 0,3 0 0,-6 1 0,5-2 0,-3 0 0,0 1 0,2-2 0,-1 2 0,-2-3 0,2 2 0,-2-1 0,1 1 0,-1-2 0,0 0 0,2 2 0,-2-4 0,0 3 0,0-2 0,-2-1 0,3 1 0,-3-1 0,2 0 0,-1 0 0,0-2 0,0 2 0,1-2 0,-4 0 0,4-5 0,0 5 0,-1-3 0,0-2 0,0 0 0,-1 3 0,1-3 0,-2-2 0,1 3 0,0-2 0,-2 1 0,1-2 0,0 1 0,0 0 0,-4 3 0,2-2 0,-1 3 0,-3-2 0,2 2 0,-2 0 0,0-2 0,0 1 0,-2-1 0,0 0 0,0 2 0,-1-4 0,0 1 0,0 0 0,-1 0 0,0-2 0,-1 1 0,0 0 0,-2 1 0,2-2 0,-4-3 0,0 2 0,1 1 0,-3-1 0,1 0 0,-3-1 0,-1 0 0,-1-1 0,-1-2 0,-3 4 0,1-2 0,-5 1 0,2-1 0,-4 2 0,-1 1 0,-4-4 0,4 5 0,-4 1 0,0 3 0,1-1 0,-4 3 0,1 0 0,-2 3 0,-1 1 0,0 2 0,0 1 0,3 2 0,0 3 0,-2 0-574,2 2-108,-3 4-116,0 0-106,2 1-751,0 3-1322</inkml:trace>
  <inkml:trace contextRef="#ctx0" brushRef="#br3" timeOffset="-127674.81">10586 10554 592,'2'-15'635,"-2"15"-98,2-13-35,-2 13-36,1-11-14,-1 11-46,2-11-26,-2 11-26,2-11-30,-2 11-13,0 0-16,2-12-6,-2 12-12,0 0 38,0 0-76,1-13 33,-1 13-35,0 0 19,0 0-49,0 0 18,0 0-52,0-12 8,0 12-52,0 0 8,0 0-137,0 0 0,0 0 0,-8 8 0,8-8 0,-6 10 0,6-10 0,-9 14 0,4-5 0,1-1 0,-3 3 0,2-1 0,-2 3 0,0-2 0,2 0 0,-1 1 0,-1 0 0,0-3 0,2 2 0,0-2 0,-1 1 0,3-2 0,-3 3 0,0-4 0,6-7 0,-8 15 0,8-15 0,-6 10 0,6-10 0,-5 11 0,5-11 0,-5 8 0,5-8 0,0 0 0,-6 10 0,6-10 0,0 0 0,0 0 0,-4 10 0,4-10 0,0 0 0,0 0 0,0 0 0,0 0 0,6 7 0,-6-7 0,0 0 0,14-3 0,-14 3 0,13 0 0,-13 0 0,16-3 0,-16 3 0,21-4 0,-10 3 0,-11 1 0,25-4 0,-13 3 0,2 0 0,1 0 0,0-1 0,0 2 0,4 0 0,-2-1 0,2 1 0,0-1 0,-2 1 0,2 0 0,-2-1 0,-1 1 0,0-2 0,-1 0 0,-1 2 0,0 0 0,-1-1 0,1 0 0,-3 1 0,1-3 0,-12 3 0,23 0 0,-23 0 0,18-3 0,-18 3 0,15-1 0,-15 1 0,14-3 0,-14 3 0,10-3 0,-10 3 0,11-4 0,-11 4 0,8-6 0,-8 6 0,0 0 0,4-8 0,-4 8 0,0 0 0,0 0 0,0-13 0,0 13 0,-4-9 0,4 9 0,-10-9 0,4 3 0,6 6 0,-10-10 0,3 3 0,7 7 0,-10-10 0,10 10 0,-11-9 0,11 9 0,-9-8 0,9 8 0,-12-8 0,12 8 0,-7-5 0,7 5 0,-8-6 0,8 6 0,0 0 0,-10-5 0,10 5 0,0 0 0,0 0 0,0 0 0,-12 4 0,12-4 0,-4 10 0,4-10 0,-4 15 0,4-15 0,-2 19 0,2-8 0,-1 2 0,1-1 0,-2 3 0,2-1 0,0 4 0,0-1 0,0 1 0,2 0 0,-2 2 0,0-2 0,0 1 0,1 0 0,-1-1 0,0-1 0,1 0 0,-1 0 0,1 0 0,-1-4 0,0 0 0,3-1 0,-3-12 0,0 22 0,0-22 0,0 17 0,0-17 0,0 14 0,0-14 0,0 12 0,0-12 0,0 0 0,0 13 0,0-13 0,0 0 0,0 0-54,0 0-517,-5 8-102,5-8-121,0 0-199,-9-5-624,9 5-1271</inkml:trace>
  <inkml:trace contextRef="#ctx0" brushRef="#br3" timeOffset="-114259.225">10490 11587 538,'0'0'413,"0"0"-51,0 0-46,0 0-22,0 0-13,0 0-22,0 0-20,0 0-25,0 0 4,3-9-14,-3 9 8,0 0-13,0 0-8,0 0-13,0 0-18,0 0 4,0 0-5,0 0-13,0 0-23,0 0 11,0 0-3,0 0-9,0 0 0,0 0 5,0 0-6,0 0-4,0 0-2,0 0 2,0 0-12,0 0-4,0 0-3,0 0-5,0 0-11,0 0 11,0 0-11,0 0 50,0 0-33,0 0 36,0 0-61,0 0 36,-6 11-52,6-11 42,0 0-50,-7 9 40,7-9-56,-5 8 42,5-8-29,-6 11 29,6-11-36,-7 9 34,7-9-40,-7 11 24,7-11-28,-8 11 37,8-11-39,-10 14 28,5-7-34,-2 0 25,2 0-36,-1 0 2,-2 1-13,2-1 0,-2 2 0,2-1 0,-1-1 0,0 1 0,-1-1 0,0 3 0,1-3 0,-1 3 0,-1-1 0,1-1 0,-1 1 0,2 1 0,-3-2 0,2 3 0,-1-3 0,-1 4 0,1-3 0,0 2 0,-1 0 0,1-1 0,0 1 0,-3 0 0,2 1 0,0 0 0,-3 2 0,0-1 0,-1 0 0,1 1 0,0-1 0,0 2 0,-2-1 0,0 0 0,2 1 0,-2 0 0,1 0 0,-3 1 0,2-1 0,-3 2 0,0 1 0,-2 0 0,1-1 0,-1 2 0,0-2 0,-2 1 0,3 0 0,-3 0 0,1 0 0,1 0 0,-1-1 0,-1 1 0,2-2 0,-1 3 0,1-3 0,2 0 0,0-1 0,0-1 0,3 1 0,-6 2 0,6-2 0,-4 2 0,0 0 0,3-2 0,-2 3 0,2 0 0,-3 0 0,4-3 0,-4 3 0,2 0 0,2-2 0,-2 4 0,2-5 0,-2 3 0,1 0 0,0-2 0,2 1 0,-2-1 0,2 0 0,-2 1 0,2-3 0,-3 3 0,3-2 0,-1 2 0,0-2 0,0 1 0,2 1 0,-2-2 0,1 1 0,1-1 0,-2 1 0,1 0 0,-1-2 0,2 1 0,-3 1 0,2-1 0,-1 0 0,1 1 0,-1-2 0,0 2 0,0-2 0,2 1 0,-2-1 0,4-1 0,-2 1 0,-1 1 0,1-1 0,-1-2 0,2 2 0,0 1 0,-1-4 0,3 1 0,-3-1 0,3 1 0,-2-1 0,2 0 0,-2 1 0,1 0 0,1-2 0,-1 0 0,0 1 0,1 0 0,-1-2 0,0 0 0,2 1 0,0-1 0,-2 1 0,2-2 0,0-1 0,0 2 0,1-1 0,0-1 0,2-2 0,-1 3 0,-1-2 0,1 0 0,0 1 0,-1 0 0,0-2 0,1 2 0,-1 0 0,-1 0 0,0-2 0,1 2 0,-1 1 0,1-3 0,-1 2 0,1-2 0,1 2 0,-1-2 0,8-5 0,-13 11 0,13-11 0,-13 10 0,13-10 0,-11 8 0,11-8 0,-11 10 0,11-10 0,-10 7 0,10-7 0,-9 7 0,9-7 0,-6 5 0,6-5 0,-7 7 0,7-7 0,0 0 0,-10 7 0,10-7 0,0 0 0,-9 10 0,9-10 0,-6 7 0,6-7 0,-7 8 0,7-8 0,-8 7 0,8-7 0,-8 7 0,8-7 0,-8 10 0,8-10 0,-9 6 0,9-6 0,-6 6 0,6-6 0,0 0 0,-9 9 0,9-9 0,0 0 0,-9 8 0,9-8 0,0 0 0,-9 9 0,9-9 0,0 0 0,-6 7 0,6-7 0,0 0 0,-7 10 0,7-10 0,0 0 0,-8 8 0,8-8 0,0 0 0,-5 7 0,5-7 0,0 0 0,-6 9 0,6-9 0,0 0 0,-6 8 0,6-8 0,0 0 0,-7 10 0,7-10 0,-5 7 0,5-7 0,-6 9 0,6-9 0,-8 7 0,8-7 0,-6 8 0,6-8 0,0 0 0,-8 9 0,8-9 0,-6 8 0,6-8 0,-7 6 0,7-6 0,0 0 0,-7 8 0,7-8 0,0 0 0,-7 8 0,7-8 0,0 0 0,0 0 0,-6 7 0,6-7 0,0 0 0,0 0 0,0 0 0,-5 7 0,5-7 0,0 0 0,0 0 0,0 0 0,0 0 0,0 0 0,0 0 0,-9 6-144,9-6-314,0 0-78,0 0-171,0 0-181,-16 0-837,16 0-1407</inkml:trace>
  <inkml:trace contextRef="#ctx0" brushRef="#br3" timeOffset="-104108.515">8183 12721 38,'0'0'583,"-4"10"-133,4-10-62,0 0-35,-4 9-14,4-9-19,0 0-15,0 0 0,0 0 6,-5 8 0,5-8-19,0 0 12,0 0-49,0 0 7,0 0-32,0 0 5,0 0-43,0 0 6,0 0-21,-10-4-22,10 4-21,0 0-4,-7-11-6,7 11-13,-5-9-17,5 9-4,-2-13 1,2 13-18,-2-14-7,2 14-4,-1-14-5,1 14-7,1-17-7,-1 17-4,2-15-5,0 5-4,-2 10-6,8-16-3,-4 6-4,1 0-5,1 4-3,1-2 1,0 0 0,1 1-2,1 2 23,1-1 20,-1 3-47,3 1 36,-12 2-40,23-1 34,-12 2-50,2 3 52,0-1-43,1 6 40,-3-3-44,1 5 41,0-3-21,-1 3 15,-2 2-29,-1-1 28,0 2-30,-1 1 24,-2-1-25,0-1 28,-3 1-35,1 1 34,-1-3-40,0 0 41,-1 0-41,-1-12 40,0 21-40,0-21 32,1 17-32,-1-17 27,2 13-20,-2-13 34,1 12-29,-1-12 33,0 0-31,2 12 28,-2-12-33,0 0 31,0 0-33,0 0 40,10-6-44,-10 6 38,6-13-42,-2 4 42,-2-1-41,2-5 38,0 1-46,-2-3 39,2 0-47,0-4 41,1 0-44,-1-1 43,0 1-41,0-1 48,0 2-44,-2 2 49,1 0-44,-1 1 46,0 2-44,0 0 46,0 2-43,0 1 44,-2 12-41,1-20 45,-1 20-52,1-17 46,-1 17-43,2-14 39,-2 14-46,0-12 39,0 12-42,0 0 49,0 0-40,0 0 41,0 0-48,0 0 59,0 0-51,0 0 5,1 12 3,-1-12 1,2 20 5,1-9 10,0-1-9,1 4 3,1 1 5,0-1 0,2-1 0,-2 1 12,2 0-13,-1-2 0,2 1 6,-2-4-1,2 4 0,-2-4 0,2 1 0,0-4 4,-1 2-4,0-3 5,1 2-3,-8-7-1,15 8 0,-15-8 5,13 4-4,-13-4 2,14 2-3,-14-2-1,11-2 0,-11 2 0,13-4-1,-13 4 1,11-7-49,-11 7-55,11-9-59,-11 9-79,10-10-43,-10 10-72,7-11-123,-7 11-75,6-12-75,-6 12-812,3-9-1053</inkml:trace>
  <inkml:trace contextRef="#ctx0" brushRef="#br3" timeOffset="-103552.307">8851 12479 324,'0'0'706,"-8"-7"-131,8 7-64,-5-9-53,5 9-58,-5-8-41,5 8-33,-4-9-55,4 9-11,-1-13-50,1 13-17,1-10-27,-1 10 16,5-12-4,-5 12-17,8-14-8,0 9-30,-8 5-4,13-9-16,-13 9 6,14-7-15,-14 7-10,16-1 9,-16 1 2,17 2-4,-17-2-18,14 6 7,-14-6-8,13 9-6,-13-9-4,10 10 4,-10-10-17,6 12-6,-6-12-9,4 14-4,-4-14-13,0 15 4,0-15-4,0 12-3,0-12-3,-2 13-2,2-13 6,-3 11-16,3-11 11,0 0 4,-3 13-3,3-13-1,0 0-2,0 0-3,0 0-3,0 0 1,0 0-3,0 0 0,0 0 0,0 0 5,0 0-10,9-5 11,-9 5-16,8-8 1,-8 8 5,11-8-4,-11 8 3,13-8 5,-13 8-2,16-5-1,-16 5 11,12-4-11,-12 4 0,16-3-1,-16 3 3,14 2-1,-14-2 0,11 2 2,-11-2 0,13 7 12,-13-7 14,8 8 7,-8-8 10,6 10 12,-6-10 45,3 11-50,-3-11 34,1 13-40,-1-13 35,-1 14-39,1-14 40,-5 12-40,5-12 26,-7 15-43,2-8-7,5-7 32,-10 13-40,10-13-1,-13 14-2,13-14-2,-13 11 1,13-11-5,-15 9-23,15-9 0,-13 6-113,13-6-81,-14 4-93,14-4-101,0 0-133,-18-1-160,18 1-227,-9-8-528,9 8-1079</inkml:trace>
  <inkml:trace contextRef="#ctx0" brushRef="#br3" timeOffset="-103242.893">9160 12185 612,'0'0'764,"0"0"-91,-10-3-62,10 3-77,0 0-55,0 0-56,-8-7-49,8 7-55,0 0-38,0 0-41,0 0-17,0-12-29,0 12 23,7-8-66,-7 8 16,12-9-55,-5 3 13,1-1-59,0 3 23,1-2-54,0-1 38,1 3-55,-2-2 37,3 0-49,-2 0 35,1 1-61,0-1-44,-2 1-40,0 0-53,-8 5-42,13-7-49,-13 7-82,11-6-68,-11 6-52,0 0-8,11-4-61,-11 4-65,0 0-460,0 0-662</inkml:trace>
  <inkml:trace contextRef="#ctx0" brushRef="#br3" timeOffset="-103056.409">9241 12198 669,'-4'15'656,"4"-15"-36,-3 10-30,3-10-62,0 0-56,0 14-56,0-14-37,0 0-48,6 10-13,-6-10-35,0 0 4,10 4-55,-10-4 10,0 0-65,18-1 10,-18 1-83,17-5 22,-8 2-64,3-1 31,-2-1-61,2-1 28,0 0-44,0-1-5,0-1-95,0 2-66,0-3-81,0 1-104,-1 0-117,-2-1-81,2-2-116,-2 3-767,0-2-1024</inkml:trace>
  <inkml:trace contextRef="#ctx0" brushRef="#br3" timeOffset="-102383.774">9494 11822 333,'0'0'754,"-12"-7"-128,12 7-41,-7-4-82,7 4-53,-8-6-67,8 6-37,0 0-64,-5-12-14,5 12-43,0 0 5,0-13-21,0 13-9,5-12-6,-5 12-5,12-14-20,-4 8-4,1 0-4,3-1-16,1 0 2,-1 1 31,4 0-46,-3 0 24,1 1-68,1 1 25,-2 2-46,1 0 35,-3-1-53,-11 3 27,23 0-35,-23 0 40,19 4-33,-10-1 31,-9-3-36,13 9 26,-13-9-35,10 12 33,-10-12-37,3 15 28,-3-15-41,0 17 23,-3-7-29,1 1 26,-2-1-32,-1-1 1,1 2-6,-1-2 0,1 0 0,-1 0 0,1-1 0,4-8 0,-7 15 0,7-15 0,-6 12 0,6-12 0,-5 10 0,5-10 0,0 0 0,-4 10 0,4-10 0,0 0 0,0 0 0,0 0 0,0 0 0,7 7 0,-7-7 0,10-3 0,-10 3 0,15-6 0,-7 1 0,2 0 0,2-1 0,-1 0 0,2-2 0,1 1 0,0-1 0,-1-1 0,0 1 0,2-1 0,-3 0 0,2 1 0,-3-1 0,0 1 0,0 0 0,-1 1 0,0 1 0,-2-2 0,0 3 0,-1-2 0,2 2 0,-9 5 0,13-12 0,-13 12 0,10-7 0,-10 7 0,10-7 0,-10 7 0,8-7 0,-8 7 0,8-5 0,-8 5 0,0 0 0,6-6 0,-6 6 0,0 0 0,0 0 0,9-8 0,-9 8 0,0 0 0,0 0 0,0 0 0,0 0 0,0 0 0,6-6 0,-6 6 0,0 0 0,0 0 0,0 0 0,0 0 0,0 0 0,0 0 0,0 0 0,-11 2 0,11-2-480,-9 5-454,9-5-221,-13 7-620,13-7-1471</inkml:trace>
  <inkml:trace contextRef="#ctx0" brushRef="#br5" timeOffset="-93751.102">8355 14209 424,'0'0'587,"-7"-5"-95,7 5-60,0 0-38,0 0-32,0 0-20,0 0-17,0 0-31,-9-6-25,9 6-9,0 0-39,0 0 1,0 0-37,-10-3 4,10 3-30,0 0 4,0 0-37,-8-5 17,8 5-22,0 0 4,0 0-29,-8-5 25,8 5-27,0 0 13,-6-5-42,6 5 13,0 0-11,-10-8 10,10 8-10,0 0 10,-8-6-16,8 6-2,0 0 14,-8-8 4,8 8-1,0 0-16,-10-7 23,10 7-16,0 0-10,-9-9-11,9 9-5,-8-5 11,8 5 10,-7-4-16,7 4-6,-11-6 7,11 6 15,-9-7-2,9 7-4,-10-5-6,10 5-8,-12-7-9,12 7-1,-13-7 28,13 7-13,-14-7-9,14 7-3,-14-6-8,14 6-9,-17-9-18,17 9 0,-14-6 0,14 6 0,-14-5 0,6-1 0,8 6 0,-14-3 0,14 3 0,-16-4 0,16 4 0,-15-4 0,15 4 0,-14-3 0,14 3 0,-15-1 0,15 1 0,-15 0 0,15 0 0,-14 0 0,14 0 0,-17 0 0,17 0 0,-17 3 0,17-3 0,-17 4 0,17-4 0,-16 2 0,16-2 0,-16 3 0,16-3 0,-18 3 0,18-3 0,-14 6 0,14-6 0,-15 5 0,15-5 0,-17 6 0,17-6 0,-15 4 0,15-4 0,-15 7 0,15-7 0,-15 4 0,15-4 0,-13 6 0,13-6 0,-13 7 0,13-7 0,-15 5 0,15-5 0,-15 8 0,15-8 0,-17 8 0,17-8 0,-15 6 0,15-6 0,-15 8 0,15-8 0,-15 9 0,15-9 0,-15 7 0,15-7 0,-13 8 0,13-8 0,-15 9 0,15-9 0,-14 8 0,14-8 0,-15 9 0,7-6 0,8-3 0,-13 10 0,13-10 0,-15 9 0,7-5 0,8-4 0,-15 9 0,7-4 0,-1 2 0,9-7 0,-15 9 0,7-3 0,8-6 0,-15 11 0,9-6 0,6-5 0,-15 13 0,9-7 0,-3 1 0,3-2 0,-2 3 0,2-1 0,-2 0 0,2 0 0,-2 1 0,3-1 0,-3 0 0,2 3 0,-2-3 0,2 0 0,-1 1 0,0 1 0,0 1 0,1-1 0,1-1 0,-2 0 0,0 1 0,0 0 0,2-1 0,0 2 0,0-3 0,-1 1 0,1 2 0,-1 1 0,1-3 0,0 0 0,-1 2 0,2 2 0,0-4 0,-1 4 0,2-2 0,0 2 0,-1-1 0,0 0 0,-1 1 0,2-1 0,-1 3 0,2-1 0,-2-3 0,1 4 0,1-3 0,-1 1 0,2 1 0,-2 0 0,1-1 0,0 0 0,-1 1 0,2-2 0,-1 2 0,0 1 0,1-2 0,-1 0 0,1 0 0,1 1 0,-1 0 0,-1 0 0,2-1 0,0 1 0,-1-1 0,1 1 0,0-1 0,0 1 0,0-1 0,1 0 0,-1 1 0,2-2 0,-2 2 0,1-2 0,0 1 0,2 0 0,-2 0 0,0 0 0,2 0 0,-2-1 0,3 0 0,-3 1 0,2 1 0,-1-4 0,1 4 0,-2-2 0,2 2 0,-1-1 0,1 0 0,1 0 0,0 0 0,-2-2 0,4 4 0,-2-2 0,0 3 0,1-4 0,0 1 0,1-1 0,0 1 0,0 1 0,-1-1 0,1 0 0,0 0 0,0-1 0,1 1 0,-2 0 0,1-1 0,-1 0 0,3 1 0,-3 1 0,1-2 0,0 2 0,0-4 0,1 3 0,0-1 0,1-2 0,-2 3 0,2-3 0,-2 1 0,2 0 0,-2-2 0,1 2 0,0-2 0,1 0 0,0 0 0,-1 1 0,3-1 0,-2-1 0,0 1 0,2 1 0,-1-1 0,0 0 0,2-1 0,0 1 0,-1 0 0,1-1 0,0 0 0,0 0 0,2 1 0,0-3 0,-1 3 0,1-2 0,2 1 0,-2-1 0,1 0 0,0 0 0,1 0 0,0-1 0,-2 0 0,2 0 0,-2-1 0,2 0 0,-3 1 0,-1-4 0,3 4 0,-2-3 0,0 2 0,0-2 0,2 0 0,-3 0 0,1 1 0,1-1 0,-1 0 0,1 0 0,0 0 0,-1-1 0,2-1 0,-2 3 0,2-3 0,-1 1 0,1 0 0,-1-1 0,1 2 0,-1-1 0,-13-1 0,25 0 0,-12 0 0,1 0 0,-1 0 0,1 0 0,0 0 0,-2 0 0,2 0 0,-14 0 0,25-1 0,-13-1 0,-1 1 0,2 0 0,-1 1 0,0-3 0,0 0 0,-1 2 0,2-2 0,-1 1 0,0-1 0,0 1 0,-1 0 0,1-1 0,-1 0 0,1-1 0,-1 1 0,0-1 0,1-1 0,0 2 0,-1-3 0,2 1 0,-1-1 0,0 1 0,1-1 0,-1 0 0,-1 0 0,-2 0 0,1 2 0,2-4 0,-2 3 0,-1 0 0,1-2 0,1 0 0,-2 0 0,2 0 0,-2 1 0,1-1 0,0-1 0,1 2 0,-2-4 0,-1 2 0,3 3 0,-2-4 0,1 1 0,-1-1 0,0 0 0,0 2 0,0-1 0,0-2 0,-2 0 0,2 4 0,-1-3 0,-2 2 0,3-2 0,-1 0 0,-1 1 0,0 1 0,-1-3 0,3 2 0,-1-1 0,0-2 0,-2 3 0,3-2 0,-3 0 0,2 1 0,-3 0 0,3-2 0,-2 2 0,2-1 0,-3 0 0,0 0 0,3 2 0,-3-3 0,0 1 0,0 1 0,0-1 0,0 0 0,0-1 0,0 3 0,-1-3 0,0 0 0,0 2 0,1-3 0,-2 3 0,2-2 0,-2 0 0,1-1 0,0 2 0,-1-3 0,-1 4 0,2-4 0,-1 2 0,-1 0 0,2 0 0,-3-1 0,2 2 0,-2-2 0,-1 12 0,3-21 0,-3 21 0,1-20 0,-1 20 0,1-20 0,-1 20 0,2-17 0,-2 17 0,-2-17 0,2 17 0,0-17 0,0 17 0,-1-17 0,1 17 0,-1-19 0,1 19 0,-3-18 0,3 18 0,-2-18 0,2 18 0,-3-18 0,-1 8 0,4 10 0,-5-16 0,5 16 0,-5-19 0,2 10 0,0-1 0,3 10 0,-7-15 0,3 6 0,-1-1 0,2 3 0,-1-2 0,0 1 0,0 0 0,-1-1 0,5 9 0,-10-15 0,6 6 0,-1 1 0,0-1 0,-1 0 0,1 1 0,-2-2 0,2 1 0,-1 0 0,1-1 0,0 2 0,-2-4 0,2 2 0,-1 0 0,1 1 0,0-1 0,0-2 0,-3 0 0,3 3 0,0-3 0,0 2 0,-1 0 0,-2 2 0,2-4 0,-1 2 0,1-1 0,-2 1 0,2-1 0,-1 3 0,0-2 0,0-2 0,-2 2 0,2 0 0,-1 0 0,2-1 0,-3 1 0,0 2 0,2-2 0,-3-1 0,3 3 0,-3-2 0,1 0 0,-2 1 0,2-1 0,0-1 0,-2 3 0,2-1 0,-3-1 0,1 1 0,-1-1 0,0 2 0,-1 1 0,0-1 0,-1 0 0,1 2 0,-1-1 0,-1-1 0,-1 2 0,2 0 0,-1 1 0,1 0 0,-1 1 0,0 1 0,3-1 0,0 2 0,1 0-321,11 2-440,-25 1-115,13 1-242,0 1-502,-1 2-1274</inkml:trace>
  <inkml:trace contextRef="#ctx0" brushRef="#br5" timeOffset="-92474.86">8061 14888 391,'-10'-8'497,"10"8"-66,-6-8-28,6 8-10,-8-8-14,8 8-40,-6-9 13,6 9-42,-8-10 19,8 10-9,-6-9 11,6 9-23,-6-9-3,6 9-5,-5-6-7,5 6-20,0 0-15,-4-9-29,4 9-18,0 0-27,0 0-12,-7-8-30,7 8-12,0 0-21,0 0-4,0 0 25,0 0-8,0 0-24,-6 10-4,6-10 3,-4 13-10,4-13-18,-4 18-69,3-6 0,-2-1 0,0 1 0,1 1 0,-1 1 0,0 0 0,-1 1 0,1-1 0,1-2 0,-1 0 0,0 1 0,1-4 0,1 3 0,-2-3 0,3-9 0,-4 17 0,4-17 0,-2 16 0,2-16 0,-3 10 0,3-10 0,0 0 0,-1 13 0,1-13 0,0 0 0,6 7 0,-6-7 0,0 0 0,0 0 0,18-2 0,-18 2 0,14-4 0,-14 4 0,16-8 0,-7 5 0,1-1 0,0-1 0,0 2 0,2-1 0,-1-1 0,0 1 0,1 3 0,-2-3 0,3 2 0,-1 0 0,-12 2 0,23-4 0,-23 4 0,23 0 0,-23 0 0,20 2 0,-9 1 0,0-1 0,-2 0 0,2 2 0,-3 2 0,0 0 0,-1-2 0,2 2 0,-2 2 0,-1-2 0,-1 2 0,1-2 0,-6-6 0,7 16 0,-7-16 0,4 14 0,-4-14 0,1 14 0,-1-14 0,-3 15 0,3-15 0,-4 15 0,1-7 0,-4 2 0,1-3 0,0 1 0,-1-1 0,-2 0 0,-1 0 0,-2 2 0,1-2 0,0-1 0,-2 1 0,-1-2 0,1 0 0,-2-1 0,0 2 0,0-2 0,2-2 0,1 1 0,-2-1 0,0-2 0,14 0 0,-26 0-206,13 0-169,0-2-46,1-1-38,0-1-76,2-1-75,-2 0-57,2 1-102,0-4-546,0 1-918</inkml:trace>
  <inkml:trace contextRef="#ctx0" brushRef="#br5" timeOffset="-91963.875">8065 14845 666,'3'-11'621,"-3"11"-81,0 0-28,0 0-80,1-11-17,-1 11-74,0 0-17,0 0-51,3-9-4,-3 9-48,0 0-1,0 0-19,0 0-16,3-10-12,-3 10-7,0 0-4,0 0-3,8-9-16,-8 9 14,0 0-36,10-3-2,-10 3-2,0 0-12,12-5-2,-12 5-13,10-4-8,-10 4-10,14-4-10,-14 4 15,17-3-15,-6 0 1,-1 1 4,1 0 9,3 1-11,-3-1-9,3-1-2,-1 1-9,1-1 9,0 0 4,-1 2 0,2-2 3,-1 3 9,0-2-10,-1 1-1,0 0 0,-2 0 2,2-1-26,-13 2-35,22-2 0,-22 2 0,22-1 0,-22 1 0,19-2 0,-19 2 0,18-2 0,-18 2 0,16 0 0,-16 0 0,14 0 0,-14 0 0,13-3 0,-13 3 0,0 0 0,14 0 0,-14 0 0,0 0 0,0 0 0,14 0 0,-14 0 0,0 0 0,0 0 0,0 0 0,0 0 0,0 0 0,0 0-2,13 3-365,-13-3-54,0 0-49,0 0-53,0 0-83,-8 9-55,8-9-90,0 0-644,-10 8-999</inkml:trace>
  <inkml:trace contextRef="#ctx0" brushRef="#br5" timeOffset="-90792.326">470 15354 572,'0'0'613,"0"0"-65,0-14-7,0 14-45,0 0-37,-2-13-28,2 13-46,0 0-12,0 0-62,0-12 1,0 12-52,0 0-8,0 0-56,0 0-14,0 0-29,0 0 40,0 0-61,0 0 11,-3 12-29,3-12 43,-4 21-72,2-10 55,0 3-81,2 3 43,-2 0-71,2 0 45,-1 0-66,1 1 53,-2-2-66,4 2 46,-2-3-54,0 1 59,0-2-65,1 0 54,-2-4-56,2 5 48,-1-15-52,0 20 56,0-20-70,0 19-35,0-19-105,2 14-34,-2-14-60,0 11-22,0-11-70,0 0-72,0 0-69,0 13-20,0-13-87,0 0-655,0 0-875</inkml:trace>
  <inkml:trace contextRef="#ctx0" brushRef="#br5" timeOffset="-90524.44">492 15369 438,'0'0'669,"1"-18"-113,-1 18-42,9-10-69,-9 10-24,7-9-47,-7 9-24,11-6-42,-11 6-9,16-4-61,-16 4 3,19 3-57,-7-3 42,1 3-49,1 1-13,-1 1-49,3 2 8,-2-1-11,-1 1-1,1 1-40,1-1 4,-1 1-35,1 2 13,-3-2-28,1 1 17,1-1-29,-3 2 16,0-1-26,1 0 22,0 0-26,-2 0 19,-1-2-120,0 0-42,-1 1-44,0-3-45,0 2-48,-1 0-55,-7-7-51,11 10-74,-11-10-20,12 7-128,-12-7-401,9 5-615</inkml:trace>
  <inkml:trace contextRef="#ctx0" brushRef="#br5" timeOffset="-90212.164">904 15257 209,'-2'-9'704,"2"9"-107,-4-15-63,4 15-53,-5-12-48,5 12-57,-3-9-44,3 9-52,0 0-43,-4-10-43,4 10-49,0 0 31,0 0 27,0 0-43,0 0 17,0 0-5,0 0 25,2 17-38,-2-17 25,5 17-52,-4-6 43,3-1-58,-4 4 12,2-1-15,0 1 25,0 3-69,-2-2 32,3 3-62,-2-1 37,0-2-61,-1 3 49,0-1-65,2 0 47,-2-1-53,0 1 56,-2-1-49,0 0 16,-1 0-34,1-1 32,2-2-125,-4 1-35,0 0-86,2-1-65,-2-4-97,0 2-102,1 0-126,-1-1-127,-2-1-582,6-9-933</inkml:trace>
  <inkml:trace contextRef="#ctx0" brushRef="#br5" timeOffset="-89463.21">1273 15380 93,'2'-11'809,"-2"11"-151,0-18-21,0 18-67,0-18-55,0 18-53,0-14-74,0 14-52,-5-15-57,5 15-3,-6-11-35,6 11-17,-7-11-58,7 11 20,-9-8-51,9 8 8,-9-7-25,9 7-13,-12-2-12,12 2-14,0 0-16,-17 2-13,17-2-19,-14 9 39,10-2-34,-3 1 22,2-1-33,-1 3 34,0 2-42,0 1 31,2 2-43,-1-1 33,1 3-41,2-2 36,-2 3-43,3-1 47,-4-1-49,5 2 39,-2 0-39,0-2 40,2 0-48,0-1 45,0-3-43,0 2 44,2-3-47,0 1 45,3-1-43,-2-3 59,3 1-59,-1-1 47,1-2-45,3-2 36,-1 2-51,-8-6 14,17 5-57,-17-5 23,20 0-37,-9 0 20,1-2-23,-1 0 35,1-2-10,1-2 23,0 2-14,-1-1 29,0-3-16,2 1 28,-4-1-14,2 0 23,-2 0-19,-1-2 27,0 1-14,0-1 19,-2-1-17,0-2 18,-1 1-21,-2-2 19,4-2-19,-6 2 21,2-4-21,-3 2 27,1-1-5,-2 0 3,0 1 9,-2 0 24,1 0-12,-3-1-3,0 3-14,-2-1 36,1 1-21,-3 2 16,2-1-28,-4 1 13,1 0-11,0 2 44,-4 2-36,1 0 17,1 0-29,-3 3 15,2 1-25,0 0 44,1 3-13,11 1-33,-21-3 26,21 3-10,-19 0 0,19 0-7,-16 7-3,16-7-2,-13 10-5,8-2-2,-2-1 6,4 2-1,1 3-26,0 1 34,0 0-27,2 0 28,4 4-30,-2-1 34,1 0-38,4 4 49,0-2-45,2 2 36,-1-4-35,2 2 38,1 0-36,-1-2 32,3 0-32,-3 1 32,2-2-39,-3 1 42,2-1-41,-1-3 33,-2 2-34,-2-3 34,1 1-31,-1-3 32,-2 3-72,0-2-40,1 0-87,-3 0-84,-2-10-105,4 16-124,-4-16-125,0 17-155,0-17-543,-2 13-923</inkml:trace>
  <inkml:trace contextRef="#ctx0" brushRef="#br5" timeOffset="-88726.69">1946 15018 544,'0'0'718,"4"-7"-115,-4 7-49,0 0-80,3-13-38,-3 13-31,0 0-38,3-11-40,-3 11-23,0 0-40,0 0-4,5-12-42,-5 12 4,0 0-45,0 0 8,0 0-31,0 0-12,0 0-16,0 0-2,0 0 4,0 0-10,-11-2-2,11 2-18,-8 7-16,1 0 2,1 0-8,-2 1-12,-2 2-8,2 0-1,0 2-3,-1 1-3,-2 3-13,1 1 3,1 0-11,0 3 10,1 0-4,0-2-4,0 3-4,3 0 0,0 1-4,0-1 3,2 1-11,1-2 5,2-2-7,1 2-6,3-3 5,2 4-4,0 0 0,3-2 1,3-2-1,-1 1-17,5-2-53,-2-1-69,4-2-126,-3-3-60,3 3-91,0-5-99,-2 0-149,2-1-123,-1-1-755,-3 1-1171</inkml:trace>
  <inkml:trace contextRef="#ctx0" brushRef="#br5" timeOffset="-86330.2">2326 15169 763,'-1'-11'662,"1"11"-51,0 0-67,-4-11-28,4 11-46,0 0-45,-3-10-32,3 10-45,0 0-22,-4-8-24,4 8-22,0 0-35,0 0-18,-4-10-35,4 10-42,0 0-32,0 0-13,0 0 0,0 0-3,0 0 17,-8 10-12,8-10 5,-5 16-14,2-7 2,0 2-26,0 1-9,2 1-11,-2 1-9,2 1-8,0 0-8,-1 1 1,1-1-9,1-3-7,0 2 8,0-1-9,0 1 2,1-3-6,2 1 0,0-2 1,-1 2 1,3-3-2,0 2 1,-1-3-3,3-1-1,-1-1 7,3-1-9,-9-5 7,15 6-6,-15-6 4,19 5-4,-19-5 3,18-1-5,-5-3-7,-13 4-8,21-3-5,-10-1-13,-1-2-8,-1 2 8,3-1 2,-3 0 8,-2 0-1,3-2 10,-2 1-2,-1 1 6,-1-3-4,-6 8 9,10-12-5,-5 4 1,-5 8 0,5-12 3,-5 12 1,3-12 3,-3 12 0,3-14 1,-3 14-3,0 0 3,1-15 10,-1 15 8,0 0 6,0-12-1,0 12-8,0 0-5,0 0-3,0-14-4,0 14-3,0 0-2,0 0 6,0 0 2,0 0 8,0 0 38,0 0 15,0 0-16,0 0 6,1 14 8,-1-14-41,3 15-26,-3-15 0,1 21 0,0-9 0,1 0 0,0 0 0,-2 1 0,0 0 0,0 3 0,2-4 0,-2 2 0,0-2 0,0 2 0,0-1 0,-2 0 0,2 0 0,0-3 0,-2 3 0,0-1 0,2-12 0,-2 20-298,-1-12-184,3-8-91,-4 17-122,4-17-128,-5 12-859,5-12-1355</inkml:trace>
  <inkml:trace contextRef="#ctx0" brushRef="#br5" timeOffset="-86012.198">2732 15412 808,'6'-8'784,"-6"8"-96,0 0-88,5-9-60,-5 9-67,0 0-57,0 0-43,0 0-25,9-4-30,-9 4-14,0 0-8,0 0 2,6 9-28,-6-9-51,0 0-12,3 15-16,-3-15-28,0 15-31,0-15-24,0 18-20,0-18-13,-1 22-14,-1-10-13,1 0-7,-2 1-8,1-2-6,1 1-6,-4-1 1,2 2-7,-1 0-5,0-1 0,1-3-74,-1 1-67,4-10-119,-7 18-87,7-18-61,-7 13-82,7-13-139,-5 8-68,5-8-207,-6 7-414,6-7-910</inkml:trace>
  <inkml:trace contextRef="#ctx0" brushRef="#br5" timeOffset="-85376.909">2914 15220 572,'0'0'783,"0"-20"-122,0 20-58,2-16-48,-2 16-43,0-14-41,0 14-49,0 0-66,0-15-56,0 15-58,0 0-49,0 0-35,0 0 21,0 0 40,0 0-28,0 0-24,0 0 0,0 0 1,0 17-30,0-17-5,0 22-17,0-11-22,0 3-19,1 0-14,0-2-12,0 1 0,1 1-13,0-2-6,0 0-7,0 0-4,3-1-6,-2-2 1,0 0-3,1 1 3,3-3-1,-2 0-3,-5-7 0,15 9-2,-15-9-1,16 6 0,-16-6-2,19 3 0,-19-3-3,17-1-1,-17 1-4,20-5-1,-11 2-9,-9 3 3,16-8-6,-8 3-2,1-1-4,-3-1 5,1 0-2,-2-1 2,0-1 4,1 2 3,-1-2 3,-1 0 1,0 0 3,0-1 5,-1 1 1,-3 9-3,3-17 11,-3 17-12,3-16-5,-3 16 3,3-11-1,-3 11 1,0-12 9,0 12-9,0 0 0,2-14 2,-2 14-3,0 0 0,-4-10-1,4 10-2,0 0 4,0 0 4,0 0 15,0 0 2,0 0 2,-7 8 6,7-8 6,-4 13 13,4-13-4,-4 18-5,1-8-7,2 2-5,0-2-2,-1 3 2,1 0-15,-2 0 7,2 1-5,-1 0 2,-1 1 0,1-1-4,2 1-1,-3-1 1,2-2-4,1 2-1,-1-1-3,1-1 3,-2-1-12,2 2 15,0-13-14,-1 20 12,1-20-17,-1 18-74,1-18-58,0 13-88,0-13-52,0 0-50,0 16-66,0-16-63,0 0-73,2 11-118,-2-11-193,0 0-452,0 0-901</inkml:trace>
  <inkml:trace contextRef="#ctx0" brushRef="#br5" timeOffset="-85024.873">3276 14950 665,'0'0'674,"0"0"-80,-4-12-59,4 12-61,0 0-60,-3-9-52,3 9-54,0 0 21,0 0-21,0 0 11,0 0-6,0 0-17,13 1 8,-13-1 32,15 10-46,-7 0-17,1-1-12,3 4-10,-2 3-11,1 0 6,2 2 17,0 4-127,1 0-136,-1 1 0,0 0 0,-1 2 0,0 0 0,-2 0 0,-1 1 0,-3-2 0,0 1 0,-3-2 0,-1 0 0,-1 3 0,-4-1 0,0 2 0,-3-4 0,-3 5 0,-2 0 0,-7 3 0,4-6 0,-4 6-351,-2-3-436,-2 1-193,-2-1-935,-3-2-1642</inkml:trace>
  <inkml:trace contextRef="#ctx0" brushRef="#br5" timeOffset="-67047.261">9047 14608 429,'0'0'610,"0"0"-99,0 0-56,0 0-37,0 0-44,0 0-24,0 0-17,0 0-19,0 0-44,0 0-2,0 0-51,-8-4 6,8 4-34,0 0 28,0 0-5,0 0-7,0 0-11,0 0-17,0 0-10,11 0-9,-11 0-19,0 0-6,0 0-8,16 0 14,-16 0-58,0 0 23,15 1-27,-15-1 30,13-1-42,-13 1 28,14 0-32,-14 0 31,16 0-38,-16 0 19,17-3-41,-17 3 22,19-1-33,-19 1 55,21-3-39,-21 3 16,21-2-38,-8 1 40,-1-1-55,-1-1 32,2 1-26,-1-1 19,1 1-33,2-1 23,0-1-20,-1-1 23,2 1-26,0-1 25,0 2-32,0-3 36,2 0-36,1 0 31,1-2-29,-1 0 32,1 0-33,0 1 36,-1-1-33,1 2 27,-4-1-25,3-1 34,-2 3-31,1-4 32,-3 2-33,2 2 36,-3-3-32,2 1 30,-2 2-37,3-4 34,-3 2-31,3 1 14,-3-3-7,4-1 0,-2 1 0,1-1 0,-2 0 0,2 1 0,-2-2 0,2 0 0,-3 1 0,2 0 0,-1-2 0,1 2 0,-2-2 0,1 1 0,1 0 0,0-1 0,-1 0 0,0 1 0,-1-2 0,2 1 0,-1 0 0,0 0 0,-1-1 0,3 1 0,-2-2 0,0 0 0,2 1 0,1-3 0,1 1 0,0-2 0,0 1 0,2-1 0,-3 0 0,2 0 0,-2 0 0,2 0 0,-1 0 0,-2 0 0,0 2 0,-2-1 0,2 0 0,-2 0 0,2 1 0,-3-1 0,4-1 0,-2 0 0,-2 0 0,4-1 0,-4 2 0,3-1 0,-2 0 0,0 1 0,1-1 0,-1 1 0,-1 0 0,1 1 0,-2-1 0,3 1 0,-2-1 0,-1 3 0,2-4 0,-2 2 0,1 1 0,-3-1 0,3-1 0,-2 1 0,-1 1 0,2-1 0,-1-1 0,0 0 0,-2 2 0,2-3 0,-1 2 0,0 0 0,-1-1 0,1 1 0,-2 1 0,-1-1 0,1 2 0,-1 0 0,1-4 0,0 0 0,0 2 0,-2 1 0,0-1 0,0 0 0,1 1 0,0-3 0,-2 3 0,-1-1 0,3-2 0,-2 3 0,-1-2 0,0 0 0,1 2 0,0-1 0,-1-2 0,-1 2 0,1-1 0,-3 2 0,2-1 0,0-1 0,-1 0-6,-1-1 9,3 1-29,-2 1 31,-1 0-30,1-2 34,1 1-33,-3-1 30,3 0-32,-1 0 34,-1-2-32,1 1 41,0 0-40,-1 0 34,0-1-31,-1 1 27,1-1-21,-1 0 22,0-4-23,1 5 25,-1-2-29,-1 1 28,1-1-2,-1 2 5,2-2-2,-2 1-6,1 0-1,-1-1-3,1 1 2,-1 0-6,1-1 0,-1 2 33,0 0-27,0-1-3,2 2 1,0 0-1,-2-1 0,0 1-1,0 1 4,0-1 3,2 2-4,-2-1 3,1-1-4,0 2 3,0-1-3,2 1 1,-2 0-28,0 0 34,1 0-31,0-1 37,-2 3-29,1 2 47,1-2-30,0 2 31,0 0-33,-1 0 41,-1 11-39,2-20-1,-2 20 0,3-18 0,-3 18 0,3-16 0,-3 16 0,1-21 0,-1 21 0,1-18 0,-1 18 0,3-16 0,-3 16 0,1-16 0,-1 16 0,2-14 0,-2 14 0,3-14 0,-3 14 0,1-12 0,-1 12 0,2-12 0,-2 12 0,1-12 0,-1 12 0,0 0 0,1-12 0,-1 12 0,0 0 0,0 0 0,1-14 0,-1 14 0,0 0 0,0 0 0,0 0 0,0 0 0,0-12 0,0 12 0,0 0 0,0 0 0,0 0 0,0 0 0,0 0 0,0 0 0,0 0 0,0 0 0,0 0 0,-1-11-22,1 11-129,0 0-53,0 0 57,0 0-39,0 0 40,0 0-28,0 0 11,0 0-10,0 0 3,0 0 8,0 0 8,0 0 11,0 0 12,0 0 5,0 0 19,0-11 19,0 11 19,0 0 14,0 0 10,0 0 11,0-15 6,0 15 10,0 0 15,0 0 22,0 0 21,-1-12 20,1 12 12,0 0 16,0 0 14,0 0 3,0 0 24,0-12-39,0 12 36,0 0-45,0 0 22,0 0-41,0 0 46,0 0-62,0 0 48,-13 2-39,13-2 44,-10 10-52,2-4 61,-1 3-26,0 1 10,0 1-9,-1-1-10,-3 5 14,1-1 9,-1 1-7,0-1 4,-2 2-23,2 0-9,-1-1-9,1-1 1,2 2-1,-3-1-1,2 0-20,1-1-31,2-2 0,0 1 0,1-2 0,-1-2 0,3 1 0,1-2 0,-1-1 0,1 0 0,5-7 0,-10 13 0,10-13 0,-5 9 0,5-9 0,-5 7 0,5-7 0,0 0 0,-4 10 0,4-10 0,0 0 0,0 0 0,0 0 0,0 0 0,0 0 0,0 0 0,0 0 0,5-10 0,-5 10 0,10-13 0,-4 4 0,0 0 0,2-2 0,-1-1 0,2-2 0,4 1 0,-4-4 0,4 0-12,-3 1-30,0-2 5,2 1 8,-1 2 4,-1-2 4,2 0 9,-4 5-3,1-2-5,-2 2 14,0 0 2,-1 4 11,-1-1-12,-1 1 1,1 0 0,-5 8-3,8-10-11,-8 10 8,6-8 1,-6 8 1,6-7 3,-6 7 2,0 0 1,17 0 1,-17 0-1,13 4-23,-4 1 30,2 0-26,-2 0 33,3 2-36,2 0 37,-1 2-31,2-1 37,2 2-32,-1 0 37,1-1-27,0 1 22,0-1-14,0 1 31,-1-4-15,0 2 26,-1-1-13,-1-1 26,0 1 6,-1-4-29,-1 2-37,-1-1 0,-1 1 0,-10-5 0,18 6 0,-18-6 0,14 4 0,-14-4 0,14 4 0,-14-4 0,9 3 0,-9-3 0,10 4 0,-10-4 0,0 0 0,0 0 0,14 3 0,-14-3 0,0 0 0,0 0 0,0 0 0,9 4 0,-9-4 0,0 0 0,0 0 0,0 0 0,0 0 0,0 0 0,0 0 0,0 0 0,0 0 0,0 0-492,0 0-180,7 6-119,-7-6-186,0 0-686,-7 10-1332</inkml:trace>
  <inkml:trace contextRef="#ctx0" brushRef="#br4" timeOffset="-62288.048">7913 16634 26,'-10'-10'917,"10"10"-189,-8-11-53,8 11-68,-6-8-76,6 8-49,0 0-60,-8-8-85,8 8-49,0 0 18,0 0-3,0 0 24,0 0-44,-3 13-5,3-13-27,6 19-20,-4-4-24,1 0-15,1 3-17,-2 0-34,1 1-24,-1 3-20,1-1-26,0 1 1,0-3-18,-2 1-7,1-1-21,-1 1-26,-1-2 0,-1 0 0,1 1 0,0-2 0,0-2 0,-2 0 0,2-1-56,-1-2-118,-1-2-66,2-10-56,-1 19-46,1-19-49,0 12-47,0-12-53,0 0-42,-3 12-1,3-12-62,0 0-39,0 0-447,0 0-700</inkml:trace>
  <inkml:trace contextRef="#ctx0" brushRef="#br4" timeOffset="-61779.375">7897 16692 39,'-2'-12'757,"1"1"-147,1 11-88,-1-20-52,1 20-42,2-20-49,1 11-43,1-1-18,3 0-22,1 1-28,2-1-22,3 2-31,0 1-18,3 3-15,0 0-18,1 2-24,-2 2-18,0 1-20,2 2-15,-1 1-6,-2 1-4,0 2-4,-4 3-3,0-1-14,-2 0-1,-4 2-7,0 1-10,-3 0-5,-2 1-10,0 3-6,-2-2 2,-3 2-6,2-2-3,-2 0-3,0 1 9,0-2-13,1-1 6,-3-1-6,3-2 5,0-1-4,0-1 6,5-7-8,-9 8-1,9-8-5,0 0-2,-9 5-9,9-5 5,0 0-6,3-9 8,-3 9-6,10-12 12,-4 6-6,3-2 7,3-1-5,-1 1 6,2 0-3,1 1 3,1 1-6,1 1 2,0 0 2,1 2 4,-2 0-8,1 2 3,-2 2-5,0 0 6,0 4-4,0 0 3,-1 0 1,-2 2 38,-1 2 9,-1 0 8,-2 2 46,-1-1-16,-2 1 26,-3 0-7,-1 0 18,-1 4-18,-2-2-3,-2 1 12,0-1-13,-3 3-14,-1 0-1,-2-2-12,0 2-11,-4-2-6,0-1-12,0 0-7,-2 0-4,-1-4-13,0 2 3,1-2-4,1-4-6,-2 2-16,3-5-14,-3 1-53,4-3-76,-1 0-48,-1-5-67,0 0-62,2-2-64,-3-4-83,5 1-95,0-5-80,-1 2-186,5 1-455,-1-5-892</inkml:trace>
  <inkml:trace contextRef="#ctx0" brushRef="#br4" timeOffset="-61012.224">8280 16252 716,'0'0'710,"-3"-15"-104,3 15-63,-4-12-31,4 12-72,-7-14-26,2 6-53,0 1-39,-2 2-18,-2-4-23,2 4-29,-2-1-24,-2 0-13,-1 0-12,-1 0-27,-2 1-10,0 2-5,-1-2 2,-1 3-4,-1 0-13,-1 2-21,0 0-15,-1 0-2,-1 1-17,-2 2-6,-1 2 0,1 0-5,-3 2-5,3-1-9,-4 5-10,2-2 2,1 4 0,-1 0-4,1 3-8,4-4-30,-2 5-16,2 2 0,0-2 0,1 2 0,2 1 0,0 0 0,0 1 0,3 2 0,-1 0 0,3 1 0,-1 1 0,1 1 0,1 1 0,2-1 0,-1 3 0,1 0 0,1 0 0,1 1 0,1 1 0,-1-2 0,2 2 0,1-2 0,0 3 0,3-5 0,-3 2 0,4-3 0,0 3 0,0-1 0,4 5 0,0-2 0,1-2 0,0 2 0,3-2 0,2-1 0,0 0 0,3-2 0,1-1 0,1 0 0,5-1 0,-1-3 0,4 3 0,4-1 0,-1-2 0,-1-4 0,5 3 0,-3-5 0,2-2 0,1-1 0,1-2 0,-1 1 0,2-5 0,0 0 0,-1-4 0,-2 1 0,2-4 0,0-2 0,3-1 0,1-1 0,-2-2 0,-1-1 0,0-2 0,0-1 0,5-1 0,-8-1 0,-1-1 0,-1-1 0,-1 1 0,0-3 0,-3 1 0,0 0 0,-2-2 0,-1 0 0,-1-1 0,-1-1 0,0-2 0,-1-1 0,1-2 0,2-4 0,-3-2 0,-1-1 0,0-4 0,-1 0 0,-2-2 0,-2-2 0,-2-1 0,-1 1 0,-4 3 0,-3 2 0,-1-1 0,-4 0 0,-2-4 0,-4 1 0,-4 1 0,-2 4 0,-4 0 0,-2 3 0,-2 1 0,-3 3 0,-3 0 0,0 5 0,-3 2 0,0 1 0,-1 3 0,5 3 0,-3 2 0,1 3 0,1 1 0,2 2 0,1 1-82,1 1-218,2 3-51,0 0-55,2 0-25,1 3-78,1 1-100,2-1-31,1 3-197,2 0-436,4-1-879</inkml:trace>
  <inkml:trace contextRef="#ctx0" brushRef="#br4" timeOffset="-60579.5">8377 16182 818,'0'0'662,"6"-8"-73,-6 8-32,6-8-85,-6 8-29,0 0-67,8-9-26,-8 9-66,0 0-24,0 0-36,0 0-12,0 0-15,0 0 9,0 0-10,-7 6-8,2 2-16,-2 0-17,-2 4 13,-3 3-12,0-1-4,-2 3-27,-4 2-6,-1 4-29,-5 3 5,1 1-12,-3 2-2,1 0-23,-4 0-10,1 4-7,-6 4-6,-2 2-13,-1 2-5,-1-1 8,1 2-9,-1 0-2,3 1 1,-3-3 2,2 2-11,1-2-1,1 0 0,6-7-4,-1 1 1,3 0 0,-1-2-3,2-1 5,2 0-9,2-4 5,4-3-7,0-2 8,6-5-3,-2 0 4,3-2-45,1-3-32,0-1-57,4-2-34,0-1-32,5-8-21,-7 9-44,7-9-39,0 0-55,0 0-75,12-1-72,-4-4-38,4-2-188,3-3-462,2-4-803</inkml:trace>
  <inkml:trace contextRef="#ctx0" brushRef="#br4" timeOffset="-60156.311">8492 16497 524,'9'-8'614,"-1"-1"-115,2 0-56,-3 1-39,0 2-77,1-1-2,-1 0-45,0 1-14,-7 6-20,10-9-23,-10 9-26,8-7-41,-8 7-14,0 0-5,10-5 7,-10 5-4,0 0 11,0 0 4,0 0-11,-2 10-8,2-10 8,-8 15 2,1-4-4,-1 0-24,-2 5-3,-4 1-11,-1 3-6,-3 1-18,-1 2-1,-2 4-24,-3 1-2,0 1-4,0 2-2,-1-2-3,0 3-25,-1-1 17,1 1-22,-2 2 17,0-1 6,0 1 10,0 0-18,3 0-7,-2 0 1,1-3-6,1-1-3,1 1-6,1-2-7,0 0 5,0-3 17,6-5-24,-1 1 0,2-2 2,1-3 1,2-2 3,0-1-29,3-2-62,0-1-39,2-1-35,0-1-33,1-2-36,0 0-27,6-7-34,-6 10-18,6-10 0,0 0-30,0 0-51,0 0-34,0 0-82,0 0-58,16-5-396,-6-2-544</inkml:trace>
  <inkml:trace contextRef="#ctx0" brushRef="#br4" timeOffset="-59724.775">8792 16627 370,'9'-10'562,"-9"10"-123,7-5-58,-7 5-41,0 0-22,0 0-40,0 0-18,0 0-11,0 0-16,0 0-17,-2 10-20,-3-3 6,-3 3-28,-2 2 28,-1 3-28,-6 6-11,2-2-10,-4 4 8,-2 5-25,-2 1 1,0-1 14,-1 3 18,1 0-2,-3 1 3,2 1-9,0-1-4,0 1 7,2-2 0,-2 2-28,2-2 8,0 0-21,2 1 6,-1-3-14,1 0-4,2 0-7,1-5-14,2-1-7,0-1-14,0-1 1,3-3-8,0-1-6,2-1-1,1-2-10,0-2-14,3-2 4,-1-1-13,1 1 6,1-3-20,5-7 20,-9 12-28,9-12 0,-7 8 0,7-8 0,0 0 0,-7 9 0,7-9-26,0 0-137,0 0-122,0 0-69,0 0-100,0 0-58,6-13-107,-6 13-103,0 0-191,5-14-400,-5 14-916</inkml:trace>
  <inkml:trace contextRef="#ctx0" brushRef="#br3" timeOffset="-39920.014">9831 10249 15,'0'0'831,"0"0"-220,0 12-128,0-12-34,0 0-50,-1 11-7,1-11-18,0 0-78,-3 13 7,3-13-57,0 0-10,-2 9-28,2-9-11,0 0-5,-7 7-7,7-7 21,0 0-38,-6 6 24,6-6-47,0 0 34,-9 4-69,9-4 40,0 0-65,-14 3 65,14-3-2,0 0-8,-14 0-22,14 0-13,0 0-20,-19 0-10,19 0-7,-13-3-6,13 3 3,-15-4-3,15 4 0,-13-3 7,13 3-3,-14-5-13,14 5-1,-17-6-5,17 6-12,-18-8-6,9 4-7,-1 0 3,-1-1-24,-1 1-1,1-1 0,-3-2 0,2 2 0,-2 0 0,1-2 0,2 3 0,-3-2 0,2-1 0,-2 2 0,3-1 0,-3 0 0,1 0 0,1 0 0,-2-1 0,3-1 0,-5 1 0,6 0 0,-1 0 0,-1-1 0,3 2 0,-1-2 0,0 3 0,1-4 0,-2 2 0,1-1 0,3 1 0,-4-3 0,3 3 0,-1-3 0,0 2 0,0-2 0,1 1 0,0 0 0,2-1 0,-1-1 0,-1 2 0,1-3 0,0 3 0,0-3 0,-2 2 0,3-2 0,-1 0 0,1 2 0,-1 0 0,0-2 0,1-1 0,-1 1 0,-2 0 0,3-1 0,0 0 0,-1 1 0,-1-2 0,1 2 0,0-3 0,1 0 0,0 1 0,-2 0 0,2-2 0,-1 0 0,1 1 0,1-1 0,-3-1 0,3 2 0,-1-5 0,0 3 0,0-1 0,-2-2 0,3 3 0,1 0 0,-1 1 0,0-2 0,1 1 0,-2 0 0,1-2 0,-2-1 0,4 3 0,-3-1 0,1 1 0,0 0 0,2 0 0,-1-1 0,0 0 0,0 0 0,1-1 0,0 2 0,-1-2 0,0-2 0,0 3 0,0-1 0,0-3 0,1 3 0,0-1 0,0 2 0,0-5 0,0 5 0,-1-2 0,3 1 0,0-1 0,0 1 0,1-2 0,0 3 0,1-2 0,0 1 0,0 0 0,3-1 0,-1 1 0,-2 1 0,1 1 0,1-1 0,0 2 0,-1-1 0,1 0 0,-1 2 0,2 0 0,-3 0 0,2 3 0,1-4 0,-2 2 0,1-1 0,-1 1 0,2 1 0,-1 1 0,-1-1 0,1 3 0,0-1 0,-3 11 0,3-19 0,1 9 0,-4 10 0,4-15 0,-4 15 0,2-14 0,-2 14 0,4-15 0,-4 15 0,2-12 0,-2 12 0,2-12 0,-2 12 0,3-10 0,-3 10 0,0 0 0,2-12 0,-2 12 0,0 0 0,0 0 0,2-11 0,-2 11 0,0 0 0,0 0 0,0 0 0,0 0 0,1-11 0,-1 11 0,0 0 0,0 0 0,0 0 0,0 0 0,0 0 0,0 0 0,3-10 0,-3 10 0,0 0 0,0 0 0,0 0 0,0 0 0,0 0 0,0 0 0,0 0 0,0 0 0,0 0-208,0 0-46,0 0-36,0 0-23,0 0-1,0 0-31,0 0 23,0 0-85,0 0 31,0 0-8,0 0-10,-2-11-10,2 11-16,0 0 10,0 0 7,0 0-25,-10-3-370,10 3-322</inkml:trace>
  <inkml:trace contextRef="#ctx0" brushRef="#br3" timeOffset="-39405.083">8906 8422 78,'-12'5'558,"12"-5"-135,-11 5-62,11-5-29,-13 6-11,13-6-12,-13 4-33,13-4-9,-15 7-7,15-7 0,-13 4 13,13-4-55,-12 5 32,12-5-54,-13 5 17,13-5-35,-11 7 7,11-7-7,-11 3 0,11-3 5,-10 4-16,10-4 22,0 0-31,-12 5 31,12-5-7,0 0-17,-10 5-10,10-5-10,0 0-12,0 0-9,-10 3 19,10-3-35,0 0-4,0 0-3,0 0-13,-9 4 4,9-4-11,0 0-6,0 0-12,0 0-9,0 0-11,0 0-7,0 0-6,0 0 15,0 0-32,0 0-2,9-9-11,-1 5 0,-1-2 0,3-1 0,1-1 0,-1 1 0,3-3 0,0 0 0,-1 1 0,2-4 0,3-1 0,-2 0 0,0 0 0,2 0 0,-2-2 0,1 3 0,-1 0 0,-3 1 0,0 2 0,-3 1 0,0 1 0,-1 1 0,0 0 0,-8 7 0,11-11 0,-11 11 0,9-7 0,-9 7 0,9-8 0,-9 8 0,0 0 0,10-6 0,-10 6 0,0 0 0,0 0 0,9-5 0,-9 5 0,0 0 0,10 8 0,-10-8 0,8 9 0,-1-1 0,-1 1 0,4 3 0,-1 0 0,1 1 0,4 3 0,0 0 0,0 0 0,1 0 0,2 2 0,-1-2 0,-1-1 0,0 0 0,1-1 0,-2 0 0,0-1 0,-3-3 0,1-1 0,-1 2 0,-2-3 0,-1-1 0,-2 1 0,-1 0 0,-5-8-36,6 14-733,-6-14-216,-2 14-1029,2-14-1772</inkml:trace>
  <inkml:trace contextRef="#ctx0" brushRef="#br2" timeOffset="-4137.739">9208 5837 537,'-15'1'478,"15"-1"-38,0 0-53,0 0-6,0 0-39,0 0-7,-12-1-16,12 1-10,0 0-12,0 0-28,0 0-22,0 0-30,-10-4-14,10 4-14,0 0-18,0 0-19,-7-5-6,7 5-13,0 0-14,-8-8 1,8 8-21,-5-9-5,5 9-12,-5-8 27,5 8-34,-5-12 8,5 12-42,-4-14 36,4 14-37,-2-20 23,2 20-48,-3-21 0,3 21 40,0-23-45,0 11 28,0-1-32,0 0 36,0-1-36,1 2 37,1-3-41,-1-2 44,0 3-48,2-1 52,-1-2-48,0 0 44,0 2-48,2-3 53,0 1-16,-2-1-20,3-2 13,-1-1-40,2 0 54,-1 1-55,1-1 54,0 1-53,1-2 56,-1-2-48,2 3 47,-1-1-50,1-1 50,0 1-50,0-1 46,0 1-50,0-1 40,0 0-44,1-3 1,1 2 6,-1-1 7,0-1-1,0 4-4,1-4 2,-1 1 1,2 0 51,-2-1-51,2 0 52,1 0-56,-1 0 38,0 0-39,2 0 43,-2 2-49,2-3 47,0 2 0,2-1-50,-2 1 45,0-1-44,2 1-1,-1-1 12,3 2-1,-4-4-2,3 3 2,2-5 1,-4 4 3,3 2 0,-2-3 2,0 3-2,1-2 1,0 1-4,0 0 3,3-3 2,-4 3 3,2 0-7,2-4 4,0 1-2,0 0 0,1 1 1,-3 0-6,4 0 5,-2-1-4,3 1 2,-1-2 44,0 4-51,1-3 6,2 1-5,-1 0 1,0-1 9,0 2-3,2 0 5,1 0 2,-1 0 3,0-1 10,2 3-28,-2-3 8,3 3-1,-1 0 2,1 0-2,-1 0-2,2 0 5,0-1 1,0 1-6,0-1 29,2 1-31,-2 0 1,3 0 8,-1 0-4,1-1-3,-1 2-1,-1 0 0,2 0 9,-1 1-7,0 0-1,-1 0 0,0 2 1,0-1-5,1 1 9,-2-1 5,2 2-1,0 0-3,-1-1-2,2 0 4,2 1-4,-1-1 5,-1-1-6,1 3 1,0-1-4,1-1 6,-1 2-1,1 1 7,-2-2-2,1 4-10,-5 0 2,6-1 2,-6 3 11,1-1-16,0 0 2,2 1 0,-3 0 1,2 0 0,0 1 1,0-1 11,-2 1-14,1-2 8,2 2-3,-4 2-1,2-4 11,1 3-13,-1-2 3,2 1-3,-1 1 14,4-4-12,2 1 21,-7 2-27,9-1 9,-9 2-4,7-3-8,0 0 7,-5 3-5,5-1 4,3 0 33,-8 0-35,5-1 6,2 1-11,-9 1 11,8-1-11,-4 1 5,0 2 3,1-3 1,-2 3-5,2 1 6,-2-1 0,3 0 0,-5 1 6,3 0-6,-2 1 12,1 0-9,-1 0 3,1 0 0,-3 2-1,-2-2-3,0 1 2,2 2 11,-3-3-21,3 2 3,-3 0 0,3-1-2,0 1 4,0 1-2,3-1 3,-1-2-1,-3 5-2,5-3 2,-6 0-3,7 0 2,-7 3 2,2-2 13,2 0-11,-3 0 9,3 3-10,3-3 11,-5 1-15,0 3 27,0-2-28,3 0 14,-1 0-16,-2 1 17,1-1-12,-1 2 23,2-1-24,-1 0 8,1 0-12,-2 1 13,2-2 14,-3 2-17,3-2-15,-1 2 18,1 0-18,-4 0 15,2 0-3,-2 0-10,2 2 2,-2 0 2,-5-2-11,1 1 25,0 0-10,-2 0 18,0 1-18,6 1 16,-6-1-25,4-1 27,-3 1 6,2 1 1,3 0-49,-2 0 18,-2 0 0,4 2 3,-3-2-4,1 1 13,0 0-4,0-1-6,-1 2 0,-1-1 8,1 0-3,-1 1-1,2-1 4,-2 1-4,1 0 5,1-1-1,-1 1 7,2 0-11,-2 1 15,0-1-18,1 1 17,2-1-16,-2 1 5,0 0 0,1 0-4,-1 0 1,0-1 2,-1 2-1,1-2 4,-2 2 4,-1-1 0,2 0 5,-1 0-13,-2 0 14,1 1-18,0 1 21,0-3-22,-2 3 13,1-3-12,0 3 15,-1 0-12,0-1 18,0 2-20,0-2 15,0 0-15,-1 1 11,-4-2 0,3 2 1,-4-2-18,2-1 17,-3 2-16,-1-2 14,0 0-7,-3 1 21,1-2-27,-1 0 18,0 1-22,-9-5 18,15 7-13,-15-7 11,13 7-12,-13-7 13,13 5-1,-13-5 5,10 7-17,-10-7 19,10 8-11,-10-8 8,12 5-16,-12-5 15,10 7 33,-10-7 19,10 9-22,-10-9-5,11 8-7,-11-8-4,11 6-3,-11-6 6,10 7-13,-10-7 10,11 8-13,-11-8 4,12 7 26,-12-7-3,9 7-8,-9-7-5,13 7 1,-13-7 11,9 6-27,-9-6-2,9 5 7,-9-5-4,0 0-3,10 5 5,-10-5-4,0 0 1,0 0-1,9 7 2,-9-7-1,0 0-1,0 0-1,0 0 1,0 0-14,0 0-34,0 0-64,0 0-56,0 0-64,0 0-55,-5 10-35,5-10-57,0 0-69,-14 0-73,14 0-19,-12 0-60,12 0-87,-13 0-428,13 0-727</inkml:trace>
  <inkml:trace contextRef="#ctx0" brushRef="#br2" timeOffset="-3783.962">15524 2688 548,'0'0'555,"0"0"-59,-11 1-29,11-1-32,0 0-35,0 0-23,0 0-30,-11 3-3,11-3-38,0 0-31,0 0-30,0 0-6,0 0-29,0 0-9,0 0-24,0 0-9,0 0-27,0 0-19,0 0-27,0 0-4,0 0 56,0 0 12,4 9-1,-4-9-29,11 5 4,-11-5 2,17 4-12,-17-4-9,16 8-10,-4-5-16,-3 1-18,1-1 1,1 1-22,1-1-1,-2 0-16,3 1-6,-3-2-7,0 2-5,2-2 0,-2 0-2,-10-2-7,17 5-62,-17-5-58,15 3-61,-15-3-59,13 1-46,-13-1-71,13-1 12,-13 1-87,10-3-45,-10 3-36,11-5 8,-11 5-90,9-7 13,-9 7-440,11-10-624</inkml:trace>
  <inkml:trace contextRef="#ctx0" brushRef="#br2" timeOffset="-3433.616">15839 2617 293,'0'0'575,"5"-16"-76,-5 16-73,5-13-30,-5 13-34,4-15-19,-4 15-17,3-13-30,-3 13-6,4-11 28,-4 11-32,3-12 0,-3 12-21,3-10 0,-3 10-15,2-10-9,-2 10-11,0 0-20,0 0-6,3-12-38,-3 12 2,0 0-26,0 0-27,0 0-24,3-9-14,-3 9-32,0 0-7,0 0-5,0 0 16,0 0 8,-4 13 5,4-13-3,-4 16 11,1-7-14,0 1-5,0 2 1,-1-1-3,2 0 17,-1 3 9,-1-1 1,0 1 7,1-1-12,-1 1-14,0-2-35,0 0-22,2-2 0,-1 2 0,3-12 0,-4 18 0,4-18 0,-2 16 0,2-16 0,-4 14 0,4-14 0,-2 10 0,2-10 0,-2 11 0,2-11 0,0 0 0,-3 10 0,3-10 0,0 0 0,0 0 0,-5 11 0,5-11 0,0 0 0,0 0-252,0 0-151,-7 5-41,7-5-91,0 0-114,-9-5-116,9 5-863,-11-4-1286</inkml:trace>
  <inkml:trace contextRef="#ctx0" brushRef="#br0" timeOffset="26015.638">16936 3495 308,'0'0'388,"0"0"-69,0 0-38,0 0-38,0 0-26,0 0-21,0 0-20,0 0-10,0 0-25,0 0-15,0 0 0,0 0-11,0 0 5,0 0-1,0 0 4,0 0 5,0 0-1,0 0 13,-11 3 1,11-3 22,0 0-30,0 0 46,-9 7-30,9-7-1,0 0 1,0 0-19,-6 8-4,6-8-5,0 0 0,-8 10-3,8-10-6,0 0-3,-10 11-3,10-11-7,-7 8-10,7-8-6,-8 9-5,8-9-4,-8 11-7,8-11 0,-13 11 3,8-4-14,0 1 1,-1-1-8,-1 0-6,0 0 10,0 2-27,1-2 17,-1 1-29,0 1 18,1-1-24,-1 1 14,1-1-19,-3 2 31,2 0-3,0-1 9,-1 1-21,-1 1 11,1 2-18,-1-4 12,3 3-18,-3-1 14,2 0-14,-1-2 7,0 2-13,-2 1 6,4-3-3,-2 2 10,0 1-15,-2 0 15,2-2-15,1 1 18,-2 1-19,0-2 16,0 2-13,1-2 8,-2 1-15,1 2 12,1-3-10,-2 1 15,2 0-15,-1-1 17,0 1-19,1-2 16,0 3-22,-1-2 8,-1 2 16,1 0-12,-5 2 10,-2 2-10,1-1 20,-4 1-18,-1 2 24,1 0-5,-2-1 6,0 1-1,1-1-2,-2-1-10,-1 2 7,-1 1-9,-4 0 4,5 0 1,-7 0 8,6-1 0,-1 1-4,0-2 0,-3 3-4,-1 1-2,3 0-4,-2-1 0,-1 2 9,2-2 4,-1 2-18,0-2-2,3-2 3,-1 4 2,-1-1 0,0 1-1,1 0 0,-2 0-1,1 0-2,4-3 1,-3 3 6,-2-1-3,1 1-6,1 0-4,-1-1 4,3-3 0,-4 4 0,1-1-2,5-3-2,-1 1 5,0-1 10,-4 4-13,5-4 0,-1 0 7,2-2-8,-2 3 2,0-2-4,5 0 2,-2-2 2,1 1-1,0-2 1,3 1 42,-1-1-52,0-1 34,-1 1-35,1-1 40,0 2-44,0-2 44,0 1-41,1 2 50,-1-4-62,1 2 47,0 0-47,0-1 48,1 2-48,0-4 47,1 2-44,-1 1 45,0-2-44,2 0 42,0-3-45,1 2 45,-2 1-34,2-2 23,-1-1-35,1 3 47,-2-2-51,0 2 50,0 0-42,-2 0 40,2 0-42,-2-1 50,3 1-48,-4-1 40,3 1-42,-2 0 44,0 1-35,0-1 31,1-2-40,-1 3 44,2-2-44,-1 0 52,-1 0-53,2 0 42,1-1-41,-1 0 45,3-1-45,-2 1 45,-1 0-41,1-1 45,1 1-40,-1 1 40,2-1-32,0 0 38,-1-2-43,-1 3 33,1-2-30,0 0 40,0 1-33,1 0 41,1-1-32,-1-1 33,3-2-31,-1 1 26,2-1-34,7-6 36,-12 9-27,12-9 37,-10 10-31,10-10 31,-10 6-33,10-6 30,0 0-27,-9 8 31,9-8-31,0 0 16,-8 8-36,8-8 0,0 0 0,0 0 0,-10 7 0,10-7 0,0 0 0,0 0 0,0 0 0,-7 6 0,7-6 0,0 0 0,0 0 0,0 0 0,-6 6 0,6-6 0,0 0 0,0 0 0,0 0 0,0 0 0,-9 7 0,9-7 0,0 0 0,-6 8 0,6-8 0,0 0 0,-10 7 0,10-7 0,-6 7 0,6-7 0,-9 7 0,9-7 0,-12 10 0,5-5 0,7-5 0,-16 9 0,10-1 0,-1-1 0,-1-2 0,-2 1 0,1 0 0,0 0 0,1 0 0,0 0 0,8-6 0,-13 10 0,13-10 0,-14 8 0,14-8 0,-13 10 0,13-10 0,-11 10 0,4-5 0,-2 0 0,4 2 0,-3-2 0,-2 1 0,4 1 0,6-7 0,-13 9 0,13-9 0,-10 9 0,10-9 0,-9 5 0,9-5 0,-8 7 0,8-7 0,-7 7 0,7-7 0,-8 7 0,8-7 0,-8 9 0,8-9 0,-9 8 0,9-8 0,-10 8 0,10-8 0,-8 8 0,8-8 0,-7 8 0,7-8 0,-7 8 0,7-8 0,-11 6 0,11-6 0,-7 8 0,7-8 0,-8 9 0,8-9 0,-9 6 0,9-6 0,-8 9 0,8-9 0,-6 5 0,6-5 0,0 0 0,-7 6 0,7-6 0,0 0 0,-8 6 0,8-6 0,0 0 0,0 0 0,0 0 0,-10 6 0,10-6 0,0 0 0,0 0 0,0 0 0,0 0 0,0 0 0,0 0 0,-7 6 0,7-6 0,0 0 0,0 0 0,0 0 0,0 0 0,0 0 0,0 0 0,0 0 0,0 0 0,0 0 0,0 0 0,0 0 0,0 0 0,0 0 0,0 0 0,0 0 0,0 0 0,0 0 0,0 0 0,0 0 0,0 0 0,0 0 0,0 0 0,0 0-9,0 0-716,0 0-165,0 0-218,-6-9-617,6 9-1408</inkml:trace>
  <inkml:trace contextRef="#ctx0" brushRef="#br2" timeOffset="29804.168">13780 6272 63,'0'0'437,"9"3"-104,-9-3-38,0 0-20,0 0-19,0 0-2,0 0-8,0 0-6,0 0-17,12 3-4,-12-3-15,0 0 26,0 0-5,0 0 19,0 0 13,0 0-26,12-3 8,-12 3-37,0 0 25,0 0-3,0 0-5,0 0-13,0 0-5,9-4-22,-9 4-11,0 0-10,0 0-5,0 0 43,2-10-55,-2 10 33,0 0-51,1-12 22,-1 12-25,0 0 16,-1-13-23,1 13 28,0 0-46,-2-16 19,2 16-38,-4-10 40,4 10-34,-5-11-71,5 11-11,-8-13 0,8 13 0,-7-10 0,7 10 0,-11-10 0,11 10 0,-9-12 0,9 12 0,-14-12 0,14 12 0,-11-12 0,11 12 0,-15-10 0,7 6 0,0-3 0,8 7 0,-17-9 0,9 5 0,-1-1 0,0 1 0,-3 1 0,2-2 0,-4 3 0,3-1 0,0 1 0,-3-3 0,1 4 0,-1-2 0,1 2 0,2-1 0,-3 0 0,3 1 0,-1 0 0,-1 0 0,13 1 0,-23 0 0,23 0 0,-25 0 0,25 0 0,-21 1 0,9 1 0,1 0 0,-3 0 0,3 1 0,-2-1 0,-1 3 0,1 0 0,-1 0 0,-1 0 0,0 0 0,0 2 0,1-1 0,1 2 0,-3-1 0,3 1 0,-3 2 0,1 1 0,-2-1 0,2 2 0,-1 0 0,3-1 0,-3 1 0,1-1 0,1 4 0,0-1 0,1-2 0,-1 2 0,-1 2 0,1-2 0,3 2 0,-1 0 0,-1-1 0,3 2 0,0-1 0,-1 1 0,2 0 0,-1 2 0,2-2 0,-1 2 0,0-1 0,4 1 0,-1-2 0,1 3 0,-1-2 0,3 1 0,-2-1 0,1 0 0,2 0 0,-1 1 0,3 0 0,-2-1 0,2 1 0,0-1 0,2 3 0,-2 0 0,3-2 0,-1 4 0,0-2 0,3 1 0,-2 0 0,3 0 0,-1-2 0,1 1 0,0 0 0,2 1 0,-1-2 0,3 0 0,-3 1 0,2-2 0,0 0 0,0 0 0,1-1 0,1-1 0,-1 2 0,4-1 0,-1 0 0,1-3 0,-3 2 0,5 0 0,-2-2 0,2 0 0,-1-1 0,3 0 0,-2 0 0,2-2 0,-1 0 0,0-1 0,3-1 0,-3 1 0,2-3 0,1 1 0,0-3 0,1 2 0,-2-2 0,4-2 0,-3 0 0,-2-1 0,4 0 0,-1-1 0,0 0 0,-2 1 0,4-2 0,-2-1 0,-2 0 0,2 0 0,1-1 0,0-1 0,-1 0 0,4-1 0,-3-2 0,0 3 0,3-4 0,-2 1 0,-1-2 0,-2 2 0,3-4 0,1 2 0,-1-1 0,-3-2 0,3 1 0,-1-2 0,-2 0 0,1 0 0,1 0 0,-3 1 0,0-4 0,2 5 0,-4-4 0,1 2 0,-2-1 0,2-1 0,-2-1 0,1 2 0,-2-1 0,0 0 0,-1 0 0,-1-1 0,0 0 0,-1-1 0,1 1 0,-1-1 0,1-1 0,-2-1 0,2 1 0,-2-1 0,1 1 0,-1-2 0,-2 4 0,1-6 0,0 1 0,-3 2 0,1-2 0,1 2 0,-3-2 0,2 2 0,-5-1 0,4 1 0,-1 0 0,-3-2 0,-1 2 0,3-2 0,-3 2 0,0-2 0,0-1 0,0 2 0,-2 0 0,0-1 0,0 1 0,0-1 0,0-1 0,-4 2 0,4-2 0,-3 2 0,-3-4 0,2 2 0,0-2 0,-6 3 0,5-2 0,-4 1 0,1 0 0,-4 1 0,4-1 0,-4 1 0,1 0 0,-2 0 0,0 1 0,0 1 0,-3-3 0,1 3 0,-3-1 0,3 4 0,-1-1 0,-2 2 0,0-1 0,-1 2 0,0 2 0,-4 1 0,0 1 0,2 0 0,-4 2 0,-2 0 0,0 2 0,-1 0 0,-1 3 0,-2 0 0,3 1 0,-3 1 0,2 3 0,-5 0 0,-1 3 0,3 0 0,1 1 0,-1 1 0,3 4-356,0-1-537,2 1-114,4 0-865,-4 1-1590</inkml:trace>
  <inkml:trace contextRef="#ctx0" brushRef="#br0" timeOffset="35649.88">14456 4796 116,'0'0'778,"0"0"-161,-10 3-65,10-3-38,0 0-40,0 0-41,-14 0-26,14 0-59,0 0-11,0 0-53,-10-3-9,10 3-61,0 0-1,-6-7-43,6 7-17,0 0-27,-7-11 13,7 11-34,0 0 4,0-15-42,0 15 5,3-14-21,-3 14 11,9-17-16,-5 7 11,2 1-14,2-1-4,1 0-9,-1 2-3,2-1-9,-2 1-9,-1 4 0,2-1-6,1 2 11,-10 3-13,17-2-17,-17 2 27,20 3-14,-11 1 14,3 3-7,-1 2 7,-2 2-10,0 1 8,-3 1-12,1 2 14,-3-1-12,-1 0 8,-1 1-10,2 1 15,-2-3-16,0-2 0,0 3 3,-1-1 12,0-3-17,1 0 13,-2-10-16,2 17 9,-2-17-15,3 13 4,-3-13-10,2 11 20,-2-11-19,0 0 18,8 6-18,-8-6 3,12-4-22,-12 4 19,11-9-26,-3 1 11,-3 1-22,4-4 22,-4 0-29,3-5 19,-3 2-15,3-4 25,-2 1-17,-1-2 26,-1-2-19,2 5 30,-2-1-17,-1 0 21,0 2-11,-1 1 19,1 2-17,-1-1 22,-1 2-20,-1 11 23,1-17-21,-1 17 16,1-13-21,-1 13 21,0 0-38,0 0 45,0 0-18,0 0 20,0 0-19,0 0 15,0 13-13,0-13 19,3 17-20,1-6 19,0 0-19,1 0 23,2 3-26,0-2 6,-1 1 6,1 0 5,3-1 5,-1-1 0,1 0 5,0 1-8,-1-3 7,3 0-10,-1-1 4,-1 0 0,2-2 14,-3-1-35,2 0-30,-2-2-77,3-1-60,-12-2-80,17 3-75,-17-3-70,19-1-76,-19 1-77,14-2-639,-14 2-806</inkml:trace>
  <inkml:trace contextRef="#ctx0" brushRef="#br0" timeOffset="35893.534">15063 4625 13,'0'0'836,"0"0"-190,0 0-90,2-12-68,-2 12-67,0 0-35,0 0-5,0 0-50,0 0-9,0 0-80,0 0 39,14 4-51,-14-4 4,5 11-27,-5-11-7,4 10-57,-4-10-3,8 16-42,-8-16 1,5 14-37,-5-14 5,7 18-29,-7-18 7,5 17-25,-5-17 18,6 14-24,-6-14 5,3 15-74,-3-15-61,4 11-96,-4-11-64,2 10-118,-2-10-95,0 0-138,2 13-768,-2-13-997</inkml:trace>
  <inkml:trace contextRef="#ctx0" brushRef="#br0" timeOffset="36190.756">15272 4488 180,'0'0'898,"-13"-1"-154,13 1-67,0 0-68,0 0-77,0 0-39,-9-4-91,9 4-40,0 0-62,0 0-1,0 0-28,0 0-18,7-8-30,-7 8-30,10-5-25,-10 5-27,11-7-29,-11 7-16,16-8-20,-16 8-15,14-6-12,-4 0-10,-10 6-9,15-7 0,-15 7-30,16-8-71,-16 8-75,15-7-50,-15 7-80,12-7-12,-12 7-82,11-6-80,-11 6-50,0 0-9,0 0-122,0 0-566,0 0-806</inkml:trace>
  <inkml:trace contextRef="#ctx0" brushRef="#br0" timeOffset="36398.543">15301 4574 734,'0'0'640,"0"0"-41,-1 13-42,1-13-41,0 0-45,4 12-17,-4-12-53,0 0-26,10 4-31,-10-4-16,13 1-54,-13-1-14,15-3-32,-3 1-43,-2-1-22,2-1-34,1-1-16,0 0-24,-1 0-19,1-2-9,1 0-15,-3 0-25,2 0-91,0 0-49,-2-1-86,2-1-72,-2 1-77,0 0-113,-1 0-94,-1-1-114,0 1-701,-2-1-977</inkml:trace>
  <inkml:trace contextRef="#ctx0" brushRef="#br0" timeOffset="37001.628">15614 4172 523,'0'0'675,"-6"-6"-90,6 6-33,0 0-81,-6-10-38,6 10-83,0 0-22,-3-10-45,3 10-12,3-9-41,-3 9-2,5-9-13,-5 9-9,14-12-16,-7 7-9,1 0-9,1-1-26,1 2-5,0 1-28,-10 3-18,23-4-16,-23 4-14,22 0-13,-12 3-6,1-1-6,-1 3-1,-3 1-6,2 0-6,-2 0 5,0 5 11,-3-2 6,0 0-5,-1 4-2,-1-2 13,-2 1 11,0 1 1,-2-1-9,0-1-2,0 2-2,-1-1 1,-1 0-3,1-4-18,-1 3 2,4-11-14,-4 17-1,4-17-8,-4 13 6,4-13 2,-2 12 19,2-12 5,0 0 9,-3 14-1,3-14-2,0 0-9,0 0-6,0 0-12,0 0 0,12 2-11,-12-2 0,14-7-3,-5 0-1,2 2-4,2-3 0,-2-1-2,3 1 3,-1 0-2,1 0 1,-1-2-1,0 3 23,2-4 23,-2 2 10,1 1-60,-1-1 0,-1 1 0,0 0 0,0 1 0,-1 0 0,-2 1 0,-1 2 0,2-3 0,-3 2 0,-7 5 0,15-11 0,-15 11 0,12-6 0,-12 6 0,9-8 0,-9 8 0,8-7 0,-8 7 0,0 0 0,10-6 0,-10 6 0,0 0 0,7-6 0,-7 6 0,0 0 0,0 0 0,0 0 0,5-8 0,-5 8 0,0 0 0,0 0 0,0 0-243,-11-4-409,11 4-120,-12 3-180,12-3-808,-17 4-1451</inkml:trace>
  <inkml:trace contextRef="#ctx0" brushRef="#br2" timeOffset="43728.038">13740 6625 436,'0'0'594,"4"-8"-85,-4 8-34,5-10-31,-5 10-23,0 0 2,4-11-28,-4 11-63,2-9 1,-2 9-50,0 0 13,0-13-39,0 13 11,0 0-33,-2-13-1,2 13-32,-4-9 6,4 9-7,0 0 5,-5-11 2,5 11 3,0 0-3,-9-7-22,9 7-14,0 0-23,-11-5 0,11 5-8,0 0-126,-15 0-15,15 0 0,-14 3 0,14-3 0,-16 5 0,16-5 0,-16 9 0,7-3 0,1 1 0,0-1 0,-3 3 0,2 0 0,-2-2 0,2 6 0,0-3 0,0 1 0,0 0 0,2 0 0,1 0 0,-2 2 0,2-1 0,-1 1 0,3 0 0,0 0 0,1-1 0,0 0 0,-1 0 0,4 2 0,-2-1 0,0-1 0,4 2 0,0-1 0,-2 0 0,4 0 0,-1 2 0,0-1 0,3-2 0,-2 1 0,3 1 0,-3-2 0,4-1 0,-2 1 0,1-2 0,2 1 0,0-2 0,0 1 0,0 0 0,3-1 0,-1-3 0,-1 2 0,4-2 0,-1 0 0,-1-3 0,-1 2 0,2-3 0,-1 1 0,-1-2 0,3 1 0,-1-2 0,1-2 0,-1 1 0,0-2 0,3 1 0,-3-3 0,1 0 0,1 1 0,0-5 0,-2 2 0,1 1 0,-1-4 0,-2 2 0,2-1 0,-4-1 0,3 0 0,-3 0 0,0-2 0,-1 2 0,0-2 0,-2 1 0,-2 0 0,-1 1 0,1-1 0,-4 11 0,4-19 0,-4 19 0,0-17 0,0 17 0,-4-16 0,4 16 0,-7-12 0,7 12 0,-12-8 0,12 8 0,-17-4 0,17 4 0,-20 0 0,7 3 0,0 0 0,-4 2 0,1 2 0,-1-1 0,1 3 0,-2 1 0,0-2 0,1 3 0,2-1 0,-2 1 0,1-3 0,3 3 0,-1-3 0,3 2 0,-1-2 0,3 1 0,1-2 0,-1 2-130,2-1-574,-2 2-109,2-3-156,1 0-792,-2 3-1452</inkml:trace>
  <inkml:trace contextRef="#ctx0" brushRef="#br2" timeOffset="54880.304">13902 7696 363,'0'0'309,"0"0"-50,0 0-29,0 0-37,0 0-25,0 0-21,0 0-16,0 0-20,0 0-12,0 0-7,-3-10-11,3 10 8,0 0-4,0 0-6,0 0 7,0 0 1,0 0 3,0 0 3,0 0 6,0 0 6,0 0-21,0 0 19,0 0-15,0 0 13,0 0-11,0 0 8,0 0-11,0 0 2,0 0-2,0 0 7,0 0 0,0 0-14,0 0 12,0 0-2,0 0-1,0 0-19,0 0-6,0 0-10,0 0-1,0 0-12,0 0-2,0 0-11,0 0-2,0 0-5,0 0-3,0 0-12,0 0-5,0 0-4,0 0 20,0 0-15,0 0 12,0 0-15,0 0 8,0 0-6,0 0 1,0 0-6,0 0 11,0 0-12,0 0 9,0 0-7,0 0-9,0 0 2,0 0 17,0 0-10,0 0 12,0 0-7,0 0 3,0 0-9,0 0 10,0 0-6,0 0 7,0 0-10,0 0 9,0 0-8,0 0-7,0 0 10,0 0 10,0 0-13,0 0 6,0 0-3,0 0 6,0 0-18,0 0 19,0 0-6,0 0-6,0 0 7,0 0-17,0 0 18,0 0-4,0 0 8,0 0-5,0 0-1,0 0-9,0 0 9,0 0-6,0 0 10,0 0-10,0 0 8,0 0-11,0 0 7,0 0-12,0 0 16,0 0-26,0 0 11,0 0-22,0 0-15,0 0-9,0 0-15,0 0 2,0 0-24,0 0 0,0 0-30,0 0 1,0 0-37,0 0 1,0 0-11,0 0-21,0 0-31,0 0-73,0 0-26,0 0-127,0 0-219,-9-3-176</inkml:trace>
  <inkml:trace contextRef="#ctx0" brushRef="#br2" timeOffset="56190.67">13920 7631 584,'0'0'525,"0"0"-43,0 0-53,0 0-18,0 0-47,-3-11-16,3 11 1,0 0-26,0 0-31,0 0-4,0 0-32,-3-9-7,3 9-12,0 0-3,0 0 2,0 0-34,0 0 22,0 0-52,0 0 33,-6-7-61,6 7 29,0 0-53,0 0 28,0 0-38,0 0 22,0 0-48,0 0 19,0 0-42,0 0 28,0 0-27,0 0 52,0 0-35,0 0 22,0 0-40,-4 11 28,4-11-12,0 0-43,0 13-34,0-13 0,0 0 0,-1 15 0,1-15 0,-1 11 0,1-11 0,-1 11 0,1-11 0,-2 13 0,2-13 0,-2 14 0,2-14 0,0 15 0,0-15 0,-2 15 0,2-15 0,-2 15 0,2-15 0,0 16 0,0-16 0,0 17 0,0-17 0,0 17 0,0-17 0,0 17 0,0-17 0,0 20 0,0-20 0,-2 22 0,2-22 0,-1 19 0,1-19 0,-3 22 0,3-10 0,0-12 0,-2 20 0,2-20 0,-2 21 0,2-11 0,0-10 0,-2 22 0,0-12 0,2-10 0,0 21 0,-1-9 0,-1-2 0,0 2 0,2-12 0,0 20 0,-2-10 0,2-10 0,-2 22 0,2-22 0,0 23 0,0-11 0,0 2 0,0-3 0,0 2 0,0 1 0,0-1 0,2 1 0,-2 1 0,2 0 0,-2 1 0,0-1 0,4 3 0,-3-2 0,-1 0 0,4 0 0,-4 1 0,4 0 0,-4 0 0,4 0 0,-2-1 0,2 1 0,-2-2 0,1 0 0,-1 1 0,0 0 0,2-1 0,-4 1 0,4-2 0,-2 2 0,2-1 0,-4 2 0,4-3 0,-2 1 0,1 1 0,-1-2 0,0 2 0,0-1 0,0-1 0,0 3 0,1-2 0,-1 1 0,0-1 0,0 0 0,-2-1 0,5 3 0,-2-1 0,-1 1 0,-2-1 0,4 1 0,-2 0 0,1-2 0,-1 2 0,0-1 0,0 1 0,0 0 0,3 0 0,-3-1 0,1-1 0,-1 4 0,0-4 0,2 2 0,-1 0 0,-1 0 0,2 0 0,0 0 0,-2-1 0,2 1 0,0 1 0,0-1 0,-3-1 0,3 1 0,0 0 0,1 0 0,-1 2 0,-1-2 0,1 0 0,-1 0 0,-1 1 0,2-1 0,-1 0 0,-1 1 0,0-1 0,0 0 0,2 0 0,0 1 0,-3-1 0,0 0 0,1-1 0,0 1 0,0 0 0,0 0 0,-2 0 0,4-2 0,-3 1 0,-1-1 0,4 2 0,-4-2 0,2 1 0,0-4 0,-2 3 0,2-1 0,0-2 0,-1 2 0,-1-1 0,3-1 0,-1 1 0,-2-1 0,0 1 0,2-3 0,0 2 0,-1 0 0,0-2 0,1 3 0,-1-2 0,-1-11 0,0 22 0,2-12 0,0 0 0,-2-10 0,0 21 0,0-21 0,2 15 0,-2-15 0,2 17 0,-2-17 0,1 14 0,-1-14 0,1 17 0,-1-17 0,1 15 0,-1-15 0,2 14 0,-2-14 0,0 13 0,0-13 0,0 12 0,0-12 0,2 10 0,-2-10 0,0 0 0,2 14 0,-2-14 0,0 0 0,0 11 0,0-11 0,0 0 0,0 0 0,3 11 0,-3-11 0,0 0 0,0 0 0,0 12 0,0-12 0,0 0 0,0 0 0,0 0 0,0 12 0,0-12 0,0 0 0,0 0 0,0 0 0,0 0 0,0 0 0,0 0 0,0 0 0,0 0 0,0 0 0,0 0-224,0 0-437,-12-5-98,12 5-88,-6-10-163,6 10-478,-5-14-1113</inkml:trace>
  <inkml:trace contextRef="#ctx0" brushRef="#br2" timeOffset="57356.216">14398 8647 319,'-5'6'553,"5"-6"-65,0 0-64,0 0 7,-8 7-47,8-7 8,0 0-8,0 0-16,0 0-20,0 0-20,0 0-27,0 0-18,0 0-14,-5 5 13,5-5-39,0 0 25,0 0-65,0 0 31,0 0-52,0 0 21,0 0-58,-2-13 24,2 13-52,0 0 26,4-12-37,-4 12 35,5-12-15,-5 12-18,8-14-13,-3 6-8,2 2-20,-2-2-67,1 0 0,1-1 0,4 1 0,-2-1 0,0 1 0,0 1 0,2 1 0,-2 0 0,2 1 0,1 0 0,-1 2 0,-11 3 0,24-3 0,-11 4 0,-1 2 0,-1 1 0,3 1 0,-3 3 0,1 1 0,-1 1 0,0 2 0,-2 0 0,-1 2 0,-2 1 0,0 0 0,-2 1 0,-3 0 0,0-1 0,0 0 0,-2-1 0,0-1 0,0 2 0,-2-3 0,0 2 0,1-3 0,-1 1 0,1-3 0,-2 0 0,0 2 0,4-11 0,-5 14 0,5-14 0,-5 12 0,5-12 0,0 0 0,-2 12-29,2-12 6,0 0-16,0 0 34,0 0-31,0 0 35,0 0-39,2-12 23,-2 12-37,7-16 29,-4 6-44,2-2 27,-1-1-28,2-2 33,0 1-46,-1-1 52,5-4-50,-2 2 56,-1 0-45,3 0 53,-2 0-44,-1 3 36,0-1-20,-1 1 55,4 1-51,-6 1 54,3 0-45,-1 0 54,0 2-54,-3 0 57,0 1-58,1 0 55,-4 9-54,8-12 53,-8 12-51,3-10 47,-3 10-60,4-10 60,-4 10-68,0 0 62,0 0-56,0 0 59,0 0-51,0 0 38,0 0-27,0 0 49,-9 3-55,9-3 57,-6 12-49,6-12 50,-4 17-50,3-5 48,-1-3-39,1 4-7,0 0 6,1 0 4,0 1 0,1 1 4,-1 0 10,3 1-14,-2-2 6,1-1 5,0-1-5,3 0 6,-2 0-1,2-2 2,1 0 2,-2-1 0,2-1-2,1 0 3,-1-2 1,2 0-3,-1 0 2,-7-6 0,15 8 7,-15-8 0,15 4 6,-15-4 59,14 3-47,-14-3 60,18 1-48,-18-1 53,13-1-43,-13 1 36,12-2-47,-12 2 29,11-2-47,-11 2 32,11-3-41,-11 3 34,0 0-43,12-5 31,-12 5-41,0 0 33,8-4-50,-8 4-1,0 0-84,0 0-20,7-8-99,-7 8-65,0 0-47,0 0-56,9-5-98,-9 5-91,0 0-77,0 0-772,0 0-1043</inkml:trace>
  <inkml:trace contextRef="#ctx0" brushRef="#br2" timeOffset="57841.96">15098 8678 461,'3'-9'665,"-3"9"-107,0 0-63,0 0-39,7-9-21,-7 9-27,0 0-50,7-9-35,-7 9-32,0 0-33,10-7-18,-10 7-31,9-6-2,-9 6-16,10-6 7,-10 6-43,14-4 25,-14 4-69,18-2-19,-18 2 20,15 1-48,-15-1 32,16 4-48,-16-4 41,13 8-59,-6 0 46,-7-8-44,8 14 55,-8-14-55,4 15 46,-4-15-38,0 17 28,0-17-44,-4 18 29,4-18-33,-7 18 48,3-9-34,0 0 34,0 0-46,4-9 24,-7 15-38,7-15 36,-6 14-14,6-14 4,-5 12-36,5-12 46,-4 10-44,4-10 25,-5 8-37,5-8 40,0 0-34,0 0 41,1 13-49,-1-13 41,0 0-42,0 0 28,14 3-94,-14-3-29,13-3-113,-13 3-64,19-5-42,-10 1-65,5 0-108,-1 0-120,6-2-144,-2-2-634,4 1-1002</inkml:trace>
  <inkml:trace contextRef="#ctx0" brushRef="#br2" timeOffset="58142.792">15549 8471 78,'-18'-1'947,"18"1"-212,-15-5-52,15 5-87,-13 0-57,13 0-42,0 0-59,-15-2-71,15 2-23,0 0-73,0 0-16,0 0-35,0 0 33,0 0-77,0 0 11,0 0-56,0 0 28,10-4-30,-10 4-30,14-2-26,-14 2-47,17-1 37,-17 1-14,15-3-11,-15 3-30,19 0-111,-19 0-26,18 0-70,-18 0-49,17 0-22,-17 0-55,15-3-87,-15 3-43,15 1-62,-15-1-27,0 0-119,13 2-430,-13-2-709</inkml:trace>
  <inkml:trace contextRef="#ctx0" brushRef="#br2" timeOffset="58343.323">15544 8576 633,'0'0'671,"-6"13"-74,6-13-12,0 0-33,-7 12-53,7-12-41,0 0-56,-1 9-37,1-9-31,0 0-37,0 0-35,4 11-32,-4-11-27,7 5-37,-7-5-20,12 2-37,-12-2-22,16 2-18,-16-2-14,17-2-13,-17 2 35,22-2-81,-9-1-56,-3 1-71,2 1-67,0-4-48,0 1-65,-2 1-58,4 1-75,-2-1-49,0-1-89,0 1-133,-2-2-310,3 0-635</inkml:trace>
  <inkml:trace contextRef="#ctx0" brushRef="#br2" timeOffset="59130.234">16024 8344 360,'3'-12'838,"-3"12"-108,0 0-47,3-12-75,-3 12-45,0 0-49,2-10-54,-2 10-76,0 0-17,0 0-92,4-7 8,-4 7-42,0 0 28,0 0-19,0 0-24,0 0-18,0 0-22,-3 11-35,3-11-19,-2 11-20,2-11-4,-4 12-10,4-12-7,-4 19-37,4-19-54,-5 20 0,2-11 0,-1 1 0,1 2 0,-1 0 0,2 0 0,-2-2 0,1 2 0,-1 0 0,0-2 0,2 2 0,-3-2 0,2 1 0,-1-1 0,4-10 0,-3 18 0,3-18 0,-4 14 0,4-14 0,-3 12 0,3-12 0,-1 12 0,1-12 0,0 0 0,1 12 0,-1-12 0,0 0 0,9 7 0,-9-7 0,0 0 0,17 3 0,-17-3 0,14 0 0,-14 0 0,18-2 0,-18 2-34,20-1-74,-8-1-27,-12 2 38,22-2-40,-10 1 61,0-1-31,2 0 43,-3 1-31,2-1 69,-2 0-49,1-1 63,-1 1-48,0 0 54,-11 2-56,20-3 69,-20 3-43,14-4 36,-14 4-28,14-4 51,-14 4-49,10-4 54,-10 4-55,9-4 57,-9 4-48,0 0 46,12-6-52,-12 6 37,0 0-29,6-9 50,-6 9-44,0 0 54,2-10-42,-2 10 55,0 0-54,-3-14 51,3 14-38,-4-10 52,4 10-6,-5-11 9,5 11 2,-6-11-2,6 11 0,-5-11-2,5 11 4,-6-8 4,6 8 3,-3-10-7,3 10-9,0 0-9,-4-7-22,4 7-33,0 0 0,0 0 0,0 0 0,0 0 0,0 0 0,-10 7 0,10-7 0,-3 12 0,3-12 0,-1 20 0,1-20 0,-1 22 0,1-10 0,-2 2 0,2 1 0,0-1 0,0 0 0,-1 3 0,1-2 0,0-1 0,0 1 0,1-1 0,-1-1 0,2 1 0,-2-2 0,1 1 0,0-1 0,-1-1 0,1 1 0,-1-12 0,3 18 0,-3-18 0,4 15 0,-4-15 0,1 14 0,-1-14 0,2 9 0,-2-9 0,0 0 0,3 15 0,-3-15 0,0 0 0,0 0 0,1 10 0,-1-10 0,0 0 0,0 0 0,0 0 0,0 0-411,0 0-202,-11 2-115,11-2-158,0 0-868,-12-5-1444</inkml:trace>
  <inkml:trace contextRef="#ctx0" brushRef="#br3" timeOffset="62433.937">14470 10204 458,'0'0'543,"-2"-10"-74,2 10-47,0 0-19,-5-9-37,5 9-23,0 0-28,-4-9-9,4 9-32,0 0 0,-5-11-20,5 11-27,0 0 13,-6-9 1,6 9-14,0 0-13,-9-9-20,9 9-13,-8-7-14,8 7 31,-10-5-61,10 5 40,-13-8-59,13 8 40,-19-7-47,11 4 38,8 3-33,-21-7 41,12 3-45,-3 2 29,3-1-41,-3 2 33,1-1-33,-1 0 26,1-1-86,11 3-40,-23-1 0,9 0 0,14 1 0,-24 0 0,24 0 0,-27 1 0,13 0 0,1-1 0,1 3 0,-1-1 0,-1 0 0,1-1 0,-2 2 0,-1 2 0,3-1 0,-2 1 0,-2 0 0,3 2 0,-1-2 0,-2 3 0,-1 0 0,1 2 0,1-3 0,1 3 0,-4-1 0,4 1 0,-2 0 0,3 0 0,-3 1 0,2 0 0,-1 0 0,1 0 0,1 0 0,1-1 0,1 2 0,-1 1 0,2-1 0,-3 1 0,3 0 0,-3 2 0,5-1 0,-4 1 0,3-3 0,2 2 0,-1 1 0,-1-1 0,2 2 0,1-2 0,0 5 0,0-5 0,-2 3 0,3 1 0,1 1 0,-1-2 0,1-1 0,0 4 0,1-3 0,2 1 0,0 1 0,-1-1 0,1 1 0,2 1 0,-2-1 0,2 1 0,0 1 0,2-1 0,0 0 0,0 3 0,1 0 0,1-2 0,1 1 0,2-1 0,-1-1 0,1 3 0,0-1 0,4-1 0,-2 0 0,2 1 0,3 1 0,-3-5 0,2 3 0,3 0 0,2-1 0,-2-2 0,2 1 0,2-1 0,-2-2 0,3 1 0,-2-1 0,0-4 0,-2 1 0,3-1 0,1-2 0,-2 2 0,2-3 0,0-1 0,2 1 0,-2-1 0,2-2 0,0 0 0,2-2 0,-2-1 0,2 0 0,-4-2 0,6 2 0,-4-3 0,0 0 0,1 0 0,-2-2 0,5 1 0,0-1 0,-3-1 0,-1 0 0,4 0 0,-4-1 0,2-1 0,-1-1 0,0 2 0,-1-2 0,0-1 0,-1 0 0,0 0 0,-1-1 0,2 0 0,-4-1 0,2 0 0,1 0 0,-4 0 0,3-2 0,-4 1 0,3 0 0,-2 0 0,-2-1 0,1-1 0,-2 2 0,2-2 0,-3 0 0,0 0 0,-1-2 0,3 2 0,-3-2 0,1 1 0,-1-3 0,1 2 0,-2-2 0,-2 1 0,2-2 0,-1 1 0,-1-1 0,1 0 0,-1 1 0,-1 0 0,-2 0 0,0-1 0,0 1 0,-1 0 0,0-1 0,0-1 0,0 2 0,-2-2 0,-1 1 0,3-5 0,-3 4 0,-1 1 0,3-2 0,-3 1 0,-1 0 0,-1-2 0,0 2 0,0 0 0,-3-1 0,0 1 0,1-1 0,-1-3 0,-3 1 0,1 0 0,-1 0 0,-2 2 0,-2-3 0,4 0 0,-3 3 0,-3-2 0,1 1 0,2 2 0,-5-1 0,3 0 0,-3 2 0,3 3 0,-2-1 0,-3 1 0,0 0 0,0 3 0,-4-1 0,0 1 0,-7 2 0,-1 0 0,-4 1 0,-2 2 0,-2-1 0,0 2 0,-4 1 0,1 0 0,-6 3 0,3 0 0,-1 1 0,-6 1 0,-1 0 0,8 2 0,3-1 0,1 1 0,2-1 0,7 2 0,1 0 0,2 0-61,1 1-739,3 2-142,-1 2-1068,7-2-1767</inkml:trace>
  <inkml:trace contextRef="#ctx0" brushRef="#br3" timeOffset="67512.957">14286 10601 137,'0'0'757,"0"0"-149,-9 5-87,9-5-21,0 0-29,0 0-41,0 0-53,0 0-39,0 0-38,0 0-47,-16 0-19,16 0-19,0 0-7,-8-4 15,8 4-27,0 0 8,-11-5-58,11 5 24,0 0-61,-12-4 58,12 4-45,-10-5 35,10 5-76,-11-6 41,11 6-31,-8-5 48,8 5-57,-13-6 24,13 6-35,-10-4 45,10 4-30,-11-4 29,11 4-48,-8-5 25,8 5-37,0 0 24,-13-4-34,13 4-44,0 0-1,0 0 0,-8-4 0,8 4 0,0 0 0,0 0 0,0 0 0,0 0 0,0 0 0,0 0 0,0 0 0,0 0 0,0 0 0,0 0 0,0 0 0,15 0 0,-15 0 0,14 1 0,-14-1 0,21 0 0,-21 0 0,25 0 0,-12 0 0,2 0 0,3-2 0,0 1 0,2-3 0,0 2 0,0-1 0,1 0 0,-1 0 0,0-1 0,0 1 0,-1-1 0,-2 1 0,-1-1 0,0 0 0,-3 1 0,-2 0 0,0 1 0,-1-1 0,-10 3 0,15-6 0,-15 6 0,14-4 0,-14 4 0,9-3 0,-9 3 0,0 0 0,8-5 0,-8 5 0,0 0 0,0 0 0,0 0 0,0 0 0,0 0 0,0 0 0,-12 4 0,12-4 0,-10 7 0,10-7 0,-9 7 0,9-7 0,-9 14 0,3-7 0,-1 1 0,2 2 0,-1 2 0,1 0 0,0 0 0,1 2 0,-1-1 0,1 2 0,1 0 0,1 1 0,-2 0 0,4-1 0,-4 0 0,4 1 0,0-1 0,-1-2 0,1 1 0,1-1 0,-1 0 0,0-1 0,0 1 0,2-2 0,-2 0 0,2 0 0,-2-11 0,0 18 0,0-18-136,2 17-120,-2-17-24,0 11-33,0-11-43,0 12 8,0-12-47,0 0-34,0 13-14,0-13-68,0 0-63,-6 11-117,6-11-389,0 0-698</inkml:trace>
  <inkml:trace contextRef="#ctx0" brushRef="#br3" timeOffset="67863.27">14347 10735 52,'0'0'766,"-8"-5"-181,8 5-61,0 0-40,-9-8-52,9 8-41,0 0-41,0 0-94,-6-7 22,6 7-38,0 0-72,0 0 13,0 0-25,0 0 8,0 0 17,5-9-20,-5 9-11,10-1-16,-10 1-1,19-1-24,-7 0 10,2-1-21,0 2 20,4-1-42,1-1 19,0 0-42,1 0 41,0 1-52,3 0 44,-3 1-42,-2-3 37,2 3-57,-1-2 41,-2 1-42,-3 0 37,2 1-38,-4-1 45,-12 1-65,21-1 57,-21 1-55,20-1 44,-20 1-50,15-1 45,-15 1-53,0 0 73,17 0-34,-17 0-53,0 0 48,11-2-91,-11 2-18,0 0-104,0 0-83,0 0-49,11-4-123,-11 4-105,0 0-151,0 0-782,-8-7-1106</inkml:trace>
  <inkml:trace contextRef="#ctx0" brushRef="#br3" timeOffset="82233.752">14331 11488 193,'0'0'183,"0"0"-71,0 0-29,0 0-53,0 0-52,0 0-51,0 0-85,0 0 38</inkml:trace>
  <inkml:trace contextRef="#ctx0" brushRef="#br3" timeOffset="84677.572">14180 11565 131,'0'0'322,"0"0"-80,0 0-39,0 0-49,0 0 20,0 0-47,0 0 28,0 0-37,0 0 38,0 0-35,0 0 32,0 0-25,0 0 23,0 0-25,0 0 26,0 0-19,0 0 22,0-12-10,0 12 6,0 0-13,0 0 8,0 0-8,0 0 17,0 0 4,0 0 20,0 0 2,2-10-61,-2 10 49,0 0-32,0 0 23,0 0-16,0 0 11,0 0-11,0 0-13,0 0-4,0 0-10,0 0-9,2-11-7,-2 11 1,0 0-31,0 0 12,0 0-36,0 0 22,-2-11-33,2 11 19,0 0-33,0 0 30,0 0-34,0 0 40,0-14-37,0 14 47,0 0-40,0 0 47,0 0-44,0 0 47,0-13-3,0 13-3,0 0-4,0 0 1,0 0 0,0 0 5,0 0-13,0 0 14,0-9-20,0 9 3,0 0-5,0 0 10,0 0 13,0 0-30,0 0 4,0 0 4,0 0 0,0 0-4,0 0-4,0 0-2,0 0-3,0 0-4,0 0-4,0 0-7,0 0-4,0 0-22,0 0 0,0 0 0,0 0 0,0 0 0,0 0 0,0 0 0,0 0 0,0 0 0,0 0 0,0 0 0,0 0 0,0 0 0,0 0 0,0 0 0,0 0 0,4 9 0,-4-9 0,0 0 0,0 0 0,1 12 0,-1-12 0,0 0 0,1 11 0,-1-11 0,0 0 0,2 15 0,-2-15 0,0 0 0,2 17 0,-2-17 0,0 12 0,0-12 0,0 11 0,0-11 0,0 15 0,0-15 0,0 14 0,0-14 0,0 13 0,0-13 0,0 13 0,0-13 0,0 15 0,0-15 0,0 14 0,0-14 0,0 13 0,0-13 0,0 15 0,0-15 0,0 15 0,0-15 0,2 16 0,-2-16 0,2 17 0,-2-17 0,0 16 0,0-16 0,2 16 0,-2-16 0,2 16 0,-2-16 0,1 17 0,-1-17 0,1 17 0,-1-17 0,1 16 0,-1-16 0,2 17 0,-2-17 0,0 20 0,0-20 0,2 22 0,-2-22 0,2 22 0,-2-22 0,0 24 0,0-12 0,2 0 0,0 0 0,-2-1 0,1 1 0,0-1 0,-1 2 0,1-1 0,-1 0 0,2 1 0,-2-2 0,0 3 0,2-2 0,-2-12 0,3 22 0,-3-10 0,0 2 0,0-4 0,0 2 0,2 1 0,-1-1 0,-1-1 0,2 0 0,-1 1 0,0-3 0,-1-9 0,2 24 0,-2-14 0,0 2 0,0-12 0,4 21 0,-4-21 0,0 21 0,0-10 0,0-11 0,2 22 0,-2-22 0,0 20 0,0-20 0,1 21 0,-1-21 0,0 20 0,0-20 0,2 20 0,-2-20 0,1 19 0,-1-19 0,1 20 0,-1-20 0,2 18 0,-2-18 0,0 19 0,0-19 0,2 19 0,-2-19 0,0 20 0,0-20 0,2 20 0,-2-20 0,0 22 0,0-22 0,2 21 0,-2-21 0,0 20 0,2-9 0,-2-11 0,0 23 0,0-23 0,0 21 0,2-9 0,-2-12 0,0 19 0,0-6 0,1-2 0,-1-11 0,0 20 0,0-20 0,0 22 0,0-22 0,0 22 0,1-12 0,-1-10 0,0 20 0,0-20 0,0 21 0,0-21 0,0 19 0,0-19 0,0 22 0,0-22 0,0 20 0,0-20 0,0 21 0,0-21 0,0 19 0,0-19 0,0 21 0,0-21 0,0 21 0,0-21 0,0 21 0,0-21 0,0 21 0,0-21 0,-1 18 0,1-18 0,1 20 0,-1-20 0,0 19 0,0-19 0,-1 19 0,1-19 0,0 17 0,0-17 0,0 17 0,0-17 0,0 16 0,0-16 0,-1 17 0,1-17 0,1 17 0,-1-17 0,-3 17 0,3-17 0,0 16 0,0-16 0,0 16 0,0-16 0,0 15 0,0-15 0,-2 16 0,2-16 0,0 17 0,0-17 0,-2 15 0,2-15 0,0 17 0,0-17 0,-2 17 0,2-17 0,0 16 0,0-16 0,0 16 0,0-16 0,-2 16 0,2-16 0,0 16 0,0-16 0,0 16 0,0-16 0,0 16 0,0-16 0,0 17 0,0-17 0,0 15 0,0-15 0,0 16 0,0-16 0,0 17 0,0-17 0,2 15 0,-2-15 0,0 17 0,0-17 0,0 16 0,0-16 0,2 17 0,-2-17 0,2 18 0,-2-18 0,4 19 0,-4-19 0,2 18 0,-2-18 0,0 19 0,0-19 0,4 19 0,-4-19 0,4 18 0,-4-18 0,2 17 0,-2-17 0,3 16 0,-3-16 0,4 14 0,-4-14 0,4 14 0,-4-14 0,3 13 0,-3-13 0,5 13 0,-5-13 0,4 9 0,-4-9 0,0 0 0,4 12 0,-4-12 0,0 0 0,3 10 0,-3-10 0,0 0 0,0 0 0,2 10 0,-2-10 0,0 0-352,0 0-384,0 0-191,0 0-1019,0 0-1683</inkml:trace>
  <inkml:trace contextRef="#ctx0" brushRef="#br3" timeOffset="88452.725">14523 12525 351,'0'0'610,"0"0"-99,0 0-57,0 0-32,0 0-55,0 0-27,0 0-14,0 0-12,0 0-13,8-7-48,-8 7-16,0 0-38,2-10-2,-2 10-21,0 0 7,5-13-28,-5 13 5,6-12-23,-6 12 7,10-15-31,-4 8 11,-1-1-29,1-1 11,3-1 0,0 2-1,0-3-20,0 3-1,1-2-16,1 3-1,-1 0-5,0 0 1,0 2-13,-1 0-3,3 2-7,-3 0-10,-9 3 8,21 1-1,-11 4-1,-1 0-6,0 1-5,-1 2-1,-2 4-4,1 0 4,-3 0-18,4 1 7,-6 1 1,-2 0-6,0-1-2,-1 1 0,0 2-3,-3 0 1,2-2 2,-1 1-1,0-1 0,-2-2-2,3-1 0,0 0-2,0-1-1,-1-1 0,3-9 3,-4 15 2,4-15 2,-3 10 3,3-10-7,0 0-6,-3 12-14,3-12 11,0 0 0,0 0 0,0 0-13,6-11 10,-6 11-6,7-13 0,-4 3-8,3-2-16,-1-3 1,0 0 8,2-1 0,0-2-4,-1 0 14,-1 2 3,3 1 1,-4-2 6,4 2 2,-3 1 2,0 1 4,-1 0-1,1 2 1,-3 1 1,-2 10 1,7-17-5,-7 17 3,4-12-8,-4 12-2,5-9 2,-5 9 1,0 0 3,0 0 0,0 0 2,0 0 2,0 0-7,0 0 4,0 14 8,-3-3 0,3 0-10,0 1 16,-2 2 8,2 0 11,0 0-4,0 2 2,2-2-1,-2 3-4,3 0-2,-2-2 2,2 2-4,-1-2 0,2 0-4,1-1-1,0 1-1,0-2 0,0-1 1,2 0-8,0-2 2,0 0-2,-1-3-8,2 0-53,1 0-58,-2-2-97,-7-5-44,17 5-81,-17-5-112,19 1-94,-9-2-41,-10 1-153,21-7-518,-11 4-863</inkml:trace>
  <inkml:trace contextRef="#ctx0" brushRef="#br3" timeOffset="88984.344">15121 12564 231,'-2'-9'811,"2"9"-176,0 0-66,0 0-68,0 0-43,0-13-76,0 13-17,0 0-69,6-9-24,-6 9-44,9-6 0,-9 6-42,10-5 2,-10 5-51,9-1 12,-9 1-22,14 0 4,-14 0-39,10 4 3,-10-4-29,9 8 12,-9-8-25,8 9 24,-8-9-30,5 12 18,-5-12 6,-1 13-24,1-13-1,-7 16-1,4-6-7,-3-3-10,3 2-4,-3-1-3,0 0-5,0 0-2,6-8-2,-9 13 6,9-13-14,-7 9 6,7-9-4,-6 9 7,6-9-6,0 0-4,0 0-4,-8 7-1,8-7 2,0 0-1,0 0-3,0 0 1,9-7 1,-9 7-11,9-5 7,-9 5 2,9-5 5,-9 5-2,13-7 1,-13 7-1,13-5-1,-13 5-2,12-3 0,-12 3 0,11-2-14,-11 2 16,0 0 1,19 0-2,-19 0 3,11 4-18,-11-4 21,11 9 3,-11-9 0,7 9-1,-7-9 6,4 12 16,-4-12 4,4 12 2,-4-12 1,0 14 2,0-14 15,-4 14 4,4-14-9,-4 15 37,4-15-64,-10 14 51,6-8-44,4-6 23,-11 14-43,3-8 39,0 0-48,1-1 38,-1 1-44,8-6 48,-19 8-58,19-8 8,-14 6-79,3-2-43,11-4-36,-15 3-46,15-3-77,-15 0-36,15 0-109,-14-3-74,14 3-77,-12-5-132,12 5-540,-6-9-867</inkml:trace>
  <inkml:trace contextRef="#ctx0" brushRef="#br3" timeOffset="89300.091">15469 12397 428,'0'0'813,"0"0"-142,0 0-57,-17 0-78,17 0-26,0 0-70,0 0-19,-13 0-77,13 0-20,0 0-58,0 0-12,0 0-27,0 0-12,0 0 40,0 0-72,0 0-19,0 0-25,0 0-15,0 0-15,10 3-8,-10-3 24,12 1-60,-12-1 21,15 0-41,-15 0-18,14 0 30,-14 0-46,18 0 32,-18 0-46,16-1-3,-16 1-97,17-3-52,-17 3-65,17-3-65,-17 3-29,13-2-55,-13 2-84,13-4-55,-13 4-62,0 0-133,15-3-529,-15 3-843</inkml:trace>
  <inkml:trace contextRef="#ctx0" brushRef="#br3" timeOffset="89508.497">15474 12550 389,'0'0'757,"-9"12"-134,9-12-27,-5 9-63,5-9-34,0 0-69,-4 11-24,4-11-77,0 0-16,-1 11-51,1-11-5,0 0-60,3 8-11,-3-8-51,0 0 7,12 4-41,-12-4-3,0 0-35,19 0 2,-19 0-31,17-2 12,-17 2-46,19-5-29,-8 3-96,0-1-60,3-4-60,-3 2-98,2 0-90,1 1-45,-1-3-101,-2 3-700,0-2-885</inkml:trace>
  <inkml:trace contextRef="#ctx0" brushRef="#br5" timeOffset="94367.603">14512 14151 74,'0'0'617,"0"0"-126,5-10-64,-5 10-26,0 0-30,6-8-47,-6 8-17,0 0-33,5-8 4,-5 8-7,0 0-17,3-12-19,-3 12-30,0 0-12,0-10 10,0 10 7,0 0 13,0-12-39,0 12 5,0 0-45,-7-12 19,7 12-19,-7-7 15,7 7-21,-7-10 1,7 10-6,-9-6-10,9 6-8,-14-9-16,6 5 9,1-1-12,-3 1 17,0 0-17,-1-1 2,-1 1-8,-1-1-13,-3-2-13,3 2 8,-2 1 0,1-1-15,-2-1-2,0 1-15,-2 2-6,0-3-8,0 2-21,1-1-5,-2 0 0,1 2 0,1-1 0,-2 1 0,1-2 0,-2 2 0,2 1 0,0 0 0,-2 1 0,3-1 0,-2-1 0,1 3 0,2-1 0,0 1 0,3-1 0,-3 1 0,3 0 0,-1 1 0,1 0 0,0 0 0,-1 3 0,-2-1 0,4 0 0,-2 1 0,-3 1 0,4 1 0,-1 1 0,-1-1 0,1 3 0,1-3 0,-1 3 0,3-1 0,-2 1 0,-1-1 0,3 4 0,-1-2 0,-1 2 0,0-1 0,-1 2 0,1 1 0,1 1 0,-1-3 0,1 2 0,1 2 0,0-3 0,0 2 0,-2 0 0,4-1 0,-3 3 0,3-1 0,1-1 0,-2 0 0,1 2 0,1-3 0,1 3 0,0-2 0,0-1 0,1 3 0,1 1 0,1-2 0,-2 1 0,2 0 0,2 2 0,-2 0 0,1-2 0,3 1 0,-2 0 0,0 0 0,0 2 0,2-1 0,0-2 0,0 2 0,0 1 0,2-2 0,0 0 0,-2 0 0,2 0 0,3 0 0,-1-2 0,0 3 0,0-3 0,2 1 0,-1 3 0,3-2 0,-3-2 0,4 3 0,0-6 0,-1 4 0,-1-1 0,3 0 0,-1 0 0,1 1 0,0 0 0,1-2 0,-2 2 0,3-1 0,0-1 0,0 1 0,1-1 0,-2 0 0,1 0 0,1-1 0,-1-2 0,1 4 0,2-3 0,-3-1 0,3 1 0,-1 1 0,0-3 0,0 1 0,-1 1 0,1-4 0,-1 1 0,1 0 0,-1-1 0,0-1 0,1 1 0,1 0 0,-1-1 0,1 0 0,1-1 0,-2 1 0,2 0 0,-3-3 0,5 3 0,-5-3 0,5 2 0,-4-2 0,2 1 0,-1-2 0,1 0 0,1 2 0,-2-2 0,-2-1 0,3-1 0,-3 3 0,-1-3 0,1 1 0,1 0 0,-1-2 0,-2 2 0,3-3 0,1 1 0,-1-1 0,-1-1 0,1 1 0,3-3 0,0 1 0,-2-1 0,1-1 0,2-1 0,-2 3 0,-1-1 0,4-1 0,-4-2 0,-1 1 0,4-1 0,-5 2 0,0-3 0,5 0 0,-6 3 0,4-3 0,-2 1 0,-1-1 0,0-1 0,1 1 0,-1-2 0,1 1 0,-1-1 0,1-1 0,-3 3 0,1-3 0,1 3 0,-3-2 0,2-1 0,-1 2 0,0-1 0,-2 0 0,2 1 0,-1-1 0,-2-1 0,2 0 0,-1 1 0,-1 0 0,0-2 0,0 2 0,1 1 0,-1-4 0,1 4 0,-3-1 0,1 1 0,-1 0 0,3-3 0,-4 2 0,3-1 0,-3-1 0,1 2 0,2-2 0,-3 1 0,1-2 0,0 0 0,0 2 0,0-2 0,1 0 0,-5-1 0,5-1 0,-3 0 0,3 1 0,-2-1 0,-1-1 0,0 1 0,0 0 0,-1-1 0,-1 3 0,3-3 0,-4 1 0,3 1 0,-3 1 0,0 0 0,1-2 0,-2 1 0,0-2 0,2 2 0,-2-1 0,0 1 0,-2-1 0,2 0 0,-2-2 0,1 0 0,0 1 0,-3-2 0,2 3 0,-2-3 0,1 2 0,-1 0 0,1-1 0,-3 1 0,0 1 0,-1-1 0,0 1 0,-1-3 0,-2 0 0,1 0 0,-1 0 0,-3-1 0,2 0 0,-3-2 0,-3-1 0,2 1 0,-1-1 0,-1-1 0,0 4 0,-1-3 0,0 1 0,0 1 0,0 1 0,0 0 0,-1 0 0,4 2 0,0 1 0,-1 2 0,0-1 0,0 2 0,0 1 0,-1-1 0,1 2 0,-1 0 0,-2 1 0,1 2 0,-2-1 0,0 3 0,1-1 0,0 1 0,0 2 0,-2 2 0,2-1 0,-1 2 0,2 0-167,-2 1-342,2 1-48,-2 3-61,-1 2-71,3 1-72,1 2-789,-2 2-1189</inkml:trace>
  <inkml:trace contextRef="#ctx0" brushRef="#br5" timeOffset="95338.775">14329 14488 394,'0'0'622,"0"0"-78,8-9-53,-8 9-53,0 0-53,7-11-18,-7 11-7,5-5-58,-5 5 7,0 0-36,4-14 9,-4 14-33,0 0 7,0-15-15,0 15-21,0 0-17,-4-14-6,4 14-12,-4-7-24,4 7-20,-8-10-2,8 10 0,-9-7-12,9 7 28,-13-5-51,13 5 10,-16-2-21,16 2-10,-18-1 7,18 1-5,-20 3-9,8-1-7,1 0-11,1 2-5,-2 0-2,1 0 17,0 2-39,1-2 9,0 1-38,1 2 0,-1-2 0,1 3 0,3 0 0,-4-1 0,4 2 0,1-2 0,-1 0 0,2 2 0,-1-1 0,5-8 0,-5 15 0,5-15 0,-3 14 0,3-14 0,2 14 0,-2-14 0,6 12 0,-1-5 0,-5-7 0,13 13 0,-5-6 0,2-2 0,0 2 0,3-1 0,-2 1 0,1-3 0,2 2 0,-1-2 0,2 2 0,-1-2 0,1 1 0,-2 0 0,5-1 0,-5 1 0,3 0 0,0-2 0,-2 1 0,-1 1 0,1 0 0,-3 1 0,1-2 0,-2-1 0,-1 4 0,0-3 0,1 1 0,-4 0 0,3 0 0,-3 2 0,-6-7 0,12 13 0,-12-13 0,8 12 0,-8-12 0,3 14 0,-3-14 0,2 14 0,-2-14 0,-4 15 0,4-15 0,-5 14 0,5-14 0,-9 15 0,5-7 0,-1-2 0,-1 1 0,-1-1 0,7-6 0,-16 10 0,7-6 0,1 0 0,8-4 0,-21 4 0,21-4 0,-21 0 0,21 0 0,-19-4 0,7 1 0,1 0 0,2-2 0,-3 2 0,4-3 0,-1 2 0,1-3 0,0 1 0,3 0 0,-1-2 0,3-1 0,3 9 0,-9-14 0,9 14 0,-4-15 0,4 15 0,0-17 0,0 17 0,2-17 0,-2 17 0,8-17 0,-4 8 0,0-1 0,2 2 0,-1 0 0,3 0 0,0-4 0,1 4 0,1-1 0,0 1 0,-1-2 0,2 1 0,-1 1 0,-4 2 0,3-2 0,0 1 0,-2 0 0,0 0 0,-1-2 0,0 2 0,-1 0 0,-5 7 0,10-13 0,-10 13 0,4-13 0,-4 13 0,0-14 0,0 14 0,-4-10 0,4 10 0,-10-12 0,10 12 0,-9-11 0,1 5 0,8 6 0,-15-7 0,5 4 0,10 3 0,-18-6 0,18 6-156,-18 0-403,18 0-107,-19 0-121,19 0-112,-21 3-723,9 3-1279</inkml:trace>
  <inkml:trace contextRef="#ctx0" brushRef="#br3" timeOffset="119352.039">16000 12392 74,'0'0'580,"-2"-12"-184,2 12-48,-2-14-30,2 14-10,-2-15-25,2 15-2,-3-14-20,3 14 7,-2-15 2,2 15-44,-2-14 18,2 14 31,-2-14 11,2 14-28,0 0-4,-4-14-5,4 14-27,0 0 13,0 0-36,-1-11 55,1 11 3,0 0-24,0 0-18,0 0 1,7 12 5,-7-12-12,7 19-7,-3-4-22,0 2-18,-1-1-2,4 7-113,0-2-47,-2 1 0,2 0 0,-1 2 0,3-2 0,-4 0 0,2-1 0,-1-1 0,2-1 0,-2 0 0,-1-3 0,0 0 0,1-3 0,-1 0 0,-1-3 0,-1 0 0,1 0-236,0-3-231,-4-7-56,4 11-144,-4-11-140,0 0-928,0 0-1420</inkml:trace>
  <inkml:trace contextRef="#ctx0" brushRef="#br5" timeOffset="132767.716">14329 15634 300,'0'0'354,"0"0"-83,0 0-23,0 0-45,0 0-21,0 0-50,0 0 6,0 0-16,0 0-8,0 0-9,0 0-5,0 0 3,0 0-5,0 0 8,0 0 9,0 0-7,0 0 5,0 0-5,0 0-1,-5-5-3,5 5-5,0 0 9,0 0-1,0 0 13,0 0-5,0 0 19,0 0-18,-4-13 19,4 13-22,0 0 22,0 0-34,0 0 25,0 0-8,0 0-5,0-13-8,0 13 1,0 0-5,0 0 5,0 0-5,0 0 0,-3-12-3,3 12-4,0 0-1,0 0-3,0 0-2,0 0-3,0 0-6,0 0-4,0 0-3,0 0-7,0 0-4,0 0-6,0 0 2,0 0-12,0 0-8,0 0-6,0 0-7,0 0-2,0 0-6,0 0 7,0 0-1,0 0-11,0 0 2,0 0 5,-2 11 17,2-11 10,0 0-8,0 17-10,0-17 11,0 14 0,0-14 5,0 17-8,0-17-1,0 20-10,0-20-2,0 22-1,0-10-1,0-12-4,0 23 0,0-12-10,0 2 9,-3-1-8,3 0 2,0 0-3,0 1-1,-2 0-1,2 0 0,0-1-6,0 3 8,-2-3-9,2 2 8,-1 0 0,0 2 1,0 0-2,-1 1 8,0-1-11,0 1-5,0 1 3,-1 1-1,1-2 6,-2 1-4,2 0 0,0 2-20,-2-3 26,1 2-3,0 0-2,-1 3 3,1-4-4,1 0 1,-2 2-3,0-3 2,3 2 0,-2-2-1,-1 2-1,2-1-1,0 0 2,0-1 1,0 1 7,0-2 9,-1 1-19,3 1-4,-2-1 2,0 1 0,0-2 2,1 2 2,0-1-3,-1 1 0,1-1 2,-1-1-10,2 1 10,0 3-8,-3-3 13,1 1-3,2 0-2,0 1 3,-2-1-2,2 1 10,-1 1-9,1-2-8,-1 2 7,1-1 2,0 0 11,-1-1-12,1 0-2,0 0-3,0 1 20,0-2-18,0 1 19,0 0-20,-2-3 17,2 2-20,0-1 21,0-1-18,0-1 16,0 2-21,0-2 33,0 0-40,0 0 20,0 0-17,0 0 21,-2 2 5,2-3-10,0 1 16,2 0-24,-2-2-4,0 1 12,0 0-13,2-1 17,-2 1-18,0-1 16,0 0 0,1 1-3,-1-2-19,1 2 19,-1-13-14,0 22 13,0-22-11,0 21 18,0-21-19,0 20 18,0-20-17,0 17 17,0-17-20,1 14 42,-1-14-43,0 15 16,0-15-14,0 12 21,0-12-18,2 14 18,-2-14-18,0 0 15,0 17-14,0-17 0,0 0 2,0 13 0,0-13 4,0 0-1,0 11 0,0-11 13,0 0-14,0 0 0,2 12 11,-2-12-10,0 0 0,0 0 1,0 0 2,0 13 5,0-13 30,0 0 7,0 0 2,0 0-3,0 0 5,0 13-21,0-13 3,0 0-4,0 0 7,0 0-3,0 0 1,0 0 1,3 11-8,-3-11 1,0 0-2,0 0 6,0 0-2,0 0 2,0 0 1,0 0-3,0 0 1,0 0-2,0 0 4,0 0-3,0 0 1,0 0-3,0 0 1,0 12 0,0-12 1,0 0 4,0 0 1,0 0-2,0 0-16,0 0-12,0 0 0,0 0 0,0 11 0,0-11 0,0 0 0,0 0 0,0 0 0,0 0 0,2 11 0,-2-11 0,0 0 0,0 0 0,0 0 0,0 0 0,1 10 0,-1-10 0,0 0 0,0 0 0,0 0 0,0 0 0,0 0 0,0 0 0,0 0 0,0 0 0,2 12 0,-2-12 0,0 0 0,0 0 0,0 0 0,0 0 0,0 0 0,0 0 0,0 0 0,0 0 0,0 0 0,0 0 0,0 0 0,0 0 0,0 0 0,0 0-163,0 0-109,0 0-64,0 0-72,0 0-85,0 0-121,-10-5-80,10 5-106,-2-10-603,2 10-1004</inkml:trace>
  <inkml:trace contextRef="#ctx0" brushRef="#br5" timeOffset="134294.111">14715 16409 137,'0'0'737,"-18"-1"-165,18 1-70,0 0-32,-9-4-47,9 4-39,0 0-33,-7-4-36,7 4-29,0 0-16,-7-8-43,7 8-9,-4-9-40,4 9-8,-1-10-15,1 10 10,0-12-20,0 12 1,2-15-4,-2 15-2,5-17 17,0 8-25,-1 1-5,1-2 3,1 0-21,-1 1-10,3-1 3,0-1-10,1 1 9,0 1-19,1-1 0,1 2-35,-1-2 3,0 3-21,3-2 1,-2 5-14,0 0-3,-1 0-5,-1-1-1,-9 5 2,20-1-2,-20 1 6,22 5-4,-13 0 1,-1 0-2,0 2 3,-1 1 0,-3 6-3,1-2 0,-1 3-6,-3-1 0,-1 3 3,0 0 1,-1-1-5,-2 0 3,2 1-5,-4 0 3,3-1-4,0 0 2,-2 0-3,1-2-4,-1-1 9,2-1-17,-2-2 0,2 1 0,2-11-4,-6 19 2,6-19-5,-2 13 10,2-13-14,-1 10 20,1-10-6,0 0 3,-3 12-19,3-12 24,0 0-12,0 0 24,0 0-27,0 0 11,8-8-27,-8 8 5,5-15-9,-5 15 4,7-19-18,-3 7 12,0-2-13,1-1 17,-1 1-5,1-1 14,2 1-8,-4-2 13,3 0-6,-4 2 15,3 1-3,-1-1 9,0 2-3,-2 2 1,2 0 6,-1 0-2,-1 1 2,-2 9 5,3-16-10,-3 16 30,4-12 1,-4 12-44,2-10 0,-2 10 3,0 0-1,4-14-2,-4 14-2,0 0 0,0 0 6,0 0 3,0 0 11,0 0-2,0 0-3,0 0 7,0 0-4,0 17-4,0-17 3,-1 21 3,1-10-1,0 1 3,0 1 1,0 0-3,1 3 3,0-4 1,1 5-2,0-5 0,1 3-1,1-2 2,-2-2-2,1 0 0,2 0 1,-1 0 2,0-3 3,3 1-1,-7-9 3,14 12 8,-14-12-7,15 8-1,-15-8 2,16 3 2,-16-3-3,18 0 9,-7-2 4,1 1 11,-1-4 0,0 1 4,0-1-5,-1-1-12,-1 1 4,1-1 4,1 1-8,-4 0 16,-7 5-14,13-7 8,-13 7-11,12-8 7,-12 8-21,9-4-6,-9 4-49,0 0-51,6-8-45,-6 8-73,0 0-55,0 0-94,0 0-98,0 0-76,0 0-64,0 0-737,-14 3-949</inkml:trace>
  <inkml:trace contextRef="#ctx0" brushRef="#br5" timeOffset="135183.413">15356 16419 712,'0'0'566,"0"0"-91,0-17-31,0 17-43,-1-10-22,1 10-32,0 0-11,0-14-6,0 14-37,0 0-11,-1-10-37,1 10 0,0 0-33,0 0-13,0 0-28,-2-10-19,2 10-29,0 0-12,0 0-19,0 0 24,0 0 6,0 0-9,2 10 0,-2-10-3,0 12-4,0-12-27,1 15-5,-1-15-22,2 17 8,-2-17-23,2 21 16,-1-11-24,1 0 7,0 0-20,0 1 4,1-3-13,1 3 21,-4-11-25,7 15 1,-1-8 1,0 1 17,0-1-19,1-1 12,-7-6-11,15 8 12,-15-8-16,17 5 15,-17-5-17,15 3 28,-15-3-32,18 0 16,-18 0-18,17-3 17,-17 3-17,17-6 19,-17 6-21,17-6 17,-17 6-3,15-9 8,-15 9-13,13-10 5,-7 3-16,-6 7 19,12-13-17,-12 13 22,8-14-20,-8 14 14,5-17-15,-3 8 15,1-1-14,-3 10 17,4-19-15,-4 19 20,1-15-20,-1 15 17,1-16-13,-1 16 23,0-13-26,0 13 5,1-10 7,-1 10 1,0 0 2,0-14-4,0 14-2,0 0-3,0 0-1,0 0 10,0 0 0,0 0 22,0 0 12,0 0 18,0 12-4,0-12-1,0 17-5,0-5 6,-1 2-3,1-1 8,0 0-12,-1 2 7,0 0-5,-2 2-2,3-1-51,-1-1 0,0 1 0,-1 0 0,1-3 0,0 1 0,0-2 0,-1 0 0,1 0 0,0 0 0,1-12 0,-3 20 0,3-20 0,-3 17 0,3-17 0,-1 14 0,1-14-116,-1 12-115,1-12-49,0 0-64,-3 14-41,3-14-84,0 0-106,0 0-94,0 0-59,0 0-669,0 0-999</inkml:trace>
  <inkml:trace contextRef="#ctx0" brushRef="#br5" timeOffset="135635.432">15856 16256 126,'0'0'842,"0"0"-164,0 0-69,-5-7-64,5 7-74,0 0-21,0 0-55,0 0-29,0 0-32,0 0 8,0 0-6,0 0-10,4-9-9,-4 9-31,0 0-7,13 0-19,-13 0 9,13-3-37,-13 3-22,17 0-34,-17 0-16,18-2-24,-18 2-90,19-2-46,-19 2 0,19-1 0,-19 1 0,19-1 0,-19 1 0,18-1 0,-18 1 0,18-3 0,-18 3 0,17-2 0,-17 2 0,13 0 0,-13 0 0,12-5 0,-12 5-245,0 0-57,14 0-37,-14 0-51,0 0-16,0 0-78,13-4-48,-13 4-27,0 0-32,0 0-103,0 0-451,0 0-758</inkml:trace>
  <inkml:trace contextRef="#ctx0" brushRef="#br5" timeOffset="135875.685">15890 16395 204,'0'0'828,"0"0"-142,-6 7-64,6-7-79,0 0-21,0 0-41,1 12-5,-1-12-60,0 0-41,9 5-35,-9-5-7,0 0-16,13 5-49,-13-5-35,12 1-36,-12-1-29,16-1-32,-16 1-24,20-4-12,-8 3-22,0-3-15,0 0-10,0 0-8,0 1-15,0-1 0,-2 1-10,0-1-7,-1 1-58,-9 3-75,16-7-73,-16 7-69,14-5-108,-14 5-87,10-5-150,-10 5-117,0 0-832,11-8-1198</inkml:trace>
  <inkml:trace contextRef="#ctx0" brushRef="#br5" timeOffset="138283.268">16348 16169 389,'0'0'553,"0"0"-75,0 0-58,0 0-34,0 0-45,-8-7-26,8 7-17,0 0 9,0 0-34,0 0 13,-8-5-55,8 5 9,0 0-31,0 0-3,0 0-25,0 0-7,0 0-11,-5-7-7,5 7-22,0 0-9,0 0-16,0 0-16,0 0-12,3-13-8,-3 13-5,4-8 2,-4 8 2,6-9 0,-6 9 8,10-11-2,-10 11-5,9-9 11,-9 9 9,13-10-12,-13 10-8,14-8-12,-14 8-14,12-6 1,-12 6 0,12-6-9,-12 6 6,14-1-15,-14 1 5,16 1-14,-16-1 2,14 5-5,-14-5 4,15 8-2,-7-3 1,-2 3 1,-1 0 2,1 1-2,-3-1 0,1 4 3,-1-3-5,-3 3-1,0-12-3,-2 23 15,1-11-27,-3 0 0,1 1 1,-3-1 0,3 2-1,-3-4 1,2-1-2,-1 2 2,0-2-7,2-1 1,-1 0-1,4-8 4,-7 13 6,7-13-1,-5 9 1,5-9 1,0 0-1,-5 10-3,5-10-5,0 0 0,0 0-1,0 0-3,0 0-1,0 0 1,0 0 0,0 0-1,6-6-1,-6 6 2,8-6 0,-8 6-1,9-7 0,-9 7-2,13-5 0,-13 5 1,14-3-3,-14 3 4,14 0-1,-14 0 7,15 2-2,-15-2 0,17 7 2,-17-7-1,15 8-8,-7 0 9,-2-3 0,-1 3 11,-1 0-3,0 2 11,-4-10 14,4 19 6,-4-19 1,-1 20 4,-1-9 16,0-1 1,-2 2 11,-1 0-7,-3 0-66,-1-2 0,2 2 0,-4-4 0,0 3 0,-2-2 0,-1 0 0,0-1 0,-1-1 0,-1-1 0,1-1 0,-2 2 0,1-3 0,0 0 0,0-4 0,2 2 0,-3-2 0,3-2 0,-2-1 0,-1-1 0,0 1 0,0-3 0,2-2 0,1 3-237,2-3-192,0 1-86,3 1-85,-2 1-107,3-1-42,0 2-820,-1-2-1215</inkml:trace>
  <inkml:trace contextRef="#ctx0" brushRef="#br6" timeOffset="142620.649">14096 17963 375,'0'0'438,"0"0"-22,0 0-62,0 0-16,0 0-29,0 0-1,3-11 0,-3 11 1,0 0-5,0 0 6,0 0-16,0 0-55,0-12-1,0 12 0,0 0-7,0 0-2,0 0 14,0 0-40,-5-9 18,5 9-53,0 0 13,0 0-61,0 0 21,0 0-58,0 0 40,0 0-42,-6 6 59,6-6-54,-3 11 51,3-11-86,-8 15 76,4-4-78,2-1 55,-6 3-72,3 0 46,-3 2-60,1 0 45,-2 1-57,0 1 50,-2 1-65,-1 0 50,1 0-57,0 2 53,-2-3-7,-1 4-5,-2 0-5,3-1 9,-1-2-18,3 1-3,-3-1-5,3-1-44,1 0 54,-2-1-48,3 1 47,-2-3-90,1-1 16,2-1-84,3-1-6,-3-4-77,2 1-29,2 0-25,-1-2-33,5-6-29,-8 10-53,8-10-24,0 0-50,0 0 7,0 0-53,0 0-90,11-13-369,-5 6-570</inkml:trace>
  <inkml:trace contextRef="#ctx0" brushRef="#br6" timeOffset="142936.005">14094 17991 348,'0'0'622,"5"-14"-116,-5 14-28,5-11-40,-5 11-55,2-11-38,-2 11-31,4-7-40,-4 7-35,0 0-40,7-11 9,-7 11-26,7-4-10,-7 4-17,0 0 12,18 0-9,-18 0-2,18 8-1,-7 0-13,0 1 15,3 3-15,1 0 6,-1 4-36,0 0 20,3 3-28,-3 0 27,2 2-56,-1-2 22,1 2-52,-4-3 28,1 0-48,-2 1 30,2-2-45,-1 0 32,-1 0-45,0-1 37,0-1-39,-2-3 36,-2 2-42,2-2 11,-4-2-121,2 0-46,-1-2-61,-2 1-47,-4-9-45,8 12-60,-8-12-88,2 11-62,-2-11-83,0 0-628,-5 11-850</inkml:trace>
  <inkml:trace contextRef="#ctx0" brushRef="#br6" timeOffset="143203.197">14083 18248 28,'0'0'792,"-16"-3"-193,16 3-102,0 0-49,0 0-51,0 0-6,0 0-30,0 0-17,6-8-50,-6 8-31,15-6-39,-4 1-40,2 2 28,1-1-53,2 1-16,2-2-44,0 0 2,2 1-38,-2 0-12,2-1-12,0 2 2,2-2-15,-3 0-4,4 0-6,-1 0-7,-4 1-92,4-2-27,-2 1-52,0-1-45,-1-1-41,-2 2-66,-1-2-38,0 1-86,-2-2 8,-1 1-136,1 0-343,-3-2-474</inkml:trace>
  <inkml:trace contextRef="#ctx0" brushRef="#br6" timeOffset="144152.2">14549 17810 429,'-8'-11'493,"0"0"-60,-1 1-31,2 1-17,-2-3-59,0 2-55,-3-1 8,2 0-41,-1 1 6,-1 1-9,-1-1-38,-1 1 16,-1-2-7,-2 1-43,0 1 11,-1 0-7,0 1-30,-2-1 26,-1 2-7,-1 2-24,0-2-15,-1 1-4,-2 2 16,0 1-23,0 1-19,-1-1 13,-1 3 15,-2-1-32,2 2-5,0 0-5,0 3 14,0-1-8,2 2-8,1 3-10,1-3-9,2 4 1,-1 0-7,2 1-8,0 1-9,4 2 9,-6 2 35,6 0-1,-2 2-6,2 1-9,-1 4-5,2-2 24,0 1-9,-1 1-12,3 0 10,-1 2 20,3 0-4,-1 0-13,1 1-7,3 1-8,-1 1-2,-1-1-3,6-2-3,-5 3-7,5-3 4,-2 2-4,2 0-38,2 0 0,2-1 0,0 1 0,0-1 0,2 2 0,0 0 0,4-2 0,-4 6 0,7-3 0,-3 2 0,3 0 0,1-1 0,0-1 0,4 1 0,-1-2 0,1 1 0,4 2 0,-2-6 0,3 0 0,0-3 0,1 1 0,0-1 0,3-3 0,0 0 0,0 1 0,0-5 0,4 3 0,-4-2 0,4-3 0,-3 0 0,3-1 0,-4-3 0,4 4 0,-4-7 0,2 2 0,0 0 0,-1-2 0,0 0 0,-1-1 0,0-3 0,-1 2 0,0-3 0,-1 0 0,0 3 0,2-3 0,-2 0 0,1-3 0,-2 2 0,5-2 0,-3 2 0,-1-3 0,1 1 0,1 1 0,-3-2 0,0-2 0,0 4 0,-2-4 0,0 3 0,1-4 0,-2 3 0,-1-2 0,1 0 0,0-3 0,-4 2 0,5-4 0,-5 4 0,4-5 0,-4 3 0,1-4 0,0-1 0,1 0 0,-3 1 0,0-3 0,0 2 0,-2-3 0,0 2 0,-1-1 0,2-1 0,-1 0 0,-4-1 0,3-2 0,0 2 0,-2-1 0,1-1 0,-1 0 0,-1 0 0,-1-2 0,0 3 0,-1-1 0,-1 1 0,-1 0 0,-2 0 0,4 0 0,-4-1 0,1 0 0,-2 1 0,1-2 0,-2 1 0,0-3 0,0 0 0,-1 1 0,-1 0 0,-1-1 0,0 1 0,-1-2 0,2 2 0,-1 0 0,-2 0 0,0-2 0,0 2 0,1-2 0,-2 4 0,-2-4 0,1 3 0,1-1 0,-2 1 0,1 0 0,-2-3 0,-3 5 0,1-3 0,-1 3 0,-1-2 0,-1 3 0,1 1 0,-4 0 0,1 2 0,-2 1 0,-1 0 0,2 2 0,-3 2 0,-1 0 0,0 2 0,-1 2 0,-3 2 0,0 0 0,0 2 0,-1 2 0,-3 0 0,-4 2 0,-1 2 0,2 2-103,-3 0-412,6 3-91,-1 0-128,-3 6-193,-3 1-751,6 2-1349</inkml:trace>
  <inkml:trace contextRef="#ctx0" brushRef="#br6" timeOffset="145208.22">12617 18306 864,'0'0'710,"0"0"-46,-17-1-87,17 1-63,0 0-63,0 0-41,-13-1-67,13 1-33,0 0-47,0 0 1,0 0-10,0 0 1,0 0-27,0 0 50,0 0-39,9 7-13,-9-7-30,21 7-1,-9-3-32,4-1-28,2 0-15,-2 2-13,4-1-7,5-1-17,-3 2-5,3-1-11,0 1-8,-1-2-21,1 1-38,0 0 0,0-3 0,0 3 0,-4-2 0,0 0 0,-2-1 0,0 0 0,-1-1 0,0 2 0,-4-2 0,1 0 0,-1 0 0,-14 0-118,23-2-53,-10 1-90,-13 1-32,18-3-60,-9 0-58,0-2-46,-9 5-56,14-8-43,-14 8-1,8-11-72,-8 11-592,5-10-829</inkml:trace>
  <inkml:trace contextRef="#ctx0" brushRef="#br6" timeOffset="145509.045">13079 18187 355,'-9'-7'631,"9"7"-85,-14-11-48,14 11-30,-11-9-43,11 9-32,-13-7-34,13 7-63,-5-6-49,5 6-54,0 0-38,0 0-10,0 0 33,0 0-27,0 0-22,4-8 3,-4 8-9,14 3-4,-14-3-9,18 9-10,-9-4-11,2 0 10,2 3 39,1-1-38,-1 2 14,1-1-26,0 1 46,-3 0-54,2 0 44,-2 2-33,1-2 56,-3-1-12,0 2-7,0-2-16,-4 0 2,1 0 0,-2 2 2,-4-10-8,5 18-13,-5-18-58,0 21 40,-2-12-53,-3 3 38,1 1-55,-5-2 38,0 3-51,-2-1 39,-2 3-48,-1-4-13,-2 4-116,-4-4-13,-3 5-120,0-3-86,0 2-68,0-3-91,0 1-159,2-4-79,-2 5-756,2-4-1147</inkml:trace>
  <inkml:trace contextRef="#ctx0" brushRef="#br6" timeOffset="146427.18">10660 18289 721,'0'0'635,"4"-17"-80,-1 7-53,-3 10-49,4-17-21,-4 17-46,2-14-7,-2 14-29,1-15-61,-1 15-3,-1-14-51,1 14-20,-5-12-65,5 12-7,-9-9-39,9 9 10,-14-5-43,14 5 8,-18-1-33,7 2 13,-3 1-34,0 3 15,-2 2-22,1 0 11,-4 0-26,1 5 15,0 0-24,0 0 18,1 2-21,0-1 17,2 1-20,0 2 27,2-2-26,1 1 18,3-1-20,1-2 21,3 2-28,0-4 31,2 1-20,3-11 21,4 20-21,1-12 24,4-1-23,1-2 24,6 2-19,-1-2 21,3-3-24,1 1 17,2 0-23,0-3 23,2 1-23,-1 0 29,0-1-32,1 2 26,-2 0-22,-1-1 20,-1 0-30,-1 0 35,-3 2-31,-2 1 29,0-2-26,-3 2 28,0 0-21,-10-4 34,13 10-6,-13-10 34,4 11-22,-4-11 22,-2 13-30,-2-4 18,4-9-32,-13 15 24,4-6-29,-2-1 22,-1 2-30,-1-2-1,0-1 11,-2 0-11,0 1 3,0-4-2,1 1 1,-2-1-2,3-1-7,-1-2-23,0-1-41,1-1-14,0-2-37,-1-1-37,3 1-18,0-1-46,1-2-57,1-1-40,1 2-41,8 5-92,-10-13 0,10 13-146,-3-15-426,3 15-637</inkml:trace>
  <inkml:trace contextRef="#ctx0" brushRef="#br6" timeOffset="146828.285">10922 18222 541,'0'0'637,"0"0"-111,0 0-52,0 0-66,0 0-52,0 0-37,0 0-15,-10 9-26,10-9-41,-7 18-35,5-7-18,-2 0-25,1 2-19,0 0-29,0-1-23,3 2-11,0-2 1,0 1-15,2 0-3,-1-1-15,2 0-13,0-2 7,0 2-12,2-3 3,3-2-7,-2 1 13,3-2-29,0-2 30,-9-4-19,20 6 12,-20-6-22,23-3 14,-23 3-15,23-4 11,-12 1-14,-1-3 22,1 2 24,-2-2 17,0 0-18,-1 0 18,0-1-22,-3-2 19,-5 9-24,6-15 21,-6 15-19,1-14 15,-1 14-30,-2-17 15,-3 7-27,0 3 20,-3 0-29,0 0 19,-2 0-26,0 2 27,-3 0-34,1 0 26,0 3-30,-1 0 24,-1 0-22,1 2-11,0 0-70,-1 0-28,3 1-53,-2 0-56,13-1-74,-19 2-74,19-2-43,-15 5-18,15-5-19,0 0-97,0 0-445,0 0-597</inkml:trace>
  <inkml:trace contextRef="#ctx0" brushRef="#br6" timeOffset="147160.357">11184 18054 6,'0'0'803,"0"-17"-147,0 17-62,-3-12-85,3 12-54,-3-12-34,3 12-51,-1-10-23,1 10-35,0 0-57,-3-13-22,3 13-59,0 0-19,0 0-20,0 0 67,0 0-45,0 0 39,0 0-43,7 14 45,-4-5-35,1 3 21,1 3-62,0 1 55,-1 1-17,1 3-20,-1 0-15,2 3-4,0-3-9,-1 2-19,0 2-14,-1-3-11,0 1-18,0-1-4,1 1-61,-3 0 53,1-4-45,0 3 40,0-4-49,0 2 47,-2-3-52,1-1 42,0-4-126,-1 2-4,-1-13-134,4 19-77,-4-19-65,0 17-84,0-17-118,2 11-113,-2-11-155,0 0-498,3 15-955</inkml:trace>
  <inkml:trace contextRef="#ctx0" brushRef="#br6" timeOffset="147677.355">11497 18301 85,'0'0'899,"-4"-9"-177,4 9-78,0 0-96,-4-8-86,4 8-86,0 0-97,0 0-22,0 0-8,0 0-62,0 0-8,0 0-11,0 0-9,0 0-17,0 0-7,0 14-31,0-14 11,4 15-34,-4-15 24,4 17-37,-4-17 16,4 19-33,-4-19 17,3 20-36,-3-20 18,4 17-34,-4-17 0,2 16-4,-2-16-1,3 14-4,-3-14 0,1 11 2,-1-11 10,0 0-8,3 15 30,-3-15-25,0 0 25,0 0-32,0 0 15,0 13-23,0-13 20,0 0-26,0 0 23,-4-8-15,4 8 11,-3-10-25,3 10 21,-5-15-24,5 15 21,-2-19-15,0 8 21,1 0-20,1-1 19,0 0-24,0 12 23,3-22-23,-2 10 22,3 2-21,0 0 24,1-1-25,2 3 20,-2 1-20,3 0 48,1 0-25,1 3 34,-1 0 0,1 2 39,4 1-26,-14 1 35,23 0-30,-12 2 42,0 1-5,2-1-11,-3 1-12,0 2-15,2 2-9,-6-4-15,3 6-8,1-4-4,-5 2-3,3 1-4,-3-1-2,-1 2-4,-4-9-24,9 15-84,-9-15-105,4 15-59,-4-15-78,1 14-84,-1-14-78,2 15-84,-2-15-54,-2 11-814,2-11-1067</inkml:trace>
  <inkml:trace contextRef="#ctx0" brushRef="#br6" timeOffset="148078.468">12166 18185 730,'0'0'690,"-4"-12"-108,4 12-37,-2-13-56,2 13-42,0 0-49,-3-13-45,3 13-57,0 0-49,-4-10-41,4 10-38,0 0-28,0 0 28,0 0 11,0 0 18,0 0-13,0 0 28,4 14-38,-4-14 38,3 19-71,0-9 47,1 2-18,0 0-3,-2 0-23,1 1-18,1 0-8,0 2 9,-2-1-22,3 1-17,-2-2-16,1 2-14,-2-2-12,1 0-49,-1-1 30,2-2-27,-2 0 0,0-1 0,1 1 0,-3-10-3,3 13-54,-3-13-108,4 11-17,-4-11-116,0 0-55,3 12-67,-3-12-103,0 0-123,0 0-89,0 0-790,0 0-1158</inkml:trace>
  <inkml:trace contextRef="#ctx0" brushRef="#br6" timeOffset="148833.808">12288 17937 233,'-6'-8'658,"6"8"-131,-10-14-67,10 14-44,-9-13-58,5 5-42,-3 1-26,7 7-15,-13-10-18,6 5-53,0-1 12,-2 1-30,9 5-7,-16-5-9,7 2-3,9 3-17,-20-5 0,20 5-12,-23-1 11,11 2-21,0 0 19,-1 3-22,1-2 23,-3 1-22,-1 2 22,2 0-43,-1 0 16,-1 3-49,-2 1 38,2 3-39,0-3 37,0 3-62,0 1 45,2-1-59,-1 0 60,0 4-8,1-1-8,3 0-7,-2 2-6,1 0-2,2 0-2,1 1-5,-1 0-7,4-1-4,-1 3-6,1-1-2,1 1 7,-1 1-8,3-4-3,0 2 4,1 0-19,2 2 10,0-1 0,0 0-4,2 0-4,1 3 2,0 1-47,3-3 51,-1 4-53,1-5 57,2 2-54,1-1 54,1 4-46,0-5 43,3 2-47,-1-5 48,1 5-50,0-5 52,4 1-52,-3-4 53,1 1-39,0-1 39,0-2-48,3-3 43,-3 2-46,1-4 50,-1 0-51,1-2 53,0 0-49,-2-3 49,1 1-58,-1 0 50,0-3-48,0 0 49,-1 0-49,1-3 54,-1 3-51,0-4 48,-2 1-47,3-2 43,-1 0-53,0-2 47,1-1-38,-1 0 31,-2 2-48,2-5 52,-1 2-54,0 0 53,1-3-51,-2 2 51,1-1-50,-3-2 50,2 1-45,0-2 48,0 3-44,-1-4 55,-1 1-9,0-1-3,-1 1-2,2 0-3,-2-1-1,-1-2 1,-1 1-4,2-2 4,-2 2-3,-1-5 1,-1 3 3,-2-4-10,1 0 3,-2-1 3,0 0-49,-2-3 61,0 1-53,-2-6 49,-3 0-45,-1-1 61,-3 1-9,-3-5 2,-1 2 16,-1 2-9,-4 0 2,-2 4-8,-3-1-1,0 0-18,-2 5-4,1 2 0,-3 0 0,2 5 0,-1 3 0,0 1-39,-2 1-61,-2 5-102,5 2-115,-4 3-124,2 2-133,-8 7-184,-6 7-250,-1 0-500,2 6-1135</inkml:trace>
  <inkml:trace contextRef="#ctx0" brushRef="#br5" timeOffset="184464.919">14029 13868 97,'0'0'509,"0"0"-107,0 0-96,0 0-18,0 0-33,0 0-19,0 0-20,0 0-25,0 0-18,-8 5-7,8-5-7,0 0-20,0 0 12,0 0-10,0 0 10,0 0-6,0 0 10,0 0-7,-7 6-31,7-6 56,0 0-18,0 0-5,0 0-11,0 0-7,0 0-20,0 0-22,-12 1-1,12-1 19,0 0-11,0 0-11,0 0-6,-13 3-3,13-3 3,0 0-4,0 0-12,0 0-6,-16 0-8,16 0-7,0 0 11,0 0 3,-13 3 0,13-3 0,0 0-8,0 0-3,-12 1-5,12-1-2,0 0-4,0 0 3,0 0 3,-11-1-12,11 1-2,0 0 11,0 0 3,0 0-2,-13-2 29,13 2-41,0 0 31,0 0-35,0 0 51,-14-4-59,14 4 48,0 0-56,-9-4 47,9 4-56,-11-5 49,11 5-50,-12-5 73,12 5-55,-14-6 43,14 6-63,-17-6 57,8 1-55,9 5 62,-16-10-55,16 10 41,-17-7-15,7 2 4,2 0-9,-1 0-15,9 5 9,-16-9-6,9 4-3,-2-2 0,1 2-1,0-2 14,0 2-1,-1-1-5,1-1 1,0 0-6,1 0 0,-1 0-5,-2 0 2,3-1 2,-1 1-13,-1-2 13,-1 0-2,2 1-1,-1-2-7,1 3 7,-1-2-7,-1-1 8,1-1-1,-1 2-5,2-1 2,-1 1 1,-1-1-8,2 0 12,-1 1-1,1-1-2,-1 0 9,-1 1-43,3-1 36,-2-2-33,0 3 37,2-3-36,-1 1 36,0 0-34,2 1 37,-1 0-34,1-2 38,-2 1-39,2-1 36,-1 1-36,1-1 38,1-1-37,-2 1 36,2-1-35,-1 1 43,1-1-48,1 1 38,-3-1-29,2 1 32,1-2-16,-3 1 9,3-1-14,0 2 12,-1-1-3,-2 0-1,3 0-3,-1-1 5,1-1-9,-1 1 4,1-1-3,-3 0 0,4-1-2,-1 2 26,0-2-29,-1 1 18,1-1-24,0 0 10,0 1-7,0-1 2,0 0 4,2 2-5,-3-1 3,3-1 10,0 0-13,-2 0 8,1-1 2,0 0-1,1 1-2,-2-1 3,1 0-3,1 0 2,0 0-3,0-3 0,0 3 1,0-1-9,0 0 9,1 0 2,-1 0-3,2 0 2,0 0 0,-2 0 0,2-1-4,0 0 6,2-2-4,-2 1-1,0 0 8,0 0-8,0-1 1,2 2-3,-1-2 3,1 3 22,-2-3-28,2-1 26,0 3-27,-2 1 26,2-1-29,0 1 29,0 0-31,1 3 30,-1-4-31,0 1 30,0 1-24,3-1 15,-2 1-18,-1 0 23,2 0-23,1 0 21,-3 1-25,2-1 14,0 1-8,0-1 4,2 0 0,-1-2 0,1-1 1,1 0-2,0 2 3,-3 1-4,3 0 2,-1 2-1,-3-2 3,3 3 0,-1 0-2,2-1-1,-3 1 6,3-2-3,-1-2 27,4-1-26,-3 0 26,3-2-28,0 3 26,-1-3-34,2 3 29,1-2-27,-2 1 25,1 1-29,1-1 29,-1 0-29,0 0 22,3-3-23,-1 5 31,-1-1-25,-1 1 24,-1 1-27,0 4 21,-3-2-28,2 1 34,0 2-28,-2 0 23,1 0-20,1 1 26,-1 1-29,-2 0 30,1 1-32,1 0 30,0 1-28,-2-2 29,3 4-30,-2-1 34,0-2-25,-7 8 14,11-9-26,-11 9 17,9-9-15,-9 9 22,8-7-18,-8 7 20,8-6-22,-8 6 28,0 0-27,9-7 30,-9 7-41,0 0 37,6-6-26,-6 6 27,0 0-27,0 0 31,7-6-27,-7 6 28,0 0-19,0 0 14,0 0-31,0 0-1,0 0-57,0 0-32,0 0-59,0 0-48,0 0-49,0 0-43,-11 3-8,11-3-97,0 0 19,-15 5-27,15-5-20,-13 4-3,13-4-19,-14 4-9,14-4-24,-15 4-415,15-4-474</inkml:trace>
  <inkml:trace contextRef="#ctx0" brushRef="#br5" timeOffset="184928.523">13537 11368 505,'-14'1'482,"14"-1"-74,-11 3-45,11-3 10,-11 1-9,11-1-63,0 0 51,-16 3-65,16-3 49,0 0-56,-15 0 23,15 0-50,0 0-1,-14 0-3,14 0-3,0 0 0,-13 0-2,13 0-6,0 0-15,0 0 12,-12-3-60,12 3 11,0 0-36,0 0 16,0 0-40,0 0 15,-11-3-41,11 3-1,0 0-28,0 0 12,0 0-32,0 0 30,0 0 3,0 0 8,0 0-46,7-6-46,-7 6 0,14-3 0,-14 3 0,19-5 0,-7 3 0,-1-2 0,5 1 0,0-1 0,-2 0 0,3 2 0,-1 0 0,-3-1 0,3 1 0,-2 0 0,2 1 0,-3 0 0,3-2 0,-3 2 0,1 1 0,-1-1 0,0 1 0,1 0 0,-14 0 0,23-3 0,-23 3 0,19 3 0,-19-3 0,15 0 0,-15 0 0,13 0 0,-13 0 0,0 0 0,18 1 0,-18-1 0,8 5 0,-8-5 0,5 8 0,-5-8 0,2 12 0,-2-12 0,2 17 0,-2-5 0,0-12 0,0 24 0,-2-12 0,2 1 0,0-1 0,0 2 0,0-1 0,0 0 0,0-1 0,0 0 0,-2 1 0,2-1 0,0-12 0,0 20 0,0-20 0,-2 16 0,2-16-592,-2 15-207,2-15-97,-5 15-966,5-15-1579</inkml:trace>
  <inkml:trace contextRef="#ctx0" brushRef="#br3" timeOffset="187975.755">13922 10251 484,'0'0'546,"0"0"-138,0 0-59,0 0-29,0 0-12,-12 2-21,12-2-6,0 0-20,0 0-11,0 0-8,0 0-58,-11-2 57,11 2-34,0 0 7,0 0-14,0 0-4,-12-3-1,12 3-23,0 0 4,0 0-42,-9-5 26,9 5-39,0 0 23,0 0-42,-12-4 32,12 4-14,0 0-12,-12-2-4,12 2-7,0 0-19,-11-2-20,11 2-8,0 0-3,-15-1-7,15 1-6,-12-2 9,12 2-12,-15-3-4,15 3-1,-15-1-9,15 1 2,-19-4 3,19 4-1,-21-2-1,8-1-2,13 3-3,-24-3-1,12 1 31,-1-1-42,-1 2 35,1-2-35,-1 1 42,0 0-31,-4-2 29,3 2-38,-1-2 29,2 1-34,-4-1 33,5 0-11,-3 0 1,1-1-22,-1 1 18,2-1-18,-2 1 29,3-2-30,-1 1 27,-1-1-32,2 0 30,-1 0-35,-1 0 33,3-1-34,-1 0 31,-1 2-33,1-2 36,-1-3-38,1 4 30,0-3-33,-1 1 36,0-2-33,0 2 26,1-2-19,-1 0 31,-1-2-40,1 2 40,-3-2-32,5 0 31,-3 0-40,-1 1 41,3-2-26,-1 1 26,1-1-32,1 0 23,-1 0-16,2 3 20,-1-2-23,1 0 20,0 0-24,1 1 26,-1-1-24,1 0 22,-2-1-16,1-1 16,2 1-27,-3-1 27,4 1-25,-1-1 24,-3 0-26,3 1 14,-1-3-19,0 2 5,3-1 2,-1 3 26,-1-5-25,1 2 27,2 1-22,-3-2 25,3 2-29,-2-2 31,2 1-31,-1 0 26,1-1-26,-2 1 22,4 0-21,-3-2 26,1 1-26,1 0 21,1-1-23,-3 1 26,2-1-22,1 3 28,-1-3-24,1 0 29,0 2-4,-1-2-1,2 0 0,-1 1-5,2-2-1,-3 2-2,1-2-2,2 1-27,-1-1 25,1 1-23,0 0 25,-3 0-18,1 0 17,3 0-22,-1-2 22,0 2-20,-2-1 7,4 0-5,-4 0 26,1 1-23,1-2 26,0 1-13,0 0 9,2-2-24,-3 4 21,3-2-25,0-1 22,-3 2-13,2 3 0,0-3 0,-1 0 0,2 0 0,0 1 0,0-1 0,0 1 0,2-1 0,-2-2 0,1 2 0,-1 0 0,1 0 0,-1 0 0,3 0 0,-3 0 0,3 0 0,-3-1 0,4 3 0,-4-4 0,3 2 0,-1 0 0,2 0 0,-2 1 0,0-1 0,1 1 0,1-1 0,-2 0 0,3 1 0,-2-1 0,1-1 0,0 1 0,1 1 0,-1-1 0,0 0 0,2 2 0,-2-2 0,0 3 0,0-2 0,3-2 0,-3 3 0,4-4 0,-2 0 0,1-1 0,2 3 0,-2-3 0,0 2 0,1 0 0,-3 4 0,3-3 0,0 2-2,-1-3 3,1 1-3,2-1-1,-1-1 3,1 2-9,-3 1 24,1 3-15,0-1 0,1-1 0,-2 3 0,0-1 0,0 2 0,1 0 0,-1 0 0,0-1 0,2 2 0,-2-2 0,4 0 0,-2 2-9,0-2 18,1 0-18,2 1 18,-3 0-11,3 1 4,-1-2-2,2-2 0,1 2 0,1-2 0,3-4 0,0 1 0,2 0 0,-3 3 0,-2-1 0,3 3-7,-5-1-2,1 3 2,-3 2 4,-2-2 1,1 3-18,-2 2 32,-8 5-7,13-12 0,-13 12-5,10-9 1,-10 9-2,9-7-4,-9 7 8,8-7-3,-8 7 4,0 0-6,10-6 5,-10 6-4,0 0 4,9-8-4,-9 8 5,0 0 2,0 0-3,0 0-5,8-5 4,-8 5-8,0 0-22,0 0-12,0 0-18,0 0-24,0 0-9,0 0-22,5-8-35,-5 8-42,0 0-62,0 0-31,0 0-28,0 0-65,0 0-16,0 0-22,0 0-26,-13 1 4,13-1-50,0 0 7,0 0-45,-19 0-426,19 0-532</inkml:trace>
  <inkml:trace contextRef="#ctx0" brushRef="#br3" timeOffset="188406.409">13189 7383 348,'0'0'499,"-11"-6"-50,11 6-66,-11-6 17,11 6-51,-16-4-17,16 4-18,-13-5-14,13 5 7,-15-4-12,15 4-64,-15-2 27,15 2-20,-14-3-15,14 3-7,-13-2-19,13 2-1,-14 0-19,14 0 26,-11-1-37,11 1 45,0 0-63,-15-1 44,15 1-20,0 0-9,-12-1-17,12 1-14,0 0-19,0 0-2,-11-1-14,11 1-12,0 0-15,0 0-16,0 0-1,0 0 0,0 0 32,0 0 7,0 0-13,9 7-25,-9-7-54,14 4 0,-5 0 0,2-1 0,1-1 0,1 2 0,3-1 0,1 0 0,1 0 0,-2-1 0,2 2 0,-1 0 0,2-2 0,-1 1 0,0 0 0,-2-1 0,1 1 0,2 0 0,-6 0 0,3-1 0,-5 1 0,3-2 0,-3 4 0,0-3 0,-11-2 0,18 5 0,-18-5 0,14 8 0,-14-8 0,9 9 0,-9-9 0,6 12 0,-6-12 0,2 19 0,-4-8 0,2-1 0,-4 4 0,0 0 0,1 1 0,-1 2 0,-3-3 0,2 6 0,-1 0 0,-1 1 0,0-2 0,-2 2 0,2 0 0,-1-1 0,0 3-171,0 0-459,3 0-223,-1-1-115,1 2-791,-2-1-1450</inkml:trace>
  <inkml:trace contextRef="#ctx0" brushRef="#br2" timeOffset="196476.317">14429 6395 160,'-9'1'561,"9"-1"-111,0 0-97,0 0-21,0 0-47,0 0-12,0 0-49,0 0-10,0 0-22,0 0-5,-11 3-15,11-3-4,0 0-12,0 0-9,0 0 5,0 0-10,0 0-5,0 0-9,0 0-7,0 0-3,0 0-11,0 0-5,0 0-15,0 0-21,0 0-2,7 7-13,-7-7-6,0 0 2,0 0 4,13 2 8,-13-2-10,12-1-6,-12 1-5,13-1 4,-13 1 3,18-3 3,-9 0-5,-9 3-9,23-5-3,-12 1 1,2 2-3,0-3-2,0 0-1,0 0-7,2 1 0,-1-1-5,-1-2-2,1 2-6,1 0 3,0 0 4,-1-2 1,2 2-8,-2-2-2,0 4 3,1-4 0,1 0 1,-1 1-2,1 0-1,0 0 1,0-1 0,0 0 2,3-1-7,-1 0 7,2 0-2,-1 3 4,-3-4-3,3 1-1,-3 3-4,4-3 5,-1 0-1,-2 0-1,2 1-3,0 0 5,0-2-2,0 3 2,-1-4-11,3 3 10,-2-1-5,0 1 4,0-2-10,-1 1 7,2 2-2,-2-3 6,0 1-8,0 1 6,0-1-3,-1 1 2,0 0-10,-2-1 10,2 1-3,-1 0 3,3-2-2,-2 1 6,0-1-5,1 1 4,-1 0 1,1-2 5,-2 1-7,1 0 11,-2-2-6,3 2-13,-3 0 12,2-3-2,0 3 2,-2-2-8,2 1 4,-2-1 4,2 1-4,-2-2-1,0 1-1,1-1 2,0 0-5,-2 1 1,3-1 5,-3-1-2,1 1-1,1-1-1,-1 1-2,-1-1 2,1-1 1,1 1-1,-1-2 1,-1 3 8,3-3-14,-3 1 4,1-1-8,0 1 19,1 0-9,-1-1 12,0 1-15,0-1 10,0 0-9,-1 1 13,1-2-15,-1 1 16,1 0-16,0-1 16,-2 2-23,2-2 22,-1 0-17,1 1 17,-1-2-14,0 2 9,0-1-12,2 0 11,-2-1-8,1 1-2,-1-1-3,0 3 4,0-1 2,0-2-5,0 2 6,0-1-4,-1 1 5,0-1-2,0 1-2,0-1 4,0 0-2,-1 0 0,2 1 2,-2 0-3,0-2 2,0 1-7,-1 0 9,2 0-3,-1-1 1,-1 3-14,1-2 13,-1 0 5,0 1-3,0-1 2,0 1-4,1-2 1,-3 1 0,1 2-4,-2-1 1,1 2 2,0-1 0,-2-1 0,2 2-3,-1-2 3,0 1-1,-2 0 0,3-1-1,-1 2 1,-2-1 0,2-1 10,-2 1-20,2-1 22,-1 1-17,0-1 15,-1 0-17,2 1 7,-1-2-7,0 2 4,-1-1-9,2 1 13,0 1 0,-3-3-1,1 4-11,1-3 14,0 1 1,-1 0-2,1-1 0,-1 1-2,2-2 2,-2 2-23,1 0 31,-1 0-29,-1 0 24,3 1-20,-3-1 18,0 1-18,0-2 25,0 1-25,1 2 25,-2-2-22,2 1 23,-3 0-22,3 0 22,-1-1-22,-1 2 21,1-1-20,-2 1 15,1-1-12,-1 2 16,1-1-23,0-1 27,-1-1-28,0 0 27,2 2-20,-2 2 17,-1-2-22,1-1 23,-1 1 0,1-1-11,-1 0-2,0 1 7,0-1 0,1 1 1,-1 1-5,1-1 3,-2-1-3,2 1 0,-2 0 0,-1 0 3,1 0-5,0 0-1,1 2 0,-2-2 6,1 0-2,-1 12-4,1-22 7,-1 22-6,0-21 4,2 9-5,-2 12-15,0-16 28,0 16-28,1-17 13,-1 17-8,0-16 28,0 16-25,-1-14 22,1 14-22,0-13 19,0 13-22,0-14 25,0 14-22,-2-10 21,2 10-22,0-12 17,0 12-20,-1-12 25,1 12-22,0 0 24,-1-14-21,1 14 16,0 0-19,0-14 19,0 14-13,0 0 15,-2-12-22,2 12 20,0 0-22,-1-11 25,1 11-22,0 0 20,0 0-21,-1-12 24,1 12-24,0 0 26,0 0-27,0 0 21,-1-12-22,1 12 19,0 0-15,0 0 21,0 0-24,0 0 24,0 0-19,-3-10 18,3 10-25,0 0 23,0 0-23,0 0 24,0 0-25,0 0 19,0 0-15,0 0 25,0 0-22,-5 7 16,5-7-18,0 0 24,-4 12-26,4-12 26,-6 14-24,6-14 22,-7 18 0,2-5-8,-1 0 9,0-1-5,-1 3-1,1-1-2,-2 1 3,2 0 1,-2-1 2,2 1 2,-1 1 4,-2-2 7,3 0-16,0-1 16,-1 0-9,0 1 7,0-2-20,2-2 23,1-3-24,-1 4 20,5-11-23,-6 14 22,6-14-22,-8 11 26,8-11-23,-4 8 18,4-8-20,0 0 18,-5 7-16,5-7 10,0 0-4,0 0-2,-5-7-1,5 7-3,1-11-3,-1 11-5,4-18-12,-1 7-9,1 0 5,-2-4-3,3 1 0,0-1-1,0 0-17,-1-1 27,1 2-19,0-1 29,1 2-19,-1-1 26,-2 2-23,1 3 21,-1 0-14,1 1 24,-4 8-23,5-17 21,-5 17-26,4-12 27,-4 12-24,6-9 21,-6 9-19,4-8 24,-4 8-30,7-6 24,-7 6-15,12-4 25,-12 4-24,17-2 21,-17 2-19,20-2 22,-8-1-22,0 3 25,2 0-25,2 0 28,-1 0-25,1 0 19,0 0-15,-1 0 28,2 0-12,2 0 29,-2 0-8,-1 0 20,0 0-16,0 0 15,-2 0-17,0 0 35,-1 0 3,0-1 13,-13 1-4,20 0 5,-20 0 8,18 0 0,-18 0 4,14-2-2,-14 2-3,14 0 7,-14 0 4,0 0-9,16 0-6,-16 0-2,0 0-10,12-1-9,-12 1-10,0 0-12,0 0 0,0 0-14,13-1-25,-13 1-9,0 0 0,0 0 0,0 0 0,0 0-5,0 0-161,0 0-103,11-2-107,-11 2-94,0 0-149,0 0-186,0 0-927,-16 0-1416</inkml:trace>
  <inkml:trace contextRef="#ctx0" brushRef="#br0" timeOffset="211298.955">17217 3459 418,'0'0'552,"0"0"-96,0 0-47,0 0-26,-4 9-78,4-9-3,0 0-47,0 0-14,0 0-44,0 0 11,0 0-29,0 0 10,0 0-26,0 0 6,0 0-10,0 0-8,4 9-18,-4-9-20,0 0 7,0 0 8,0 0-15,6 6-16,-6-6-12,0 0 0,0 0-2,10 8 40,-10-8 10,0 0-28,9 7-17,-9-7 20,8 7-19,-8-7-23,10 5-9,-10-5-7,9 7 2,-9-7 38,9 9-4,-9-9-29,13 11-1,-13-11-14,13 9 3,-13-9-19,13 12 7,-5-7-8,-1 3 17,2-1-9,1 2 22,0-1 7,-1 2-8,4-1-10,-3 1 3,2-1 0,0 2-8,2 1 20,2 2 26,-1-2 22,3 2-54,-3 2 21,7 0-40,0 1 55,1 0-42,-1 1 34,6 2-26,0 0 5,-2 2-60,4-1 0,-2-1 0,1 2 0,1-2 0,-1 1 0,-1 0 0,3 0 0,-2 1 0,2 0 0,0 0 0,1-1 0,0 0 0,-1 3 0,3-3 0,-1 1 0,0 0 0,0 2 0,1-4 0,-1 1 0,3 1 0,-5-2 0,3 1 0,-2 0 0,0 1 0,0-1 0,-2 0 0,2-2 0,-1 2 0,2 2 0,-2-4 0,1 2 0,0-1 0,0 0 0,0-1 0,0-1 0,0 0 0,2-1 0,-3 2 0,0-1 0,-1 0 0,-3-2 0,-2-1 0,2 1 0,0-1 0,-1 1 0,-1-1 0,-1 2 0,0-3 0,0 1 0,-1 1 0,0-1 0,-1 0 0,0-1 0,1 3 0,0-2 0,-2-1 0,2 1 0,-1-1 0,2 0 0,-4 1 0,-1-4 0,0 1 0,0 0 0,-2 2 0,0-2 0,1 1 0,-1 0 0,-1-1 0,1 1 0,1-1 0,-2 2 0,1-2 0,-1 1 0,0-1 0,0 0 0,0 2 0,-1-2 0,-1 0 0,1 1 0,-3-4 0,2 3 0,-2 0 0,0-3 0,0 1 0,-1 0 0,3 2 0,-2-4 0,1 4 0,-1-2 0,3 1 0,0-1 0,-2 2 0,2-2 0,-2 2 0,1-2 0,-3 0 0,2 1 0,1-1 0,-2-2 0,0 1 0,0 3 0,-2-4 0,3 1 0,-3 1 0,1-1 0,0 1 0,-2 0 0,1-3 0,0 3 0,-1-1 0,0-1 0,0 2 0,0-2 0,0 2 0,0-2 0,0 2 0,-1 0 0,1-3 0,1 4 0,0-3 0,-1 2 0,1-2 0,-1 0 0,0 1 0,0-3 0,-1 2 0,-1-1 0,1-1 0,-1 1 0,1-2 0,-8-5 0,12 11 0,-12-11 0,12 9 0,-12-9 0,11 6 0,-11-6 0,9 7 0,-9-7 0,10 5 0,-10-5 0,0 0 0,9 6 0,-9-6 0,0 0 0,0 0 0,8 7 0,-8-7 0,0 0-230,0 0-699,0 0-237,0 0-684,-15-1-1565</inkml:trace>
  <inkml:trace contextRef="#ctx0" brushRef="#br0" timeOffset="-202522.339">17533 3189 354,'0'0'435,"0"0"-74,0 0-44,0 0-33,0 0-25,0 0-24,0 0-26,0 0-14,0 0-4,0 0-6,0 0-5,0 0-7,0 0-9,0 0-4,0 0-4,0 0 14,-11 3-41,11-3 32,0 0-50,0 0 19,0 0-40,0 0 21,0 0-25,0 0 14,0 0-30,0 0 8,0 0-24,0 0 2,0 0-30,0 0 23,0 0-25,0 0 4,0 0-15,0 0 15,0 0-5,0 0-10,0 0-17,0 0 17,0 0-16,0 0 17,0 0-9,0 0 10,0 0-14,8 7 23,-8-7 13,0 0 12,13 6-19,-13-6 5,9 2-14,-9-2 5,13 3-18,-13-3 12,13 3-3,-13-3-3,17 4-11,-7-2 11,-10-2-8,22 5 12,-11-2-9,1-1 10,2 0-6,0 1-3,3 0-3,-2 1 4,2-1 4,0-1-2,0 1-9,2 1 11,-2-2-7,2 2 5,0 0-8,0-1 11,2 1-12,0-2 4,-1 1-2,1 0 4,1 1-6,-3-2 3,6 1-3,-2-1 13,1 3-13,-1-2 8,0 1-9,2-1 12,0-1-1,1 2 9,-1 0-4,2 0 8,1-1-14,0-1-1,0 2-6,0 1 12,5-2-10,1 3 8,-1-3-12,0 1 7,3-2-6,-2 3 8,2-1-13,0-1 12,0 1-5,2 0 2,-1 0-8,0 1 8,0-2-12,2 2 7,0-1-5,-1 1 2,1-1-1,2 0 8,2 1-7,-5-1 6,7 3-10,-5-2 7,4 0-8,1 0 9,1 2-5,0-2 6,1 2-4,0-2 3,1 0-6,-1 2 6,2-2-5,2 1 2,-4 0-4,3 0 9,-3 0-12,2 0 9,1 1-8,-3 0 4,2-1 1,-2-1 1,3 2-5,-2 0 1,0-2 6,0 3-8,-1-3 8,1 3-9,0-1 11,1-1-10,-2 2 9,0-3-6,2 3 3,-2-1-2,2-1 5,-2 1-1,2 0-3,-1 0-1,-2 0 3,1 2-2,-1-2-2,0 1 1,0 0-2,2 1-3,-3-3 5,2 2 3,-1 1-6,1-1 5,-2 1-2,2-2-1,-3 1 2,1 1-4,-1 0 24,1-1-23,-2 2 13,2 0-17,-2-2 4,2 2 20,0-2-25,1 2 24,0-2-22,1 2 3,-2 1 0,2-2-1,-1 0 1,1 0 1,-1 0-1,1 2 2,-2-2 4,1 0-7,-1 0 6,1 2-3,-3-3 0,3 1 1,-2 0 2,2 0-1,-1 0-1,-1 1-4,1-2 3,0 2-1,-2-2 4,4 2-1,0 0 2,0-2-3,-1 2 4,1 0-3,-1-1-4,0 1 0,0 0 2,1 0 2,-2 1-2,2-2 3,-2 0-2,1 2-2,0-2 4,-1 3-4,0-3 8,-1 0-10,1 2 5,0 0-2,-2-1 0,2 0 4,-2 2-6,2-4 2,-2 3-2,1-1 2,-1 1 2,0-1 1,-1 1 1,0 1-6,-2-3 0,2 1 3,-4 2-3,2-2 3,-1-1 12,-6 1-16,2-2 20,-2 1-23,-1 1 21,0-2-21,1 2 20,-2-2-23,1 2 21,-3-2-22,2 1 5,1 1-2,-3-3 16,2 3-18,0-4 22,-1 2-22,1 0 23,1 1-23,0-1 22,0 0-23,0-1 23,1 2-23,0-1 21,-1 0-20,4 0 14,-3 0-17,2-1 24,0 1-19,-1 0 21,-1-1-24,4 1 21,-4-1-18,3 0 22,-4 1-25,2-1 22,1 0-23,-2 2 11,3-3-6,-3 3 23,3-3-26,-3 2 3,3-2 0,-3 1 4,3 0-1,-4 0-2,2-2 6,-2 3-1,1-1 0,-1-2-1,-1 1-3,-4 0 4,0-1-2,-2 0-4,2-1 7,0 1 1,0 0 0,0 0 0,0 0 4,0-1 12,0 1-24,-1-1 4,1 0-1,2 0 8,-2 1-8,0-3 3,1 3-1,-1-3 0,0 1 0,0 1 5,0-1-5,-3 0 1,3 1 2,-2-1-6,2 0-1,-2 0 4,0-1 2,-2 2-5,2-1 2,-2-1 0,0 1 1,-1 0 0,-2-1 2,-1 1-1,-2-2-2,1 3 3,0-2 0,0 0 1,-7 1-2,5-2 2,-5 0 1,3 1 2,-14-2-1,19 2-1,-19-2 3,17 3 9,-17-3 6,15 1 17,-15-1-5,0 0 0,16 3-6,-16-3-4,0 0-4,0 0-2,17 0-3,-17 0-1,0 0-11,0 0-48,0 0-78,0 0-70,8-5-104,-8 5-147,-10-4-161,10 4-260,-13-8-432,3 1-901</inkml:trace>
  <inkml:trace contextRef="#ctx0" brushRef="#br0" timeOffset="-199685.128">19350 4525 531,'0'0'547,"0"0"-83,0 0-37,-15-1-33,15 1-44,0 0-30,0 0-15,-9-6-18,9 6-14,0 0-38,0 0-8,-6-9-38,6 9 20,0 0-31,-1-12 0,1 12-25,0 0 14,1-14-26,-1 14 18,5-12-30,-5 12 9,5-16-30,-1 7 6,1 1-33,0-1 3,4 0-27,-1-1 21,1 0-23,0 2 8,2 0-30,0-1 9,0 2-23,2 0 15,-2 2-20,5 0 10,-5 1-17,2 2 8,0 0-9,-13 2 5,25 0-14,-13 3 14,0 0-15,-1 2 0,0 0-3,1 3 23,-3 1-2,0 3-7,-2-2 2,-2 2-5,-1 1-11,0-2 13,-3 4 31,-1-3-39,0 2 33,-2 3-37,0-3-7,0 1 9,-1-4-3,1 1-2,-1 0-12,0-1-8,0-1-4,0-1 7,3-9-2,-3 14 1,3-14-9,-2 13 10,2-13 0,0 0 2,0 12 5,0-12-2,0 0 1,0 0-6,0 0-13,17-4-14,-11-1 4,2-2-10,0-1 4,2-1-14,-1-1-11,1-2 31,1-1-17,1-1 1,1-1-1,-2-1 32,1 3-13,-1-2 27,-1-1-14,0 4 25,-2 1-18,-1-2 8,-1 4 7,-1 0 1,-1 1 3,-4 8-2,8-13 4,-8 13 4,3-11-8,-3 11 1,0 0 0,-1-11 9,1 11-9,0 0 18,0 0-17,0 0 17,0 0-19,-15 0 7,15 0-7,-5 6 20,5-6-24,-5 9 25,5-9-16,-3 12 16,3-12-20,-1 14 23,1-14-10,1 17 23,2-8-15,-1 2 15,1-2 1,1 0 0,0 2-8,1-4 4,1 1 5,-1 0-1,3 0-2,0-1 6,0-2-6,0-1-6,2-1 3,-1 1-10,3-1 2,-12-3-4,21 3-2,-21-3-3,20-2-40,-20 2-61,20-4-35,-20 4-67,16-4-124,-16 4-70,15-4-73,-15 4-147,10-6-584,-10 6-806</inkml:trace>
  <inkml:trace contextRef="#ctx0" brushRef="#br0" timeOffset="-199415.572">20037 4489 331,'0'0'811,"0"0"-148,0 0-46,12 0-66,-12 0-78,0 0-42,0 0-76,0 0-53,0 0-57,0 0-9,0 0-32,11 3 20,-11-3-10,0 0-16,5 10-18,-5-10-28,5 10-28,-5-10-22,4 14-13,0-5 9,-4-9-8,5 15-14,-3-4-15,-2-11-11,4 18-10,-4-18-9,4 17 30,-4-17-45,3 15-1,-3-15-10,2 14-68,-2-14-79,3 13-85,-3-13-45,2 9-96,-2-9-95,0 0-67,3 12-86,-3-12-163,0 0-344,0 0-738</inkml:trace>
  <inkml:trace contextRef="#ctx0" brushRef="#br0" timeOffset="-199145.975">20272 4420 656,'0'0'741,"-17"0"-80,17 0-53,0 0-63,-10-3-86,10 3-46,0 0-86,0 0-47,0 0-62,0 0-11,0 0-24,0 0-6,0 0-44,7-6-11,-7 6-40,12-4 7,-12 4-39,16-4 5,-16 4-30,19-7-23,-10 4-94,1-1-52,-10 4-78,20-7-79,-11 3-67,-9 4-60,20-5-62,-20 5-117,16-6-447,-16 6-672</inkml:trace>
  <inkml:trace contextRef="#ctx0" brushRef="#br0" timeOffset="-198961.084">20349 4483 131,'0'0'728,"-5"9"-125,5-9-60,0 0-41,-7 9-86,7-9-2,0 0-45,0 0-42,3 9-42,-3-9-42,0 0-53,0 0-41,13 2-26,-13-2-42,0 0 0,17-2-74,-17 2-51,16-3-92,-7 0-131,-9 3-64,16-8-68,-6 4-174,1 0-502,-2-2-691</inkml:trace>
  <inkml:trace contextRef="#ctx0" brushRef="#br0" timeOffset="-198443.986">20636 4400 563,'0'0'564,"0"0"-90,-1-12-23,1 12-54,5-11-74,-5 11-5,8-10-45,-2 2 0,2 3-18,-1-2-17,1 2-23,1 0-30,1-2-37,-1 5-22,0-3-16,-9 5-13,18-3-29,-18 3 6,15 1-14,-15-1-10,14 7-11,-14-7-3,9 10-7,-9-10 17,6 13-26,-6-13 21,1 17-30,-1-17 16,-3 17-22,2-7 19,-2 0-23,0-1 11,3-9-18,-7 18 23,3-9-20,4-9 17,-9 14-19,9-14 15,-5 11-16,5-11 22,-4 9-16,4-9 14,0 0-20,-3 12 25,3-12-30,0 0 20,0 0-18,0 0 25,0 0-29,10-3 22,-10 3-18,10-4 12,-10 4-18,13-8 21,-13 8-17,18-6 9,-9 1-14,-9 5 29,19-5-23,-9 3 19,-10 2-24,19-4 26,-7 5-18,-12-1 21,16 2-8,-16-2 29,14 3 7,-14-3 41,13 7-26,-13-7 34,10 9 0,-10-9 22,4 11-8,-4-11 14,0 13-1,0-13-4,-5 14 38,5-14-66,-10 15-12,4-6-5,0-2-13,-1 0-8,0 0-7,-2-1-11,0 0-2,2 0-8,-3-1-5,1-1-1,0 1-22,-1-1-82,1 0-83,-2-3-112,11-1-117,-20 3-190,10-1-163,-3-3-795,13 1-1190</inkml:trace>
  <inkml:trace contextRef="#ctx0" brushRef="#br0" timeOffset="-197356.634">21887 3437 553,'0'0'609,"0"0"-53,-11-7-7,11 7-66,-7-7-80,7 7-33,-2-10-57,2 10 10,-1-13-45,1 13-11,2-16-38,2 8-15,0-2-29,1 0-13,1-2-19,2 0 2,3-1-20,0 0-15,1-1-7,5 0-18,-3 2-6,3-1-16,0 2-11,0 0-12,2 0-8,-5 4-14,3 1-5,-2 1-7,2 3-13,-4 1 8,2 2 2,-1 4-3,1 1 2,0 0-3,-2 5 0,-2 0 3,-2 1-3,-3 3 3,2-1-5,-4-2-3,-1 2 0,0 1 2,-2-3-3,-1 0 1,0 2-3,0-14-1,0 22-6,-1-11-12,1-11 6,-1 20-10,1-20-4,-3 13-3,3-13-5,-2 14-1,2-14 0,0 0 4,0 13 6,0-13-6,0 0 2,0 0 1,0 0-7,0 0-3,11-1-17,-11 1-12,13-12 0,-6 3-11,3-1-2,0-2-24,1-4 22,1 0-8,-1-1 19,1-1-12,-1-2 12,1 1 6,-3 1 26,1 0 18,0 0-7,-4 2 11,1 1 8,-2 3-1,0 1-3,-1 2 5,0 0 0,-4 9 7,2-13-10,-2 13-2,0 0-3,-1-11 9,1 11 0,0 0-15,-8 4 18,8-4-12,-10 13 21,10-13-16,-8 16 25,6-4 6,-1 0 24,1-1-14,0 3 12,1-2 8,2 2 24,-1-1-23,2 1 20,0 0-9,2-1 2,0 0-13,-1-2 1,3 1-4,0-1 21,1 0-11,-1-3 2,2 0-8,-2 0-11,2-3-4,-2 2-2,1-2-5,-7-5-8,15 9-4,-15-9-4,13 5-1,-13-5-48,11 3-72,-11-3-79,14 0-93,-14 0-97,12-3-106,-12 3-121,12-5-169,-12 5-310,12-6-701</inkml:trace>
  <inkml:trace contextRef="#ctx0" brushRef="#br0" timeOffset="-197077.967">22687 3363 837,'6'-8'693,"-6"8"-34,0 0-92,0 0-26,0 0-55,0 0-34,0 0-80,0 0-45,2-12-50,-2 12-22,0 0-27,0 0-7,0 0 11,0 0-31,13 4-36,-13-4-1,7 8-12,-7-8-21,13 9 2,-8-1-30,0-1-30,2 1-7,-2 1 4,1-1-24,-1 1-3,-1 0-18,1-1 7,-1 1-9,-4-9-6,7 17-12,-7-17-58,6 15-54,-6-15-77,5 14-50,-5-14-63,2 9-68,-2-9-111,4 8-106,-4-8-105,0 0-777,0 0-1082</inkml:trace>
  <inkml:trace contextRef="#ctx0" brushRef="#br0" timeOffset="-196792.757">23095 3232 803,'-13'-1'764,"13"1"-30,0 0-123,0 0-32,0 0-69,0 0-54,0 0-70,-13 0-44,13 0-34,0 0-45,0 0-5,0 0-23,0 0-39,13-1-26,-13 1-39,15-2-34,-15 2-12,18-5-6,-18 5-28,22-4-9,-11 2 1,-11 2-36,22-4-76,-10 2-60,-2 0-62,0-1-56,-10 3-70,21-6-65,-21 6-86,15-2-65,-15 2-103,14-3-689,-14 3-927</inkml:trace>
  <inkml:trace contextRef="#ctx0" brushRef="#br0" timeOffset="-196592.573">23150 3372 786,'0'0'671,"-7"10"-54,7-10-34,0 0-95,-1 12-17,1-12-73,0 0-22,8 6-77,-8-6-37,10 4-54,-10-4-38,14 1-34,-14-1-20,20-1-32,-9-2-8,-11 3-36,23-5-83,-11 4-82,1-5-37,1 1-119,0 0-55,0-1-97,0 0-94,-2 1-78,1-2-415,-1 0-628</inkml:trace>
  <inkml:trace contextRef="#ctx0" brushRef="#br0" timeOffset="-195805.983">23656 3116 775,'0'0'652,"-3"-11"-64,3 11-14,-2-9-68,2 9-44,0 0-27,0 0-70,-3-12-53,3 12-33,0 0-38,0 0-40,0 0-18,0 0-2,0 0-18,0 0 35,0 0-36,0 0 0,0 0-29,4 10-9,-4-10-15,1 14 1,-1-14-29,3 19-3,-3-7 0,0 1-7,0 0-10,-2 0-5,0 3-17,1-1 6,-2 0-15,0-1 2,0 1-14,-1-2 22,0 1-26,0-2-1,0 0-10,2-2 7,-2-1 3,1 1 2,3-10-11,-5 16-7,5-16 9,-2 13-8,2-13 9,-3 11-9,3-11 12,0 0-6,-3 11 17,3-11-10,0 0-10,0 0 6,11 4-9,-11-4 3,11-1-9,-11 1 9,16-3-7,-16 3 6,16-4-9,-4 2 0,-2-2-12,0 0-9,3 1-2,1-1-3,0 0-5,1 0-1,1-2-8,-2 1-4,2 0 0,-1 1 3,-2-1 0,2 0 0,-3 1 19,-1 0-10,-1 0 6,1 0 6,-11 4 10,18-5 3,-18 5 7,14-5 2,-14 5 1,12-5 5,-12 5-3,9-5 7,-9 5-2,9-5-8,-9 5 0,0 0 3,9-7 3,-9 7 5,0 0-7,3-9-1,-3 9 2,0 0-1,0 0 3,-1-14 4,1 14-8,-5-8 3,5 8-17,-5-9 27,5 9 6,-9-7 8,9 7 0,-8-6 7,8 6 15,-7-7 44,7 7-41,-8-5 14,8 5-11,0 0 4,-10-6-12,10 6-8,0 0-14,0 0 6,0 0 23,-12-1 31,12 1-7,0 0 16,-4 12-4,4-12 5,-1 12 17,1-12-10,0 16-61,1-6-37,-1-10 0,3 22 0,-2-11 0,2 2 0,-1 2 0,1-1 0,1 0 0,0 1 0,1-1 0,-2 0 0,1 0 0,0 1 0,1-1 0,1-2 0,-3 0 0,2-2 0,-1-1 0,0 1 0,-4-10 0,5 16 0,-5-16 0,5 13 0,-5-13 0,5 11 0,-5-11 0,0 0 0,5 11 0,-5-11 0,0 0 0,0 0 0,0 0 0,0 0-244,0 0-302,0 0-108,0 0-132,0 0-195,-14-3-596,14 3-1225</inkml:trace>
  <inkml:trace contextRef="#ctx0" brushRef="#br2" timeOffset="-189252.787">20365 5861 68,'0'0'729,"0"0"-158,5-9-65,-5 9-16,0 0-51,0 0-37,4-12-17,-4 12-57,0 0-12,3-10-56,-3 10-8,0 0-33,-1-12 5,1 12-4,0 0-6,-4-9-10,4 9-17,0 0-23,-5-10-24,5 10-11,0 0 0,-8-9 6,8 9 14,-9-6-60,9 6 30,-10-5-50,10 5 50,-13-6-41,13 6 23,-14-3-37,14 3 29,-16-3-19,16 3 31,-16-2-40,16 2 23,-16-2-53,16 2 25,-19 0-27,19 0 27,-20 2-29,20-2 6,-19 2-26,19-2-11,-21 3 0,11 0 0,-1-1 0,11-2 0,-20 7 0,9-5 0,1 4 0,-1-1 0,0 0 0,-1 2 0,0-1 0,0-1 0,1 2 0,-2 1 0,3 1 0,-3-2 0,3 1 0,-2 1 0,2-1 0,0 1 0,0-1 0,-2 0 0,2 1 0,0 0 0,0 2 0,0-2 0,1 0 0,-1 2 0,3-2 0,-1 3 0,-1-3 0,0 1 0,1 0 0,2 2 0,-2-2 0,1 2 0,0 0 0,1 0 0,1 0 0,-2-2 0,1 2 0,2 0 0,0-2 0,1 1 0,-1 2 0,1-2 0,0 1 0,1-1 0,-2 4 0,2 1 0,-1-1 0,1 1 0,-1-2 0,2 2 0,-1 0 0,1 1 0,1-3 0,-1 1 0,2-2 0,-1 3 0,1-1 0,1 0 0,0 1 0,1-1 0,-1 0 0,1 1 0,3-1 0,-2 2 0,1-3 0,2 1 0,-1-1 0,2 1 0,-1 0 0,2 0 0,3 0 0,-2 0 0,0-2 0,3-1 0,-1 5 0,-1-5 0,3 2 0,-1-2 0,1 0 0,-1 0 0,2 0 0,-1-2 0,1 2 0,0-3 0,-2-1 0,2 2 0,0-2 0,-1-1 0,2 0 0,0 0 0,0-2 0,0 2 0,2-2 0,-2 0 0,2-1 0,0 1 0,0-2 0,1 1 0,-1-1 0,3-2 0,-2 1 0,0-1 0,3-1 0,-1-1 0,0-1 0,0-1 0,5 1 0,-2-1 0,-1-1 0,3 0 0,-2 0 0,0-1 0,2 1 0,-3-2 0,1 0 0,-1 0 0,0-1 0,-1 2 0,0-2 0,-1 2 0,0-2 0,-2-1 0,1 2 0,-1-2 0,-3 1 0,0 1 0,3-2 0,-4 0 0,0 0 0,0 0 0,0 0 0,-1 0 0,0-1 0,-1 0 0,0 1 0,-1 0 0,-1-1 0,0-1 0,-1 1 0,1-1 0,-2 0 0,0 0 0,1-2 0,0 0 0,-3 2 0,1-2 0,-1 0 0,1-2 0,-1 2 0,-2-1 0,2-1 0,-2 2 0,1-3 0,-3 1 0,1-1 0,-1 1 0,-1-1 0,1-2 0,-2 3 0,2-2 0,-2 0 0,-1 2 0,0 0 0,0-1 0,-1 0 0,-2-2 0,1 1 0,-1 1 0,-1-1 0,-1-1 0,1 0 0,-2 2 0,-2-1 0,2 0 0,-2-1 0,0 0 0,-3-1 0,1 1 0,-1 2 0,0-4 0,0 4 0,-3-2 0,2 2 0,-2-2 0,0 1 0,0 1 0,-1-1 0,-1 1 0,1 2 0,-1-2 0,0 1 0,-1 3 0,1 1 0,-2-1 0,1 2 0,1 3 0,-1-1 0,-1 2 0,-4-1 0,4 1 0,-6 3 0,3-1 0,-1 3 0,-3 0 0,-3 0 0,0 3 0,-1 1 0,-4 2 0,1 1 0,2 1 0,-2 1-114,0 3-319,-3 0 13,1 4-26,6-3-93,0 3-68,3-2-78,0 3-109,2-1-522,1 1-920</inkml:trace>
  <inkml:trace contextRef="#ctx0" brushRef="#br2" timeOffset="-188428.444">20534 6208 458,'0'0'569,"9"-6"-56,-9 6-57,0 0-28,9-11-58,-9 11 8,5-7-8,-5 7-26,4-10-44,-4 10-22,1-10-48,-1 10 9,0 0 7,-1-14-25,1 14 10,-5-10-32,5 10-9,-8-10-29,8 10 29,-15-8-59,15 8 40,-18-5-11,18 5-16,-22-1-16,9 1 3,1 0-20,-3 2-12,0 2-13,1-1 0,-1 2-10,1 0-12,0 1-9,1 2-13,0-1-7,0 0-35,3 1 33,0 2-37,1-2 33,1 2-39,0 1 37,2-1-35,1-1 28,3 1-34,-1 0 34,3-10-29,-3 18 32,3-18-35,0 17 27,0-17-28,4 16 34,-4-16-31,8 13 31,-8-13-36,15 9 30,-15-9-27,19 6 34,-19-6-34,21 0 28,-21 0-31,23-2 33,-10 0-30,-1-1 27,1-2-35,0 0 40,0-2-38,-2-1 30,2 1-32,-3 0 33,2-2-32,-2 2 34,-1-4-31,1 2 31,-4 2-4,2 0-2,-1-2-3,-2 2 4,-5 7 0,12-13-4,-12 13-6,8-12 2,-8 12 0,8-8-2,-8 8 1,7-9-4,-7 9-7,0 0 6,8-5 8,-8 5 4,0 0 19,12 2 30,-12-2-23,10 6-34,-10-6 0,10 14 0,-4-6 0,0 1 0,0 3 0,2 0 0,-3 2 0,1 1 0,-1-1 0,0 1 0,2 1 0,-1 0 0,-1 0 0,0 1 0,-1 0 0,2 0 0,0-2 0,-1 1 0,0-1 0,-1-1 0,1 1 0,-1-3 0,-1-2 0,1 2 0,-1-2 0,1-3 0,-4-7 0,4 17 0,-4-17 0,3 10 0,-3-10 0,4 11 0,-4-11 0,0 0 0,4 10 0,-4-10 0,0 0 0,0 0 0,0 0 0,0 0 0,0 0 0,0 0 0,0 0-336,0 0-362,0 0-129,-9-5-211,9 5-635,-6-12-1345</inkml:trace>
  <inkml:trace contextRef="#ctx0" brushRef="#br2" timeOffset="-186272.031">20478 7006 426,'0'0'493,"0"0"-46,0 0-61,0 0 1,0 0-47,0 0-22,0 0-12,-2-11-6,2 11 3,0 0-10,0 0-46,0 0 17,0 0-29,0 0 13,0 0-11,0 0-19,0 0 4,0 0-31,0 0 19,0 0-49,0 0 32,0 0-63,0 0 22,0 0-32,0 0 43,0 0-3,0 0-6,0 0 9,0 0 2,-2 15-20,2-15 3,-1 11 5,1-11-40,-2 14-113,2-14 0,2 14 0,-2-14 0,1 17 0,-1-17 0,2 18 0,-2-18 0,3 20 0,-3-20 0,2 21 0,0-12 0,0 4 0,0-1 0,0-2 0,0 2 0,0-1 0,-1 0 0,2 2 0,0-2 0,-1 1 0,2 2 0,-2-5 0,1 5 0,1-3 0,-2 1 0,2 3 0,-1-1 0,1 1 0,-1-1 0,1 1 0,0 2 0,1-3 0,-1 3 0,0-2 0,1 0 0,-1 1 0,2 1 0,-2 0 0,1 0 0,-1-1 0,1 0 0,-1 0 0,1 1 0,1 0 0,-1 0 0,-1 0 0,1 0 0,1 0 0,-2-1 0,0 1 0,0-2 0,1 2 0,-1-2 0,0 2 0,0-3 0,1 3 0,0-2 0,-1-1 0,0 3 0,1-2 0,-1 0 0,0-1 0,0 0 0,0 2 0,0-2 0,0 0 0,0 0 0,0-1 0,-2-1 0,2 0 0,-1 1 0,1 0 0,-1-2 0,0 0 0,1 0 0,-2 1 0,1-2 0,1 3 0,0 1 0,-2-2 0,2-2 0,0 2 0,-2-1 0,2 1 0,-1-1 0,1 0 0,-2-1 0,1 2 0,-1-1 0,2 1 0,-1-3 0,-2 3 0,3-2 0,-2 3 0,1-2 0,-1 0 0,0 0 0,0 1 0,1-1 0,-2 0 0,1 1 0,0 0 0,-1 0 0,1-2 0,-1 2 0,2 0 0,-1 0 0,-1 0 0,0-1 0,-1 0 0,2 1 0,-1 1 0,0-2 0,1 1 0,-2 1 0,1-3 0,0 1 0,0-1 0,-1-10 0,2 22 0,-1-12 0,-1-10 0,1 23 0,1-13 0,-1 2 0,0-2 0,0 2 0,-1-12 0,2 21 0,-1-8 0,0-3 0,1 1 0,-1 1 0,-1 1 0,1-1 0,1-2 0,0 2 0,-2 0 0,1 0 0,0-1 0,1 1 0,-2-12 0,1 23 0,0-11 0,1-2 0,-1 2 0,0 0 0,0-1 0,1 1 0,-1-1 0,-1-11 0,1 22 0,-1-22 0,2 21 0,-2-21 0,1 19 0,-1-19 0,1 20 0,-1-20 0,3 18 0,-3-18 0,1 17 0,-1-17 0,1 16 0,-1-16 0,2 15 0,-2-15 0,3 14 0,-3-14 0,1 12 0,-1-12 0,2 12 0,-2-12 0,0 0 0,1 13 0,-1-13 0,0 0 0,1 11 0,-1-11 0,0 0 0,0 0 0,0 0 0,0 0-472,0 0-623,0 0-991,-14-2-1851</inkml:trace>
  <inkml:trace contextRef="#ctx0" brushRef="#br2" timeOffset="-185041.424">21055 8053 294,'0'0'658,"0"0"-89,-12 4-70,12-4-22,0 0-46,-13 3-22,13-3-33,0 0-39,-12-3-34,12 3-41,0 0-19,-7-6-15,7 6-13,0 0-18,-4-12-12,4 12 3,0 0-36,0-18 18,0 18-52,4-15 32,-2 4-49,2 4 36,1-4-51,0 1 24,2 0-35,-1-2 45,2 2-22,0-1-9,2 1-8,-1 0-22,1 3-11,-1-1 15,1 1-21,0 2-16,0 0 5,-10 5-6,18-2-2,-18 2 7,21 1 4,-12 4-4,3 1 1,-3 4 0,3 0-9,-3 2 10,-2 2-6,0 0-8,0 1-2,-3 0 0,0 2-2,0 0-2,-1-1-2,-2 1-1,-1-2 2,0 0-13,0 1 10,-1-4-14,-1 2 7,1-1 6,1-1 5,-1-1-9,1-11 16,-3 18-25,3-18 24,-1 14-22,1-14 23,0 12-26,0-12 20,0 0-35,0 0 11,0 0 0,0 0-2,0 0-4,0 0-4,9-6-38,-4-2 19,-1-1 6,1-2-9,-1-5 8,-1 3-7,1-1-3,0-4 14,1-3-1,1 3 9,1-2-1,-2-2 6,0 3-7,0 1 11,1 1-5,-1 1 4,1 0 14,-1 2-9,-2 3 4,1 1 3,-2-2 4,-2 12 4,5-17-4,-5 17-2,4-12-1,-4 12 1,5-11-7,-5 11-4,0 0-3,4-10-21,-4 10 40,0 0-50,0 0 58,0 0-46,-3 12 51,3-12-52,-1 16 56,1-16-49,0 22 51,1-10-54,-1 1 56,3 2-50,-2 0 42,2 0-38,-1 2 42,2-3-45,0 3 54,0-2-20,3 1 45,-1-1-10,0 0-6,2-1-10,0 1-3,0-1-7,1-1-3,2-1 7,-1-1-15,0 2 0,0-5 1,2 1-2,-2 0-4,-1-1 1,0-3 2,0 0-8,-2 1 0,3-2 7,-10-4-10,16 7-36,-16-7-58,14 2-88,-14-2-52,13 0-57,-13 0-59,11-2-56,-11 2-98,12-4-63,-12 4-116,11-11-658,-4 6-949</inkml:trace>
  <inkml:trace contextRef="#ctx0" brushRef="#br2" timeOffset="-184640.341">21748 8111 417,'0'0'699,"0"0"-120,7-9-56,-7 9-27,0 0-21,9-12-56,-9 12-42,8-7-32,-8 7-49,12-9-20,-12 9-27,11-9-38,-11 9-42,14-5-13,-14 5-7,14-6-32,-14 6 11,12-1-31,-12 1 16,12 1-47,-12-1 24,11 6-44,-11-6 37,5 8-47,-5-8 26,3 14-38,-3-14 46,-2 15-59,2-15 44,-5 19-51,1-10 47,0 2-52,0-1 43,-1 0-50,0-3 49,2 3-54,-1-1 45,0 0-4,4-9-15,-7 15 3,7-15-9,-5 13 0,5-13-1,-2 12-5,2-12 9,0 0 1,-4 11-9,4-11 10,0 0-1,6 8-22,-6-8 21,0 0-8,12 3-1,-12-3 7,11-3-4,-11 3-52,17-5 5,-8 2-64,2-3-28,0 3-48,-1-2-45,4 1 7,-3-4-123,5 3-10,-3-2-50,-3 2-85,4-2-52,-3 0-194,2 0-291,-1-1-635</inkml:trace>
  <inkml:trace contextRef="#ctx0" brushRef="#br2" timeOffset="-181714.776">22046 7769 622,'0'0'804,"0"0"-138,0 0-84,-9 4-83,9-4 17,0 0-38,0 0-55,0 0-18,0 0-50,9 8 21,-9-8-90,0 0 22,15 0-46,-15 0-25,13 1-6,-13-1-30,16-1-34,-16 1-30,16 0-23,-16 0-22,20-3-9,-20 3-22,17-3-13,-17 3-12,19-2-11,-19 2-4,20-5-3,-20 5-8,20-4-61,-20 4-50,17-6-54,-17 6-91,15-2-34,-15 2-36,11-3-67,-11 3-30,10-1-70,-10 1-27,0 0-45,13-3-36,-13 3-100,0 0-335,0 0-635</inkml:trace>
  <inkml:trace contextRef="#ctx0" brushRef="#br2" timeOffset="-181494.92">22117 7933 209,'-7'12'745,"7"-12"-129,-3 8-57,3-8-53,0 0-21,0 0-53,4 12-32,-4-12-45,0 0-49,14 5-42,-14-5-39,0 0-17,17 2-9,-17-2-41,16-1-16,-16 1-35,20-2-17,-20 2-8,21-4-30,-21 4 1,22-4-21,-12 1 0,1 2-17,0-3-74,-1 2-61,-10 2-60,19-4-84,-19 4-80,17-5-108,-8 1-75,-9 4-173,14-5-437,-14 5-751</inkml:trace>
  <inkml:trace contextRef="#ctx0" brushRef="#br2" timeOffset="-180502.203">22593 7572 120,'0'0'526,"0"0"-148,0 0-13,0 0-54,0 0 9,0 0-25,0 0-17,0 0-8,0 0 7,5-7 0,-5 7 6,0 0-49,0 0 47,0 0-41,0 0 14,0 0-7,0 0-20,0 0 23,0 0-26,0 0 29,0 0-61,0 0 48,0 0-25,0 0-18,0 0-18,0 0-12,0 0-14,0 0 9,0 0-11,0 0 14,0 0-2,9 8 20,-9-8-69,1 10-114,-1-10 0,1 13 0,-1-13 0,3 20 0,-3-20 0,2 20 0,0-7 0,-1-2 0,1 3 0,1-2 0,0 2 0,-1 1 0,2-2 0,0 1 0,-2 0 0,2 0 0,0-1 0,0 1 0,0-1 0,0-2 0,-1 0 0,2 0 0,-1-1 0,1 1 0,-1 0 0,1-1 0,-1-2 0,1-1 0,-5-7 0,7 16 0,-7-16 0,6 12 0,-6-12 0,5 12 0,-5-12 0,4 8 0,-4-8 0,4 9 0,-4-9 0,0 0 0,0 0 0,5 9 0,-5-9 0,0 0 0,0 0 0,0 0-301,0 0-499,0 0-139,0 0-1000,0 0-1672</inkml:trace>
  <inkml:trace contextRef="#ctx0" brushRef="#br2" timeOffset="-171641.083">26867 5591 640,'0'0'961,"-4"-12"-153,4 12-119,0 0 3,-4-11-45,4 11-87,0 0-55,0 0-54,-1-11-20,1 11-79,0 0-3,0 0 8,0 0-1,0 0 5,0 0-329,1 14-32,-1-14 0,4 17 0,-2-6 0,0 0 0,0 2 0,3 1 0,-3 2 0,3-1 0,0 2 0,-1 2 0,-2-2 0,2 1 0,1 0 0,-3 2 0,2-1 0,0 2 0,0-1 0,-2-3 0,0 1 0,2 1 0,-3-3 0,-1 1 0,2-1 0,0-3 0,-2 0 0,2-1 0,-2 0 0,0-12 0,2 17 0,-2-17 0,0 15 0,0-15 0,0 13 0,0-13-913,0 0-242,0 0-775,0 0-1662</inkml:trace>
  <inkml:trace contextRef="#ctx0" brushRef="#br2" timeOffset="-171170.985">27089 5644 520,'0'0'898,"0"0"-168,5-16-99,-5 16-36,5-13-67,2 5-41,-3 1-61,4 0-36,4 0-34,-3-1-35,4 1-18,-1 2-37,1-1 4,-1 3-34,1 0-2,1 3-49,-1-2-17,0 4-18,-1-2-15,1 3-9,-1-1-6,-1 3-4,-1 2-116,-2-2 0,-1 3 0,-3-1 0,0 5 0,-2-2 0,-2-10 0,-2 24 0,-4-10 0,-1 1 0,-2 2 0,-2-1 0,2-1 0,-5 0 0,3 0 0,0-1 0,-3-2 0,6 0 0,-4-3 0,3 0 0,2 0 0,-1-2 0,2 0 0,6-7 0,-10 11 0,10-11 0,-7 8 0,7-8 0,0 0 0,0 0 0,5 8 0,-5-8 0,0 0 0,22-1 0,-11-1 0,3 0 0,1-1 0,4-2 0,0-2 0,6 2 0,0-2 0,0 0 0,0 1 0,4 0 0,-1-2 0,2 1 0,-3 1 0,-2-2 0,1 3 0,-1-2 0,-2 1 0,-1-1-317,1 1-181,-3 0-116,-6 0-119,3 1-76,-7 1-842,3-4-1317</inkml:trace>
  <inkml:trace contextRef="#ctx0" brushRef="#br2" timeOffset="-169967.977">27667 5235 335,'-9'-7'692,"3"1"-95,-1 0-38,2 1-75,5 5-55,-16-11-36,8 7-24,-2-2-49,3 0-18,-3 1-68,-2 3 8,1-3-35,2 0-8,-7 1-25,1 1 14,1 0-28,-1 0 7,-1 2-31,0-2 3,-2 2-19,0 0-2,0-1 0,-1 2-24,0 0-13,-1 0 11,-1 0-10,3 2-25,-4-1 13,4 0 0,-2 1 9,2 0-5,-2 1-7,2 0-6,-3-1-11,4 2-5,-4 0 21,3 0 4,0 0-7,-4 2-11,1 0-11,1 0 6,0-1 4,-1 3-7,2-1 0,-2 0 34,1 2-47,0 1-31,0-2 0,2 1 0,-2 3 0,3-2 0,0 0 0,-1 2 0,0 0 0,2 1 0,-2-1 0,2 2 0,0 0 0,-1 1 0,1 3 0,-2 2 0,4-3 0,-1-2 0,-1 6 0,3 0 0,-1 0 0,3-2 0,2 0 0,-3 1 0,2 0 0,1 2 0,1-2 0,0 0 0,1 2 0,0 0 0,0-1 0,3 1 0,-1 1 0,3-2 0,0 3 0,0-5 0,2 2 0,0-1 0,0 0 0,2 2 0,2 1 0,-1-1 0,3-1 0,1 1 0,0-1 0,0 1 0,1-1 0,2-2 0,1 1 0,0-1 0,3-1 0,-1 0 0,1 0 0,-1-1 0,1 0 0,3-1 0,-3-2 0,2 2 0,0-2 0,-1-1 0,3 0 0,-2-1 0,2 0 0,0 1 0,-2-2 0,0-1 0,3 1 0,-2-2 0,0 0 0,3 2 0,-1-3 0,-2 0 0,2 1 0,-4-1 0,3-3 0,0 1 0,0 0 0,2-1 0,-2-1 0,0-1 0,3 4 0,-1-4 0,2-1 0,-3 0 0,2 1 0,0-1 0,-1 0 0,0-1 0,1-1 0,-1 2 0,0-2 0,0 0 0,1 0 0,-2-2 0,0 2 0,-1 0 0,0-1 0,0-1 0,-1 0 0,2-1 0,-4 2 0,3-2 0,1 0 0,-2-2 0,1 3 0,-3-4 0,2 1 0,0 0 0,1-1 0,-1 0 0,0 0 0,-1 0 0,0 0 0,0-1 0,-3-1 0,3 3 0,-1-4 0,-1 2 0,-3-1 0,2-1 0,1 1 0,0-1 0,0 2 0,-1-3 0,0 0 0,-2 2 0,-2-2 0,5 1 0,-1-3 0,-1 0 0,-1 2 0,2-1 0,1-2 0,-4 1 0,4 1 0,-4-2 0,1-2 0,0 3 0,2-4 0,-2 1 0,1 0 0,-1-2 0,1 1 0,-2-1 0,0 0 0,1 0 0,-2 0 0,2-1 0,-1 0 0,-2 1 0,1-3 0,1 1 0,-2-1 0,1 1 0,-2 0 0,0 0 0,0-1 0,-1 1 0,0 3 0,-2-1 0,1 0 0,0 0 0,-3 0 0,1 1 0,-1 0 0,0-1 0,0 2 0,0 1 0,-2-1 0,0 3 0,0-3 0,-4 2 0,2-2 0,-1 2 0,-1-2 0,-3 2 0,1-2 0,-2 3 0,-2-4 0,-2 0 0,1 2 0,-3-2 0,-1 2 0,1-2 0,-3 1 0,-4 0 0,1-2 0,-3 1 0,-1 1 0,-3-1 0,2 2 0,-2-1 0,1 2 0,-2-1 0,-1 1 0,-2 0 0,1 3 0,0-1 0,-2 2 0,1 1 0,-1 2 0,-2-1 0,2 2 0,3 2 0,3-2 0,-1 4 0,0 0 0,0 1 0,3 0 0,-3 1 0,1 0-99,-1 2-432,1 1-49,0 0-142,1 2-142,1-1-842,-3 3-1382</inkml:trace>
  <inkml:trace contextRef="#ctx0" brushRef="#br2" timeOffset="-167389.159">26995 6606 186,'0'0'502,"0"0"-77,4-10-60,-4 10-26,0 0-25,4-8-18,-4 8-25,0 0-16,4-10 2,-4 10-2,0 0 7,4-11-7,-4 11 2,0 0-33,0 0 2,5-8-26,-5 8 9,0 0-19,0 0 9,0 0-31,0 0 8,4-10-27,-4 10 11,0 0-21,0 0 11,0 0-12,0 0 15,0 0-12,0 0 17,-4 10-25,4-10-5,-7 8 0,7-8-16,-12 13-23,8-5 26,-3-1 3,1 2-3,-1 1-12,-4 1-4,4 0-67,-2 2-32,-1 0 0,-2 2 0,3 0 0,-5 0 0,3 0 0,-1 1 0,1 0 0,0 1 0,-1 2 0,-1-2 0,-1 1 0,1 1 0,0 2 0,-3 1 0,3 0 0,-3 0 0,1 0 0,0 2 0,0 1 0,-1-3 0,3 0 0,-3 2 0,3-1 0,-3 1 0,1-1 0,3 0 0,-4 1 0,4-1 0,-1 1 0,-1-2 0,1 1 0,0 1 0,-1 0 0,3-1 0,-2-1 0,1 2 0,0 0 0,0-1 0,-1 0 0,1 0 0,1 2 0,0-3 0,-3 2 0,1 1 0,-1 1 0,3-3 0,-3 0 0,3 3 0,-2-2 0,-3 1 0,5 0 0,-5 0 0,3-1 0,-1 2 0,-1-2 0,1 2 0,0-1 0,0-1 0,-1 2 0,-1-2 0,1 1 0,-2 0 0,4-2 0,-5 4 0,3-4 0,-4 1 0,4 1 0,-1-1 0,-1 1 0,0-1 0,2 2 0,-3-3 0,3 3 0,-2-2 0,1-2 0,1 1 0,-3 2 0,4-3 0,-1 1 0,2-2 0,-2 0 0,3-1 0,0-3 0,0 4 0,4-4 0,-5 1 0,3 1 0,-1 0 0,0-1 0,0 0 0,2-2 0,0 2 0,-3-1 0,2 0 0,1-1 0,-1 0 0,1-2 0,1-2 0,3 0 0,-5-2 0,6 0 0,-3-2 0,1 3 0,1-5 0,-1 2 0,1-1 0,5-7 0,-8 10 0,8-10 0,-7 8-190,7-8-383,0 0-73,-10 4-114,10-4-93,-2-12-783,2 12-1296</inkml:trace>
  <inkml:trace contextRef="#ctx0" brushRef="#br2" timeOffset="-166284.184">27941 6457 152,'0'0'569,"0"0"-114,0 0-63,-3-8-29,3 8-14,0 0-38,0 0-16,0 0-27,0 0-21,-6-9-3,6 9-9,0 0-27,0 0-23,0 0-23,0 0-11,0 0-18,0 0 5,0 0 21,0 0 23,0 0 8,0 0-51,12 5 28,-12-5-4,9 6-1,-9-6-6,13 8-2,-13-8 6,16 11-12,-7-5-26,1 1 36,2 0-3,-1 1-19,3 1 19,0-1-21,3 2-16,-3 2-8,5 0 19,-2 0-20,1 0-7,5 2 24,-1 2-126,1-2 0,-3 1 0,5 0 0,-3 1 0,3 0 0,-1 2 0,1-2 0,3 5 0,0 1 0,1-1 0,-2 1 0,2 1 0,2 0 0,-2 0 0,-1 1 0,3 0 0,-3-1 0,1 1 0,-1 2 0,2-4 0,-1 4 0,-1-3 0,2 3 0,-2-2 0,-1 0 0,1 1 0,0-2 0,-2 1 0,3-1 0,-1 1 0,1 1 0,-1-1 0,3 2 0,-2-3 0,2 0 0,-1 3 0,1-3 0,-1 0 0,2 2 0,-1-1 0,-1 1 0,3-2 0,-1 2 0,1-1 0,1 1 0,-1 0 0,0-2 0,2 2 0,-1 0 0,1-1 0,-1 0 0,2-2 0,-2 3 0,0-3 0,-1-1 0,-1 2 0,-2-2 0,1 1 0,-1-1 0,-1 0 0,-1-1 0,-1 1 0,-3-3 0,1 0 0,3 2 0,-4-3 0,-1 3 0,1-3 0,-2 0 0,2 0 0,-1-1 0,0 1 0,-1-1 0,0-1 0,-3-2 0,-3-1 0,2 1 0,-2-4 0,0 4 0,-3-5 0,1 3 0,-2-3 0,-1-1 0,-1 0 0,-2 0 0,0-3 0,0 2 0,-8-6 0,13 9 0,-13-9 0,11 8 0,-11-8 0,10 6 0,-10-6 0,7 6 0,-7-6 0,0 0 0,8 7 0,-8-7 0,0 0 0,0 0 0,0 0 0,0 0 0,0 0-516,0 0-365,-8 7-191,8-7-734,-11-6-1509</inkml:trace>
  <inkml:trace contextRef="#ctx0" brushRef="#br2" timeOffset="-162076.442">24930 7640 543,'-11'-1'525,"11"1"-49,0 0-52,0 0-12,-14-1-57,14 1-22,0 0-17,0 0-29,-11-3-62,11 3 37,0 0-58,0 0 3,-9-4-28,9 4 1,0 0-20,0 0 6,-11-6-4,11 6-11,0 0-5,-9-5-30,9 5 21,0 0-19,-9-6 36,9 6-41,0 0 27,-11-7-59,11 7 27,0 0-62,-5-11 30,5 11-56,0 0 47,-2-14-51,2 14 24,2-12-26,-2 12 47,5-12-47,-5 12 50,11-15-45,-6 8 42,1-1-54,1-1 51,1 2-61,2-1 59,0 0-49,1 1 48,-1 1-40,2 1 38,1-2-44,-2 2 35,3 3-37,-3-1 16,0 2-33,3-1 37,-14 2-37,23 2 38,-13-1-40,2 3 46,0 3-51,0 0 39,-3 2-2,3-1-3,-4 3-7,1 0-1,-1 1 1,0 1-2,-1 2-3,-4-1 7,3 1-10,-1 0 1,-5-3 3,2-1-33,-1 3 38,-1 0-38,-1-3 42,1 2-37,-2-4 36,2-9-35,0 21 39,0-21-40,-2 18 39,2-18-32,-3 14 32,3-14-38,-1 13 34,1-13-36,0 0 39,0 11-41,0-11 36,0 0-41,0 0 42,0 0-42,0 0 48,0 0-47,15-2 35,-15 2-2,9-12-4,-3 4-12,1-1-6,0-2-12,-1-2 1,3 1-4,-3-2 4,2-1-45,-1 1 58,2-4-43,0 4 53,-4 0-33,3-1 33,-1 1-34,0 1 49,-2 1-51,-1 2 74,1 0-63,-2 1 47,2 1-46,-5 8 53,4-14-49,-4 14 46,5-12-48,-5 12 49,0 0-49,1-12 44,-1 12-49,0 0 47,0 0-41,-5-8 47,5 8-53,0 0 57,0 0-50,-9 8 45,9-8-44,-4 8 47,4-8-47,-1 10 39,1-10-37,-2 14 46,2-14-3,2 19 0,-2-19 3,1 21-2,0-10 10,2 1-4,1 0-47,0 2 48,-2-2-48,4 2 52,-2-1-41,0-2 28,1 0-42,-1 0 44,0 1-45,2-3 50,0 2-47,-1-3 49,1 1-49,-6-9 48,9 13-50,-9-13 30,8 13-79,-8-13-30,8 10-73,-8-10-47,7 7-40,-7-7-33,9 3-60,-9-3-47,0 0-39,13 2 3,-13-2-84,9-5 3,-9 5-87,9-7-279,-9 7-445</inkml:trace>
  <inkml:trace contextRef="#ctx0" brushRef="#br2" timeOffset="-161537.257">25528 7602 89,'0'0'554,"0"0"-88,0 0-90,0 0-17,0 0-37,0-14-14,0 14-41,0 0-6,0 0-23,0 0-6,0 0 2,0 0 5,0 0-52,0 0 36,-2-11-56,2 11 26,0 0-28,0 0 9,0 0-15,0 0 5,4-12-13,-4 12-8,0 0 14,7-7-15,-7 7 42,10-6-50,-10 6 32,14-9-61,-14 9 47,19-5-45,-19 5 45,18-7-63,-18 7 38,24-3-52,-24 3 22,19 0-50,-19 0 25,21 1-33,-21-1 34,19 4-19,-19-4-4,13 8-3,-13-8-12,11 12-2,-11-12-4,3 12-5,-3-12-10,0 17-2,-5-9 9,5-8-11,-9 18 1,4-9-3,1-1-4,-4 2 0,3 0-1,-2-2 1,2-1-4,-1 1-27,1-1 32,5-7-24,-8 14 26,8-14-31,-8 9 27,8-9-22,-4 9 33,4-9 4,0 0-29,-5 11 41,5-11-31,0 0 30,0 0-30,5 8 22,-5-8 2,0 0-35,0 0 31,20-2-1,-20 2-61,13-4-14,-13 4-47,15-8-83,-5 4-16,-3-1-66,3 0-50,-2 0-9,1 1-120,-1-2 3,0 1-64,1 1-24,-1-5-46,2 4-685,-1-3-872</inkml:trace>
  <inkml:trace contextRef="#ctx0" brushRef="#br2" timeOffset="-160291.474">25971 7402 613,'0'0'662,"-10"4"-89,10-4-23,-8 4-50,8-4-29,0 0-48,-9 4-31,9-4-38,0 0-20,0 0-14,0 0-16,0 0-9,0 0 15,0 0-35,0 0-38,0 0-35,9 6 18,-9-6-62,11-3 7,-11 3-50,16-2 11,-16 2-54,15-2 20,-15 2-43,18-3 14,-18 3-41,19-4 15,-19 4-30,19-4 6,-19 4-74,19-4-39,-19 4-81,15-5-45,-15 5-20,14-3-33,-14 3-31,9-2-48,-9 2-77,0 0-36,10-5-22,-10 5-85,0 0-133,0 0-385,0 0-712</inkml:trace>
  <inkml:trace contextRef="#ctx0" brushRef="#br2" timeOffset="-160098.481">25966 7495 85,'0'0'758,"0"0"-148,-5 6-29,5-6-50,0 0-52,0 0-47,0 0-58,7 7-47,-7-7-41,0 0-47,0 0-21,18 0-24,-18 0-38,13-4-17,-13 4-35,17-4-21,-7 1-25,-10 3-5,19-4-11,-10 0-51,3 1-67,-2-1-61,-1 0-95,3 1-70,-4-2-90,3 1-69,-1 2-133,-1-4-516,-1 1-725</inkml:trace>
  <inkml:trace contextRef="#ctx0" brushRef="#br2" timeOffset="-159607.649">26275 7102 289,'0'0'638,"0"0"-92,-8-11-55,8 11-37,0 0-27,-7-8-3,7 8-24,0 0-30,-8-9-12,8 9-30,0 0-6,-5-7-24,5 7-19,0 0-21,0 0 23,-5-8-78,5 8 17,0 0-26,0 0-15,0 0-25,0 0 75,0 0-29,3 11 35,-3-11-41,2 14 14,1-5-196,-1 1-12,2 0 0,0 3 0,-1 0 0,1 0 0,0 1 0,0 1 0,2-4 0,-2 4 0,1-2 0,-1-1 0,0 1 0,2-2 0,-2 0 0,0-1 0,-1-1 0,-1 0 0,2 0-388,-4-9-253,4 16-157,-4-16-229,3 12-660,-3-12-1362</inkml:trace>
  <inkml:trace contextRef="#ctx0" brushRef="#br2" timeOffset="-155745.995">10144 8635 476,'0'0'683,"0"0"-89,0 0-46,0 0-52,0 0-31,0 0-52,0 0-45,0 0-34,-11-4-84,11 4-30,0 0 3,-4-10-16,4 10-44,0 0 2,0-13-4,0 13-17,0-12 8,0 12-50,4-13 38,-4 13-40,2-16 37,2 6-39,-1 1 20,2-1-14,-1 0-23,3-2 20,0 2-13,-1 1-5,2-3 6,1 2-32,-2 0-12,1 3-7,1 0-10,1-1-6,-1 4-9,0-2 8,2 4-8,-11 2-1,21-2-1,-8 5-2,-3 1-6,0 0 8,2 2-5,-2 4 9,1-2-12,-2 3-54,-1 1 63,0 0-46,1 0 52,-4 1-38,0 0 40,0 0-40,-1 1 44,-2-3-43,1 0 40,1 2-41,-2-4 19,0 3-7,0-4 28,-2-8-31,3 15 29,-3-15-28,1 13 33,-1-13-38,3 9 47,-3-9-47,0 0 41,2 11-45,-2-11 39,0 0-42,0 0 35,0 0-27,7-6 25,-7 6-37,3-10 42,-3 10-57,7-20 26,-5 8-52,1-2 47,-1-3-53,2 1 50,-1-4-4,1-1-6,0 0-41,-1-1 53,1 3-37,0 1 54,-2 1-40,0 1 50,0 1-43,0 3 43,-1 2-35,0-2 38,-1 12-41,1-14 32,-1 14-24,0 0 42,-1-15-48,1 15 47,0 0-46,0 0 35,0 0-32,-6 9 45,6-9-18,-3 18-20,3-18 39,-1 23-42,2-10 46,-1 1-43,1 3 44,2-1-45,0 0 47,-1 2-43,2-1 57,0-1-56,0-2 44,2 1-46,0 0 49,0-2-50,0 0 28,0-1-25,3 0 39,0-2-39,-1-1 35,1-1-45,-2-2-38,1 0-99,1-1-64,1-1-47,-10-4-92,21 5-64,-21-5-78,23 1-34,-23-1-125,24 0-521,-24 0-798</inkml:trace>
  <inkml:trace contextRef="#ctx0" brushRef="#br2" timeOffset="-155422.995">10772 8640 230,'0'0'673,"-7"-8"-88,7 8-77,0 0-14,-2-10-69,2 10-40,0 0-33,3-14-45,-3 14-35,7-8-46,-7 8-34,6-9-28,-6 9-9,11-7-31,-11 7-18,11-3-20,-11 3-13,0 0-11,14 1 13,-14-1 1,10 7-11,-10-7-1,7 10 2,-7-10 13,6 11-3,-6-11-6,4 15-6,-4-15-9,5 14-6,-5-14 10,1 14-2,-1-14-10,3 13-13,-3-13 17,4 12-33,-4-12 15,3 12-24,-3-12 21,4 9-23,-4-9-1,0 0 20,9 9-24,-9-9 22,0 0-28,14 3-2,-14-3-74,12-3-50,-12 3-47,13-5-63,-5 0-85,2 0-67,-3-2-77,3 2-76,-2-5-211,1 3-317,1-5-690</inkml:trace>
  <inkml:trace contextRef="#ctx0" brushRef="#br2" timeOffset="-155175.578">10865 8369 393,'0'0'864,"0"0"-168,-18-1-79,18 1-126,0 0-22,0 0-78,-9-7-34,9 7-72,0 0-23,0 0-26,4-12-30,-4 12-33,8-7-28,-8 7-25,14-10-31,-14 10-11,14-9-21,-5 6-3,0-3-21,-2 0-11,2 4-74,0-3-88,-1 0-28,-8 5-82,18-10-46,-18 10-58,14-4-38,-14 4-101,14-6-59,-14 6-490,11-2-656</inkml:trace>
  <inkml:trace contextRef="#ctx0" brushRef="#br2" timeOffset="-154990.659">10951 8424 194,'-4'9'660,"4"-9"-124,-5 13-20,5-13-32,-3 11-44,3-11-16,0 0-37,1 13-78,-1-13 3,0 0-63,7 5-26,-7-5-43,0 0-18,11 2-46,-11-2-7,12-4-36,-12 4-1,16-8-23,-7 4-31,1-1-100,2-2-48,-2-2-151,3 1-46,-2 0-42,1-1-151,-1 1-72,2-1-411,-1-1-605</inkml:trace>
  <inkml:trace contextRef="#ctx0" brushRef="#br2" timeOffset="-154404.597">11221 8096 168,'-10'-7'776,"10"7"-127,-7-6-51,7 6-49,-6-5-58,6 5-62,0 0-50,-10-5-35,10 5-45,0 0-15,0 0-25,-11 2-25,11-2-29,0 0-14,-3 13-32,3-13-30,0 0-19,0 19 9,0-19 25,4 17-62,0-8 19,-2-1-52,3 4 35,1-3-65,-3 1 50,3 0-58,-1 0 44,1 0-55,2-1 23,-2-1-28,1 1 47,0-3-57,2 0 42,-1 2-36,-1-3 35,2-1-37,3 0 42,-12-4-44,18 3 44,-18-3-53,20 1 37,-20-1-58,21-2 43,-11 0-44,-1-2 35,-9 4-40,18-5 45,-18 5-34,14-10 38,-14 10-34,14-11 8,-8 4 2,-6 7 3,8-14 2,-2 5 8,-6 9 4,4-16 1,-1 7-6,-3 9 10,2-17-4,-2 17 8,2-15-1,-2 15 0,0-13-1,0 13 1,-2-12 0,2 12-1,0 0-5,-1-15 2,1 15 2,0 0 3,0 0 8,0 0 7,0 0 3,0 0 21,-5 10 8,5-10 45,0 14-40,0-3 51,1 3-2,-1-2 41,3 5 1,-2 0-3,0 3 17,1-1-6,1 4-4,0-1-93,-1 1-56,3-1 0,-3-1 0,3 1 0,-3-3 0,3-2 0,-2 0 0,0-1 0,1-3 0,-1 2 0,-1-5 0,0 1 0,2-1 0,-4-10 0,4 15 0,-4-15 0,2 14 0,-2-14 0,3 10 0,-3-10 0,0 0 0,0 0 0,1 10 0,-1-10 0,0 0-439,0 0-190,0 0-178,0 0-246,-9-5-612,9 5-1332</inkml:trace>
  <inkml:trace contextRef="#ctx0" brushRef="#br2" timeOffset="-151728.487">29545 6895 20,'0'0'746,"0"0"-167,-14 1-75,14-1-30,0 0-56,0 0-22,-17 0-11,17 0-52,0 0-14,-9-4-46,9 4-19,0 0-29,-7-6 6,7 6-38,0 0-11,-4-11-25,4 11 15,0 0-46,0-14 11,0 14-35,5-12 5,-5 12-28,9-15 11,-3 6-26,2 4 9,0-5-21,1 2 8,1 0-11,0 0 8,0 3-17,-1-2 5,3 4-27,-3 1 14,1-3-16,-10 5 7,20 0 3,-20 0-14,22 6-8,-13-2 6,0 6 0,0 0 8,-2 2-11,0 2-1,-3 0 0,0 1-1,-2 0-1,1 0 2,-3 1 1,-3-1-2,3-1-2,-2 3-2,-1 0 1,0-3-3,1 0 5,-2-1-3,1-1 2,1-2-8,-1 0 4,3-10-8,-4 16 9,4-16-5,-2 12 1,2-12-16,0 0-2,-2 12-10,2-12 10,0 0-24,0 0 15,0 0-24,12-1 14,-12 1-19,12-10 18,-7 3-22,4-1 12,-2-4-13,2-1 20,1 0-15,0-3 13,0 0 24,0 0-18,-1-2 30,-1 4-18,-1 2 26,2-2-18,-1 2 25,-3 1-23,0 0 26,-1 2-19,1 0 24,-1 2-22,-4 7 20,5-13-23,-5 13 24,5-9-25,-5 9 23,0 0-25,3-10 21,-3 10-25,0 0 26,0 0-18,0 0 21,-8 11-26,8-11 52,-4 14 6,4-14-17,-3 21 28,3-10-9,-1 2 19,2-1-15,-1 3 23,3-1-9,0 3 21,-1-2-37,2-1 6,0 1-26,1-1 11,0 1-15,3-1 16,-3-1-26,3 0 9,-2-2-16,3-1-5,-1 1-97,-1-5-82,2 2-91,1-3-73,1 0-131,-1-2-79,3-1-126,-2-1-725,3-1-1007</inkml:trace>
  <inkml:trace contextRef="#ctx0" brushRef="#br2" timeOffset="-151412.35">30084 7067 289,'-9'-7'785,"9"7"-184,0 0-62,0 0-77,-5-7-24,5 7-53,0 0-46,0 0-41,6-11-24,-6 11-49,9-3-7,-9 3-21,11-2-26,-11 2-28,14 0-8,-14 0-14,14 3-14,-14-3-8,12 6-17,-12-6-19,10 8-5,-10-8 2,6 12 8,-6-12 13,1 12 8,-1-12-3,-2 16 5,2-16-1,-7 17 9,2-8-10,1 0-5,-1-1-14,-1 1-2,6-9-17,-8 15-16,8-15-6,-8 13 14,8-13-22,-3 10-11,3-10 10,0 0-2,-2 12 0,2-12-6,7 7 1,-7-7 2,11 3-21,-11-3-58,19-2-67,-19 2-48,23-2-65,-9-4-43,3 2-57,-2-1-77,3-1-84,0-1-53,-1-1-147,3 1-507,-2-5-820</inkml:trace>
  <inkml:trace contextRef="#ctx0" brushRef="#br2" timeOffset="-151196.538">30459 6970 821,'0'0'729,"0"0"-80,-13-5-77,13 5-56,0 0-73,0 0-35,0 0-58,-9-3-14,9 3-64,0 0-20,0 0-52,11-3-16,-11 3-57,13-3-5,-13 3-43,19-3 4,-19 3-36,23-3-16,-12 1-88,1-1-44,0 1-75,-1-1-53,1 1-105,-2-1-85,0 1-75,-10 2-90,21-6-622,-21 6-814</inkml:trace>
  <inkml:trace contextRef="#ctx0" brushRef="#br2" timeOffset="-150980.372">30533 7028 345,'-8'9'806,"0"-1"-121,8-8-72,-10 12-68,10-12-9,-8 11-58,8-11-51,-5 10-58,5-10-32,0 0-30,-1 13-34,1-13-24,4 9-45,-4-9-24,8 6-40,-8-6-25,14 4-25,-14-4-17,16 1-26,-4-2-7,0-1-90,0 2-70,1-2-55,1-1-70,1-1-63,2-1-93,1 1-75,-3 0-53,3 0-166,1-4-522,2 1-825</inkml:trace>
  <inkml:trace contextRef="#ctx0" brushRef="#br2" timeOffset="-150548.063">30962 6856 766,'0'0'757,"-8"-13"-146,8 13-47,-2-11-95,2 11-19,2-9-58,-2 9-55,5-9-38,-5 9-33,12-7-29,-2 3-21,-10 4-21,19 0-14,-19 0-28,23 2-4,-10 0-16,1 4-17,-1-2-2,0 2-37,-3 3 5,0 1-23,-1 0-5,-1 1 0,-4-2-5,-2 4 28,0-1-5,-4 3-12,-2 0 0,-1 1-4,-3 3 5,-3 0 1,1-4 3,-3 2-5,3 1 1,-2-4-10,1-2-4,2 0-13,1-2-1,2 0-12,0-2 2,0 1 13,6-9-1,-7 11 12,7-11 25,0 0-2,1 15-5,-1-15-11,12 4-11,-12-4-11,21 4-1,-21-4-9,26 0-3,-8-1-3,0-2-6,3 1-5,3 0 3,0-2-5,0-1-3,3 2 0,-3-2 0,1 1 0,0 0 0,-3 0-6,0-1-69,-2 1-75,-4-1-61,2 2-54,-1-1-61,-2-1-87,-2-2-75,0 4-148,-4-2-137,0 0-764,-1-1-1173</inkml:trace>
  <inkml:trace contextRef="#ctx0" brushRef="#br3" timeOffset="-141463.608">21056 9405 577,'0'0'545,"0"0"-95,0 0-19,-7-6-38,7 6-38,0 0-31,0 0-20,-6-7-10,6 7-17,0 0-67,0 0 32,-7-10-39,7 10 12,0 0-9,-5-9-10,5 9 9,0 0-22,-6-9 13,6 9-45,-8-6 35,8 6-40,-6-7 15,6 7-69,-11-7 45,11 7-23,-12-5 4,12 5 5,-16-7-24,16 7-15,-18-8 5,8 5-9,10 3 1,-20-6-5,20 6 6,-20-7 1,9 6-8,1-2-10,10 3-11,-22-4 6,22 4 0,-21-3-11,21 3-1,-21-3-7,10 2-10,11 1-31,-21-3 0,21 3 0,-22-2 0,22 2 0,-23-1 0,23 1 0,-19 0 0,6 1 0,13-1 0,-20 2 0,20-2 0,-23 3 0,23-3 0,-23 4 0,13-2 0,-3 1 0,1 0 0,2-1 0,-3 2 0,3 0 0,-3 0 0,2-1 0,1 1 0,-4 3 0,2-2 0,-1 0 0,3 1 0,0-2 0,-2 2 0,3-1 0,-1 1 0,-1 1 0,0 1 0,0-3 0,0 2 0,0 1 0,1 1 0,-1-3 0,2 2 0,-2 0 0,1 0 0,1 2 0,0 0 0,-1-2 0,2 3 0,-1-1 0,2 1 0,-3 0 0,2 1 0,0 0 0,-2 0 0,2 1 0,1 1 0,-2-2 0,0 1 0,2 0 0,0 2 0,-1-3 0,0 1 0,2 1 0,0 1 0,0-3 0,-1 2 0,0 1 0,2-3 0,1 2 0,-1-1 0,1-1 0,1 2 0,-1-1 0,0 0 0,3-2 0,-2 3 0,2-2 0,-2 0 0,2 0 0,1 3 0,-1-3 0,1 2 0,-2 0 0,2-1 0,0 0 0,2 1 0,-2 0 0,0 0 0,1-1 0,2 4 0,-2-4 0,0 3 0,2-1 0,-1-1 0,1 3 0,1-3 0,-2-2 0,2 3 0,-1-1 0,0 1 0,1-3 0,0 2 0,1-1 0,0 0 0,0-2 0,1 1 0,-1 1 0,0 0 0,1-2 0,0 2 0,1-3 0,-1 3 0,1-1 0,-1 0 0,2 0 0,-1 0 0,0 0 0,1 0 0,2-2 0,-3 2 0,4 0 0,-1-2 0,0 1 0,0 2 0,3-4 0,-3 1 0,3 1 0,-1-1 0,-1 0 0,2-2 0,0 3 0,3-1 0,-3-2 0,4 4 0,-5-4 0,4 1 0,-2-2 0,1 0 0,-1 3 0,0-3 0,2 0 0,-2 1 0,2-3 0,-2 1 0,2 0 0,-2 0 0,1-1 0,-1 1 0,1-2 0,0-1 0,0 2 0,-1-2 0,1 1 0,-1 0 0,3-2 0,-4 0 0,2 0 0,-2 1 0,2-2 0,-1 0 0,0-1 0,0 2 0,1-2 0,0 0 0,0 0 0,-1-2 0,3 2 0,-2-2 0,0 2 0,1-3 0,1 0 0,-1 1 0,-1 0 0,1-2 0,0 0 0,0 1 0,-1-2 0,0 1 0,2-1 0,-3 1 0,1-1 0,-1 0 0,1-1 0,0 0 0,0 1 0,-1-2 0,1 2 0,-1-2 0,0-1 0,0 3 0,-1-2 0,1 0 0,-1 0 0,0 1 0,0-2 0,-2 0 0,1 1 0,-1 0 0,1 1 0,-2-1 0,-1-1 0,1 2 0,-1-2 0,1-1 0,0 1 0,1-1 0,-4 1 0,3 0 0,-1-3 0,0 2 0,-1 1 0,1-3 0,0 1 0,-1 0 0,0-2 0,-1 2 0,1-2 0,-1 0 0,1 1 0,-2 0 0,1 0 0,-1-1 0,1-1 0,-1 3 0,-1-1 0,-1 0 0,0 0 0,0 0 0,-1 1 0,1-1 0,1 1 0,-2 0 0,-1-2 0,2 0 0,-1 0 0,-1 2 0,1-2 0,-2 0 0,2 0 0,-1 0 0,0 2 0,0-2 0,1-2 0,-2 4 0,0-2 0,0 0 0,-1 12 0,2-23 0,-2 12 0,0 11 0,0-23 0,0 23 0,0-23 0,0 23 0,-2-22 0,2 22 0,-1-21 0,0 10 0,0 0 0,-2-1 0,2 0 0,-2 0 0,1 2 0,-1-2 0,1-1 0,-2 1 0,1-2 0,1 2 0,-2-1 0,-1-1 0,1 1 0,-1 0 0,0 0 0,1 1 0,-3-1 0,1 1 0,0-1 0,-1 1 0,1-1 0,-1 2 0,0-2 0,1 2 0,-2 0 0,0 0 0,-2 1 0,1-2 0,1 3 0,-2-2 0,1 2 0,0-1 0,-2 0 0,2 1 0,-2 0 0,-1 0 0,0 0 0,1-1 0,-2 2 0,0 0 0,-1-1 0,1 1 0,-2 0 0,0 1 0,-1 0 0,1 0 0,-1 1 0,0 2 0,0-1 0,-1 0 0,-1 0 0,1 3 0,-2-1 0,0 1 0,1 0 0,-1 2 0,-1 0 0,-1 0 0,-1 2 0,1-1 0,0 1 0,-1 1 0,-2 1 0,0 0 0,0 1 0,-1 2 0,1-1 0,-3 3-162,4 1-470,-1 1-113,2 1-142,3 0-933,-4 2-1524</inkml:trace>
  <inkml:trace contextRef="#ctx0" brushRef="#br3" timeOffset="-140828.048">20712 10060 682,'-9'-11'622,"9"11"-68,-8-11-32,8 11-91,-9-12 53,9 12-31,-6-12 1,6 12-17,-5-10-37,5 10-9,-6-10-6,6 10-3,-4-9-55,4 9-1,0 0-37,-3-13 3,3 13-34,0 0-5,0 0-39,-3-11-179,3 11-35,0 0 0,0 0 0,0 0 0,0 0 0,8 6 0,-8-6 0,6 8 0,-1-1 0,1 1 0,0 3 0,0-1 0,-1 5 0,2-3 0,-1 3 0,0 1 0,1-1 0,-2 0 0,1 1 0,0 0 0,0 0 0,-1 1 0,-1 0 0,1-3 0,-1 3 0,0-1 0,0-1 0,-2 1 0,0-2 0,1 0 0,-2-2 0,-1 0 0,2 0 0,-1-2 0,-1-10-626,0 17-102,0-17-76,0 14-136,0-14-673,0 0-1266</inkml:trace>
  <inkml:trace contextRef="#ctx0" brushRef="#br3" timeOffset="-140266.89">21075 9933 352,'3'-11'833,"0"3"-149,-3 8-126,5-16 4,-5 16-62,2-15-18,-2 15-36,3-14-59,-3 14-4,0 0-75,0-15 3,0 15-41,0 0-35,-1-11-20,1 11-39,0 0-2,0 0 13,0 0-56,-14 1 29,14-1-38,-9 12-9,5-4 4,1 2 13,-1 1-24,1 2 23,-2 1-30,2 1-78,2 1-21,-2 0 0,2 1 0,1 0 0,1 0 0,-1-1 0,3 1 0,-1 0 0,1-2 0,2 1 0,0-1 0,2-1 0,0-2 0,1 0 0,3 0 0,0-3 0,3 2 0,-3-5 0,2 0 0,1-1 0,0-1 0,0-2 0,-1-2 0,2 0 0,-2-1 0,1-2 0,1-2 0,1 1 0,-2-1 0,1-3 0,-2-1 0,-2 1 0,2-1 0,-3-3 0,2 2 0,-5-1 0,0-2 0,-2-1 0,-1 1 0,-3-1 0,1-1 0,-4 1 0,-2-3 0,1 2 0,-4 1 0,1-1 0,-4 1 0,1 1 0,-2 2 0,-1 1 0,-1 0 0,-4 3 0,3 1 0,-1 0 0,1 3 0,-3-1 0,4 3 0,-2-1 0,2 2 0,-1 0 0,0 2 0,1-1 0,1 0 0,0 0 0,12-1 0,-20 5-407,20-5-150,-16 4-134,16-4-54,-15 5-108,15-5-712,-10 5-1207</inkml:trace>
  <inkml:trace contextRef="#ctx0" brushRef="#br3" timeOffset="-137221.197">20816 10937 91,'0'0'381,"0"0"-97,0 0-56,0 0-35,0 0-22,2-11-19,-2 11 2,0 0-16,0 0-18,0 0-11,0 0 4,1-12-4,-1 12-2,0 0 0,0 0 4,0 0 1,0 0 5,2-12 0,-2 12 8,0 0 11,0 0 8,0 0 1,0 0 13,0 0-2,0 0 13,3-9 2,-3 9-16,0 0-4,0 0-13,0 0 4,0 0 2,0 0-42,0 0 33,0 0 2,0 0 18,0 0 15,0 0 3,0 0 2,0 0-3,-3 9-16,3-9-7,0 0-15,-2 12-2,2-12 0,0 0 40,-3 12-50,3-12 30,-2 9-56,2-9 33,0 0-28,-2 15 39,2-15-41,0 12 26,0-12-38,-1 13 27,1-13-33,0 14-78,0-14-3,0 15 0,0-15 0,1 17 0,-1-17 0,0 14 0,0-14 0,2 17 0,-2-17 0,1 18 0,-1-18 0,3 20 0,-3-20 0,2 20 0,-2-20 0,1 19 0,1-9 0,-1 2 0,-1-12 0,1 21 0,1-8 0,-1-1 0,0 1 0,2-1 0,-3-1 0,1 3 0,0-1 0,1-1 0,-1 1 0,-1 0 0,1 2 0,1 0 0,-2 1 0,2-1 0,-2-1 0,1 1 0,0 1 0,1 1 0,-2-3 0,1 2 0,0-2 0,-1 1 0,2 2 0,-1-3 0,0 3 0,0-2 0,-1 0 0,2-1 0,-1 0 0,-1 0 0,1 0 0,1-1 0,-1 2 0,0-1 0,0-1 0,-1 0 0,2 1 0,-1 0 0,-1-2 0,1 3 0,1-1 0,-2-1 0,0-1 0,1 2 0,-1 0 0,2-2 0,-2 2 0,0-1 0,0-1 0,1 4 0,-1-3 0,2-1 0,-2 1 0,1 0 0,-1 0 0,1 0 0,1 1 0,-2 0 0,1 0 0,-1-1 0,1 0 0,-1 0 0,0 0 0,1 0 0,-1 0 0,-1 1 0,1 1 0,0-2 0,0 0 0,0 2 0,0-2 0,0 2 0,-1-1 0,1 1 0,0 0 0,0 0 0,0-1 0,0 1 0,0-2 0,-1 2 0,1 0 0,0-1 0,0 0 0,0 0 0,-2 1 0,2-1 0,0 1 0,-1-1 0,1 0 0,-1 1 0,1 0 0,-2-2 0,2 1 0,0 0 0,0 0 0,0-1 0,-1 0 0,1 0 0,0 0 0,0 1 0,0 0 0,1-1 0,-1-1 0,0 2 0,2-1 0,-2 0 0,0 0 0,0-1 0,0 2 0,1-1 0,-1 0 0,0-2 0,0 3 0,0-1 0,0-2 0,0 2 0,0-1 0,1 0 0,-1 0 0,0-12 0,0 22 0,2-11 0,-2-11 0,1 20 0,-1-20 0,1 21 0,-1-21 0,1 20 0,1-9 0,-2-11 0,1 19 0,-1-19 0,3 18 0,-2-8 0,-1-10 0,3 19 0,-3-19 0,2 20 0,-2-20 0,1 19 0,-1-19 0,2 19 0,-2-19 0,1 20 0,-1-20 0,1 17 0,-1-17 0,3 17 0,-3-17 0,1 17 0,-1-17 0,0 17 0,0-17 0,1 14 0,-1-14 0,1 16 0,-1-16 0,2 15 0,-2-15 0,2 16 0,-2-16 0,2 16 0,-2-16 0,1 14 0,-1-14 0,1 15 0,-1-15 0,1 12 0,-1-12 0,2 12 0,-2-12 0,2 10 0,-2-10 0,0 0 0,2 15 0,-2-15 0,0 0 0,3 13 0,-3-13 0,0 0 0,3 9 0,-3-9 0,0 0 0,3 11 0,-3-11 0,0 0 0,0 0 0,0 0 0,3 10 0,-3-10 0,0 0 0,0 0 0,0 0 0,0 0 0,0 0 0,0 0 0,0 0-70,0 0-612,0 0-146,-9-10-190,9 10-748,-5-16-1460</inkml:trace>
  <inkml:trace contextRef="#ctx0" brushRef="#br3" timeOffset="-135399.875">21279 12122 663,'0'0'564,"0"0"-66,-7 6-50,7-6-29,0 0-39,0 0-21,0 0-30,0 0-86,0 0 24,0 0-41,-6-6 4,6 6-23,0 0 1,0 0-16,0 0-8,-1-12-3,1 12-33,0 0 28,0 0-38,-3-16 23,3 16-56,0 0 34,3-14-54,-3 14 40,2-12-66,-2 12 54,4-14-52,-4 14 41,5-15-52,-5 15 53,7-17-62,-3 10 38,-4 7-24,10-16 13,-5 10-43,0-3 32,1 3-39,1-1 37,2 0-36,-2 0 48,1 2-38,1 0 32,2 2-42,0-1 29,1 3-38,0 0 25,0 2-29,0 2 30,0-1-33,2 5 28,-1-1-36,0 2 37,-2 3-36,0-1 30,1 3-29,-3-1 29,0 2-3,-1 0-3,-1 1-3,-2 2-1,-1 0-3,0 0-4,-1 0-1,-2 1-26,-1-3 35,0 5-34,-1-4 31,-1-1-23,1 1 19,-2-1-22,1-2 27,1-1-32,-2-1 32,3-11-31,-3 20 30,3-20-26,-1 12 30,1-12-33,-1 11 25,1-11-29,0 0 40,0 0-36,0 0 26,0 0-35,0 0 36,11-6-44,-11 6 36,11-14-10,-5 5-4,0-2-15,2-1 15,-2 0-11,2-1-4,1-1-2,0-3-1,0 0-33,1-2 43,-2 2-23,1-1 41,0 0-46,-2 0 38,1 0-30,-3 1 43,2 2-36,-2 1 40,-2-2-36,0 5 41,0-2-37,-1 2 39,1 1-42,-3 10 42,2-19-22,-2 19 5,0-15-26,0 15 39,-1-12-41,1 12 41,-4-9-39,4 9 42,0 0-42,-10-5 43,10 5-45,0 0 43,-14 5-31,14-5 39,-10 5-53,10-5 53,-9 12-42,9-12 34,-10 14-42,6-5 51,0 2-50,1-1 44,-1 4-6,3-2-1,0 1-2,1 1-11,0-1 9,2 5-4,1-4 3,0 3 0,0 0 0,3 0 2,0 2-37,3-2 38,-2 1-38,3-2 45,0 1-40,-1-5 41,1 3-39,0-1 45,2-4-39,-3 1 37,3-1-38,0-1 32,-1-3-11,2 1 36,0-2-38,0 0 39,-2-2-27,1-1 14,0-1-22,0 0 23,-12-1-3,23-1-1,-23 1-2,20-3-4,-9 0-6,-1 1-1,-10 2-5,18-7-10,-18 7-45,15-8-44,-15 8-59,14-9-80,-14 9-48,10-9-41,-10 9-111,7-11-48,-7 11-71,6-11-59,-6 11-209,1-11-379,-1 11-807</inkml:trace>
  <inkml:trace contextRef="#ctx0" brushRef="#br3" timeOffset="-134036.12">22102 12201 390,'0'0'503,"0"0"-91,0 0-35,-8-6-39,8 6-2,0 0-43,0 0-14,-6-8-7,6 8-9,0 0-6,0 0 8,-3-9-54,3 9 22,0 0-49,3-11 16,-3 11-28,4-7 0,-4 7-16,6-12-8,-6 12 5,12-11-8,-5 5 12,0 1-31,0-2 20,1 2-38,1-2 33,-9 7-61,17-9 31,-17 9-64,17-4 33,-17 4-49,14-1 43,-14 1-36,16 4 41,-16-4-57,13 8 50,-13-8-58,9 12 43,-5-3-2,-4-9-13,4 18 2,-4-18-10,0 21-48,-1-11 50,-2 2-50,-1-1 40,0 0-46,-1 1 36,1 2-35,-1-5 51,-1 2-57,2-2 45,-2 0-32,6-9 39,-7 17-50,7-17 49,-7 11-41,7-11 34,-4 10-40,4-10 46,0 0-62,-5 11 53,5-11-44,0 0 52,0 0-51,0 0 53,0 0-57,0 0 54,0 0-49,10-5 46,-10 5-49,8-6 51,-8 6-53,9-7 48,-9 7-48,13-7 54,-13 7-51,15-7 50,-15 7-52,17-4 54,-7 1-51,-10 3 51,19 0-48,-19 0 47,23 1-53,-13 4 47,2-3-41,1 3 48,-2-1-52,3 1 56,-4 3-56,1-1 56,0 1-54,-3-1 52,0 1-51,-3 0 63,2 0-63,-7-8 52,7 18-47,-7-18 2,1 17-2,-1-17 11,-3 17 1,-1-7 4,1-2 0,-5 2-1,0-3 2,-1 2 0,-1 1 2,0-3-2,-2 3-2,0-3 3,-1-1-12,-1-1-41,1-1-31,0 1-34,-3-1-42,2-1-46,-2-3-28,2 2-62,-1-2-100,1 3-115,-3-6-80,3 3-239,-2 0-323,-1-2-767</inkml:trace>
  <inkml:trace contextRef="#ctx0" brushRef="#br3" timeOffset="-131586.671">22347 11664 577,'0'0'483,"0"0"-53,0 0-29,0 0-17,-13 1-45,13-1 9,0 0-3,0 0-15,0 0-20,0 0 2,0 0-37,-8 6-24,8-6-23,0 0-26,0 0-4,0 0 10,0 0-4,7 8-28,-7-8-14,0 0-15,10 4 5,-10-4 30,12 1-56,-12-1 22,15 2-60,-15-2 26,16 0-56,-16 0 31,19 0-53,-19 0 38,23-3-51,-13 1 32,3 1-47,-3-1 37,0 0-51,3-1 37,-3 2-39,-10 1 12,19-4-70,-19 4-16,14-4-81,-14 4-48,14-2-33,-14 2-25,0 0-31,14-2-63,-14 2-41,0 0-59,0 0-21,0 0-60,0 0-97,0 0-387,0 0-638</inkml:trace>
  <inkml:trace contextRef="#ctx0" brushRef="#br3" timeOffset="-131387.327">22393 11814 12,'0'0'749,"0"0"-177,-2 12-68,2-12-29,0 0-67,0 0-26,2 12-22,-2-12-53,0 0-30,8 5-57,-8-5-20,0 0-56,18 1-3,-18-1-48,13-1-6,-13 1-23,15-3-4,-15 3-61,18-3-43,-9-1-90,-9 4-93,18-4-53,-18 4-79,14-6-94,-14 6-141,15-8-335,-15 8-504</inkml:trace>
  <inkml:trace contextRef="#ctx0" brushRef="#br3" timeOffset="-123307.022">22980 11642 425,'0'0'578,"0"0"-70,0 0-63,0 0-13,0 0-43,6-7-7,-6 7-14,0 0-29,0 0-30,0 0-21,5-9-19,-5 9-11,0 0-4,0 0-2,0 0-29,0 0 33,0 0-59,6-8 53,-6 8-72,0 0 39,0 0-16,0 0-16,0 0-14,0 0-12,0 0-14,0 0-3,0 0-15,0 0-10,0 0-6,0 0-95,0 0-16,-6 9 0,6-9 0,-4 11 0,4-11 0,-3 14 0,0-4 0,-1 0 0,2-1 0,-1 3 0,-1-1 0,-1 0 0,1 2 0,2-2 0,-2 1 0,0 1 0,1-1 0,1-1 0,-2-1 0,1 2 0,2-2 0,-2 1 0,0-1 0,3-10 0,-3 15 0,3-15 0,-1 17 0,1-17 0,-2 13 0,2-13 0,-2 11 0,2-11 0,0 0 0,0 15 0,0-15 0,0 0 0,0 12 0,0-12 0,0 0 0,0 0 0,4 10 0,-4-10 0,0 0 0,9 5 0,-9-5 0,0 0 0,0 0 0,15 1 0,-15-1 0,11-2 0,-11 2 0,14-2 0,-14 2 0,15-3 0,-15 3 0,19-5 0,-19 5 0,20-4 0,-8 2 0,0-1 0,0 1 0,1-1 0,1 0 0,-1-1 0,0 2 0,-2-1 0,1 0 0,0 2 0,0-3 0,1 3 0,-2-2 0,0 1 0,-11 2 0,21-2 0,-21 2 0,22-3 0,-22 3 0,18-3 0,-18 3 0,18-1 0,-18 1 0,16-3 0,-16 3 0,16-3 0,-16 3 0,14-1 0,-14 1 0,12-2 0,-12 2 0,0 0 0,15-2 0,-15 2 0,0 0 0,11-2 0,-11 2 0,0 0 0,0 0 0,8-5 0,-8 5 0,0 0 0,0 0 0,1-12 0,-1 12 0,0 0 0,-4-10 0,4 10 0,-5-8 0,5 8 0,-6-8 0,6 8 0,-8-10 0,8 10 0,-8-11 0,8 11 0,-9-8 0,9 8 0,-11-8 0,11 8 0,-9-8 0,9 8 0,-9-6 0,9 6 0,-9-6 0,9 6 0,0 0 0,-10-6 0,10 6 0,0 0 0,-9-5 0,9 5 0,0 0 0,0 0 0,0 0 0,0 0 0,-12 2 0,12-2 0,0 0 0,-2 12 0,2-12 0,0 0 0,1 17 0,-1-17 0,1 15 0,-1-15 0,4 21 0,-1-10 0,-1 1 0,1 4 0,1-1 0,0 2 0,1 2 0,0 0 0,4 1 0,-3-1 0,2 0 0,-2-2 0,3 3 0,0-3 0,-1 0 0,-2-3 0,2 1 0,-2-2 0,1 0 0,-1-1 0,-1-2 0,1 0 0,0-2 0,-3 0 0,-3-8 0,7 13 0,-7-13 0,6 10-236,-6-10-326,0 0-82,3 10-137,-3-10-136,0 0-682,0 0-1252</inkml:trace>
  <inkml:trace contextRef="#ctx0" brushRef="#br5" timeOffset="-115115.411">20695 14134 182,'0'0'515,"0"0"-73,-4-12-62,4 12-20,0 0 12,-5-12-10,5 12-6,-2-11 14,2 11 6,-4-11-38,4 11 20,-3-12-32,3 12 20,-2-11-40,2 11 10,-3-9-17,3 9-11,0 0-12,-3-10-27,3 10-14,0 0-15,0 0-8,-2-11-15,2 11-26,0 0-8,0 0 6,0 0-162,0 0-7,0 0 0,-2 15 0,2-15 0,3 18 0,0-7 0,-1 4 0,2 1 0,0 1 0,1 2 0,0 3 0,1-2 0,0 1 0,-1 1 0,0 1 0,1-2 0,-1 0 0,0-1 0,1 2 0,-3-3 0,1-1 0,1 0 0,-1-2 0,0 0 0,-1-2 0,-1 1 0,1-3 0,-1 0 0,-2-12 0,4 19 0,-4-19 0,4 15 0,-4-15-181,4 11-396,-4-11-56,0 0-49,9 7-48,-9-7-61,0 0-668,13-4-1078</inkml:trace>
  <inkml:trace contextRef="#ctx0" brushRef="#br5" timeOffset="-114812.632">21046 14130 393,'4'-10'846,"-4"10"-128,6-13-57,-6 13-89,4-13-16,-4 13-51,4-10-39,-4 10-49,0 0-44,4-11-53,-4 11-11,0 0-32,0 0 9,4-9-45,-4 9 2,0 0 1,5 8-19,-5-8-12,3 12-19,-3-12-62,5 21-132,-3-7 0,-1 1 0,1 2 0,0 0 0,0 0 0,0 2 0,1 1 0,-2-3 0,0 2 0,1-1 0,0 0 0,0-1 0,-1 0 0,0-2 0,0 2 0,1-2 0,0-1 0,-1-1 0,1-1 0,-2-12 0,2 21-151,-2-21-313,1 20-55,-1-20-121,3 13-85,-3-13-119,1 10-693,-1-10-1173</inkml:trace>
  <inkml:trace contextRef="#ctx0" brushRef="#br5" timeOffset="-113904.284">21188 13939 726,'-5'-13'585,"1"1"-89,0 0-25,-1 3-56,-1-4-15,1 4-27,-2-4-30,2 4-39,-2-3-23,-1 2-23,2-1-24,-3 2-37,-1-2-6,0 1-4,0 0 18,-1 0-7,1 3-40,-2-2 32,-1 1-45,0-1 41,-1 2-40,0-1 19,-1 1-65,1 1 58,-1 1-30,1 0 12,-3-1-36,2 4 53,-1-2-47,1 0 38,1 2-39,0 0 18,0-1-71,0 3-56,1 0 0,-2 0 0,2 0 0,-1 3 0,0-1 0,0 0 0,-2 2 0,0 0 0,2 0 0,-2 2 0,1 1 0,0 0 0,-2 0 0,-1 3 0,3 1 0,-3 0 0,0 1 0,3 2 0,-3-1 0,2 1 0,0 0 0,0 2 0,1 1 0,1-1 0,-1 1 0,2 0 0,-1 1 0,2 0 0,1 1 0,0 1 0,2 0 0,0 1 0,-2 0 0,5 1 0,0 0 0,-1 1 0,3 0 0,1 1 0,0 0 0,2 1 0,0-1 0,2 1 0,0 1 0,2-1 0,2 1 0,0-1 0,1 3 0,2 0 0,0-1 0,3-1 0,-2 0 0,4 0 0,-3 0 0,2-3 0,1 3 0,2-4 0,0 2 0,-1-3 0,2 0 0,0-1 0,-1-4 0,-1-1 0,3 0 0,-2-1 0,3 0 0,0-3 0,0 2 0,0-2 0,-2 0 0,3-3 0,0 1 0,1 0 0,-2-5 0,0 1 0,1-1 0,-1 0 0,2 0 0,-1-3 0,1 0 0,0-1 0,0 0 0,0-1 0,0-1 0,0-2 0,0 0 0,1-3 0,0 2 0,-1-1 0,2-2 0,-2 1 0,0-1 0,0-2 0,-1 1 0,-1-1 0,1 0 0,0 0 0,-2-2 0,0 1 0,-1-1 0,1-1 0,-2-1 0,2 2 0,-2-2 0,2-3 0,-3 1 0,4-2 0,-3-2 0,3-1 0,-2-1 0,0 0 0,2-2 0,-4 2 0,2-3 0,-1 1 0,-2 0 0,0-3 0,-2 3 0,0-2 0,-2-1 0,-3 3 0,0 0 0,-2 1 0,-1-3 0,-4 1 0,-2 0 0,-3-4 0,-3 0 0,-1 0 0,-4 1 0,-2-2 0,-4 0 0,0-1 0,-2 4 0,-1 0 0,-1 4 0,-1-2 0,5 6 0,-5-1 0,2 5 0,-1-2 0,0 3 0,1-1 0,-1 1 0,-2 1 0,3 4 0,3 0 0,-3 1 0,1 1 0,0 3-136,4-1-335,-1 4-43,2 1-133,-2 3-136,-2 0-998,0 1-1477</inkml:trace>
  <inkml:trace contextRef="#ctx0" brushRef="#br5" timeOffset="-112396.141">20827 15141 369,'-3'-9'406,"3"9"-68,0 0-11,-3-11-37,3 11-10,-2-10-29,2 10-20,0 0-13,-3-14-4,3 14 18,0 0-2,-2-11 17,2 11 5,0 0-9,0 0-11,-3-13-23,3 13-5,0 0-9,0 0 2,0 0-25,-3-11 4,3 11-29,0 0 13,0 0-33,0 0 8,0 0-23,0 0 40,0 0-5,0 0-15,0 0-1,-6 12-1,6-12-6,-1 13 2,1-13-13,-1 18-4,1-18 34,-1 21-18,-1-9-22,2 1 15,0-1-28,-1 4-10,1-3-3,-1 3-4,1 1-49,0 1-24,-2 1 0,2 1 0,-1-2 0,0 2 0,1 1 0,-2 3 0,1-3 0,0 2 0,1 1 0,-1-2 0,-1 3 0,2-3 0,-1 0 0,1 2 0,0 1 0,-1-2 0,1 1 0,-2 0 0,0 1 0,1-3 0,0 2 0,-1-1 0,1 0 0,1 2 0,-1-3 0,-2 1 0,2 1 0,1-2 0,0 1 0,-1 2 0,-1-2 0,2 0 0,-1-2 0,1 0 0,0 2 0,0-1 0,0-3 0,0 3 0,1 2 0,1-2 0,-1 2 0,0 0 0,0-5 0,1 2 0,-1 0 0,-1-1 0,1 1 0,1-1 0,-1-1 0,0 2 0,1-1 0,0-1 0,-2 2 0,1 0 0,0-3 0,1 2 0,-1-1 0,0-1 0,0 2 0,1-2 0,-1 2 0,2-2 0,-2 0 0,0 1 0,1 0 0,-1-1 0,0-1 0,0 2 0,2-2 0,0 0 0,-1 0 0,0 0 0,0-1 0,0 1 0,0-1 0,0 1 0,-1-1 0,2-1 0,0-1 0,-2 0 0,1-1 0,0-1 0,0 0 0,0-1 0,-1-1 0,2 1 0,-3-11 0,3 18 0,0-8 0,-3-10 0,2 15 0,-2-15 0,2 12 0,-2-12 0,2 10 0,-2-10 0,0 0 0,1 13 0,-1-13 0,0 0 0,2 11 0,-2-11 0,0 0 0,0 0-226,2 10-148,-2-10-56,0 0-103,0 0-118,0 0-61,0 0-240,0 0-418,0 0-972</inkml:trace>
  <inkml:trace contextRef="#ctx0" brushRef="#br5" timeOffset="-111056.195">21578 15895 619,'0'0'611,"0"0"-86,-13-4-46,13 4-69,0 0-15,-11-6-39,11 6-15,0 0-41,-11-8-48,11 8-15,-5-6-28,5 6-26,0 0-10,-7-12-14,7 12-9,0 0-22,-3-14-23,3 14-8,0 0-7,1-18-4,-1 18-1,4-11-4,-4 11-5,8-12-2,-8 12-8,8-10-13,-8 10-5,12-10 0,-12 10 0,17-2-8,-17 2-7,19 2-6,-6 4 1,0-1 4,1 2-4,-3 2-1,3 1-4,-2 3 2,-1 3 15,1 0-20,-3 2 18,-2 0-27,1 0 11,-3 2-18,-1 1 14,-1-2-9,-1 1-3,-1-1 3,-1 0-14,0-1 5,0-1 0,-1 2-1,0-2-4,0-1 4,-1-2 1,1-1 7,0-2-9,-1 2 5,2-13 1,-2 17-5,2-17-3,-1 15-2,1-15 1,0 0 2,-2 10-2,2-10 1,0 0-2,0 0 0,0 0 0,3-12 1,-3 12-1,2-15 1,1 4 16,0 0-13,0-4 10,0 0-16,1-1 14,1-1-10,0-3 18,1-1-17,-1 0-1,2 1 4,-2-1-6,3 1 5,-3-1-2,0 1 3,1 0 23,-2 4-24,1 1-3,0 0-1,0 1 1,-2 4 2,0-1 1,-1 1 2,-2 10-2,5-15-1,-5 15 1,4-12-1,-4 12-5,0 0 3,3-10-1,-3 10 3,0 0-5,0 0 2,0 0-2,-4 14 23,4-14-23,-5 16 8,3-4-9,0 0-4,-1 2 22,2 0-18,0 1 16,-1 0-18,1 4 19,1-4-12,1 2 11,1 0-16,-1 0 0,2 1 3,0-3 0,3 2 3,-3 0 4,5-5-4,-3 5 3,3-4 3,-2-1-5,4 0 6,-1 0-5,0-5 13,0 0 5,3 0-4,-2-2 5,1-2 33,1-2-19,1-1 4,1-1 13,-1-1 6,2-1 0,0 0 1,-1-2-16,-2 1 3,-2 1-14,3-2 0,-4 1-4,0 1-11,-9 3-5,15-8-1,-15 8-1,12-6-10,-12 6-48,11-6-72,-11 6-53,0 0-98,9-6-72,-9 6-100,0 0-114,8-5-90,-8 5-183,0 0-427,0 0-866</inkml:trace>
  <inkml:trace contextRef="#ctx0" brushRef="#br5" timeOffset="-110421.2">22219 16064 37,'0'0'836,"-2"-13"-173,2 13-46,-3-13-70,3 13-53,-1-11-49,1 11-45,-3-10-42,3 10-52,0 0-29,-2-12-29,2 12-36,0 0-34,0 0-31,-4-10-1,4 10-49,0 0 5,0 0-36,0 0 15,0 0-20,2 15 22,-2-15-20,3 13 10,0-4-26,-1 2 8,1-2-22,-1 1-13,1-2 0,1 4-3,0-2-4,1 0 10,0-3-15,0 2 5,0-2-6,2 1 1,-1-2-1,1 0 0,0 1 5,1-2-12,-8-5-1,16 5 0,-16-5 8,17 4-9,-17-4-1,19-1 2,-19 1-2,19-3 6,-9-1-2,-1 0-5,0 0-2,0-1 2,-1-1 18,0 0-24,-1-1 21,1 1-16,-2-1 14,-1 0-19,1 0 20,-1 0-15,0-2 16,-2 1-13,-3 8 8,6-17-7,-6 17 10,2-14-14,-2 14 11,1-15-14,-1 15 9,2-14 0,-2 14 5,-2-10 23,2 10-4,0 0 14,0-13-3,0 13 6,0 0-2,0 0-2,-1-11-3,1 11-9,0 0-12,0 0-2,0 0-1,0 0 7,-5 12 21,5-12 12,0 15-14,0-15 6,0 19 4,0-19-6,0 22-7,0-8 2,-1-1-10,1-1 5,0 4-11,0 0 1,0 1 8,0 0-8,0 0-4,0 0-5,1 0-1,0-2 1,1 2-6,-1-2-2,0-1-4,0-2 0,1 0 0,0 0-1,-2-12-20,2 18-54,-2-18-46,2 14-41,-2-14-32,3 12-29,-3-12-70,0 0-38,2 12-94,-2-12-87,0 0-83,0 0-165,0 0-518,9-7-884</inkml:trace>
  <inkml:trace contextRef="#ctx0" brushRef="#br5" timeOffset="-110052.357">22775 15716 775,'0'0'657,"0"0"-90,0 0-72,-6-7-39,6 7-63,0 0-8,0 0-72,0 0-8,0 0-53,-8-5-5,8 5-17,0 0-15,0 0-24,0 0-13,0 0-17,0 0-4,0 0-6,0 0-11,5-7-12,-5 7-8,9-4-17,-9 4-16,12-5-17,-12 5-12,14-5-19,-5 1-1,1-1-6,-1 1-14,0 0 3,1-1-4,-1 0 2,1 1-14,-1-1-65,0-1-59,0 2-71,1 0-53,-10 4-45,17-7-72,-17 7-72,15-6-80,-15 6-67,13-5-189,-13 5-317,10-2-701</inkml:trace>
  <inkml:trace contextRef="#ctx0" brushRef="#br5" timeOffset="-109812.872">22828 15833 589,'0'0'673,"0"0"-131,-8 8-48,8-8-21,0 0-46,0 0 7,-4 9-32,4-9-40,0 0-44,0 0-29,8 5-25,-8-5-35,0 0-28,17-1-29,-17 1-25,16-2-25,-6 0-22,2-1-22,-2 1-16,-1-2-16,2 1-9,-2-1-7,2 1-76,0-1-74,-11 4-83,17-4-76,-7 0-122,-10 4-99,18-7-93,-18 7-790,18-7-982</inkml:trace>
  <inkml:trace contextRef="#ctx0" brushRef="#br5" timeOffset="-109188.761">23295 15602 661,'-6'-14'621,"6"14"-89,-3-11-45,3 11-58,-1-15-4,1 15-59,3-15-2,-3 15-25,6-15-33,-1 6-28,-5 9-8,9-15-6,-2 9-22,-1-1-19,4 2 3,-2 1-12,1-1 4,1 2-12,-10 3-39,20-3-17,-20 3-13,21 2-3,-21-2-23,18 5-15,-8 0-16,-2 1-2,-1 1-18,0 1-4,-1 2-13,-2 0-3,-2 2-8,0 0-3,-2 1-7,-2 2-4,0 1-6,-2 1 5,-2 0-6,-2 2-1,-1-2-7,0 3-2,-2-3-2,0 1 0,0-1-1,-2 3 9,0-3-12,1 0 2,-1-2 4,0 2-2,2-3-2,0 2 7,1-4-8,1-1 2,1 0-2,2 0 5,-2-2-6,3-2 8,0 0-7,5-7 4,-6 14-5,6-14 8,-5 9-9,5-9 16,0 0-1,1 11 6,-1-11-1,9 5 4,-9-5 5,13 1 8,-13-1-4,21-1 1,-8-1 0,3-1 9,-1-1-37,1 0 0,2-1 0,-1-1 0,3-2 0,2 1 0,-3 0 0,0 0 0,-1-1 0,0 3 0,-3-2 0,0 2 0,0-1 0,-2 0 0,-2 1 0,1 1 0,-2 0 0,-1 0 0,1 0 0,-10 4 0,14-7 0,-14 7 0,13-5 0,-13 5 0,9-5-283,-9 5-98,0 0-81,9-6-67,-9 6-127,0 0-131,0 0-826,0 0-1266</inkml:trace>
  <inkml:trace contextRef="#ctx0" brushRef="#br6" timeOffset="-97471.393">20872 17244 549,'0'0'554,"0"0"-92,3-13-38,-3 13-30,0 0-38,-1-11-3,1 11-14,0 0-18,-5-13-23,5 13-13,-5-8-28,5 8-27,-7-7-15,7 7 2,-10-6-18,10 6 3,-14-5-35,14 5-9,-18-5-16,18 5-4,-24 0 4,10 2-2,-2-1-20,-1 1 38,0 0-28,-1 2 0,0-1-25,0 0 0,-1 2-14,1-1 12,-1 1-16,2 0-15,0 0-16,1 0-7,0 0-12,-1 2-7,3 0 1,1-1-15,-1 3 1,2-1-6,0 1 3,0 1-4,1 1 1,-1 1 0,1 1 1,-1 1-1,2 1 1,1-3 1,-2 4 1,3 0-6,-1 1 0,3 1 2,-3 0-2,2 2-1,2 1-1,0-2 1,1 2-4,0 0-1,1 1 7,1 2-6,1-1 6,0 1-3,1-3 5,1 5-3,0-2 25,2 2-16,2-1 10,0 0-16,-1-1-11,2 1 0,3 0 0,-1-1 0,2 1 0,0-4 0,2 2 0,1-1 0,2-1 0,-2-4 0,3 2 0,-2-3 0,3 1 0,1 0 0,2-2 0,-3-1 0,2-2 0,1 2 0,-1-4 0,2 1 0,0-1 0,-1-1 0,3 0 0,-1-2 0,1 1 0,-1-1 0,2-2 0,0 0 0,0-2 0,0 0 0,0 0 0,-3 0 0,1-3 0,-1 0 0,0 0 0,0 0 0,-1-2 0,1-1 0,-2 1 0,-1-2 0,1 3 0,0-3 0,-2-1 0,0-1 0,-1 1 0,2-1 0,-4-2 0,1 1 0,-1 1 0,1-3 0,-2 1 0,1-3 0,-1 3 0,2-4 0,-2-2 0,-2 3 0,2-2 0,-2 1 0,0-2 0,-1-2 0,-1 2 0,-1-2 0,1 1 0,-3 0 0,0 0 0,-1-2 0,0 1 0,-2-4 0,0 3 0,0-1 0,-3 1 0,0-1 0,-2-1 0,1 1 0,-4 0 0,0-4 0,0 2 0,0-3 0,-2 2 0,-3-2 0,1-1 0,0-1 0,-2-1 0,0 1 0,1-1 0,-2 1 0,1 1 0,-2-2 0,1 2 0,0-1 0,-3 2 0,1-2 0,-1 1 0,-1 1 0,-2 1 0,1-1 0,-3 1 0,-3-4 0,3 8 0,-3-3 0,0 4 0,-2 2 0,4 0 0,-1 5 0,-1-1 0,1 6 0,-1 0 0,-1 1 0,2 4 0,1 0 0,-4 5 0,2 0-81,-1 2-156,1 2-93,-2 3-63,1 1-56,1 3-86,3 2-56,2-2-119,-2 6-832,2-2-1180</inkml:trace>
  <inkml:trace contextRef="#ctx0" brushRef="#br6" timeOffset="-97076.701">20761 17620 349,'0'0'795,"-5"-6"-104,5 6-68,0 0-53,-6-10-68,6 10-33,0 0-65,-6-7-43,6 7-49,0 0-39,0 0-49,0 0-32,-7-7-28,7 7-22,0 0-16,0 0-1,1 14 11,-1-14-14,4 20-9,-1-8-22,-1 4-18,3 1-11,1 0-14,-3 3-5,3 1-13,-1 0-10,1 0 1,0 0-7,1-1-4,-1-1-13,-2-2-56,1 0-76,3-2-62,-4 0-68,2-2-78,-1 0-85,0-3-74,-1-1-40,2 1-95,-6-10-625,6 10-869</inkml:trace>
  <inkml:trace contextRef="#ctx0" brushRef="#br6" timeOffset="-96559.636">20751 17623 736,'-1'-11'652,"2"1"-89,0-2-49,2 0-66,3 0-41,1-2-11,5 0-19,0 0-33,4 2-41,0 0-48,-2 5-29,1 1-28,1 2-35,-2 2-24,0 2-20,-1 2-15,-3 1-20,-1 2-9,2 3-17,-4 2-1,-1 1-16,-2 0-2,-1 2-8,-1 1-15,-2 1-1,0-1 0,-4 3-3,2-1-3,-1 0-5,-1-2 0,0 1-2,1-3-2,0 2 2,-1-4-6,0 0 7,-1-2-4,5-8-2,-5 13-5,5-13-7,-5 8-1,5-8-8,0 0 2,0 0 1,0 0 5,0 0 3,0 0 1,0 0 3,1-10-2,-1 10 6,11-12 1,-11 12 0,14-12 0,-7 5 3,2 2-2,3 0 3,-2 0-3,-1 1 4,4 1-1,-13 3 2,21-1 4,-9 2 0,-12-1 1,21 3 6,-11 1 4,-1 3 6,-1-4 12,0 5 19,-2 1 16,0-1 17,-2 1 17,-2 0-7,-1 3-4,1-1-11,-4 0 9,1 4 6,-3-3-18,-1 2-2,-1 1-5,-3-2-11,-1 3-9,-3-2-6,0-1-9,-1 1-6,-1-1-6,-1-3-12,-2 1-2,3-2-3,-2-1-7,2-3-11,-2 0-12,1-1-52,-1 0-109,0-1-35,2-2-78,1-1-77,-2-1-113,1-1-135,0 2-179,1-4-638,-1 0-1050</inkml:trace>
  <inkml:trace contextRef="#ctx0" brushRef="#br6" timeOffset="-94811.934">21641 17824 715,'0'0'635,"0"0"-82,0 0-40,0 0-53,-14-2-39,14 2 11,0 0-16,7-6-36,-7 6-26,14-6 2,-2 1-45,0 0 23,3 0-11,2-2-40,6 0-10,2 0-47,-1 2-22,4-4-42,3 1-22,0 1-26,-1-1-15,2 3-27,0-1-4,-1 0-21,-4 1-6,-2 1-10,2-1-4,-3 1-7,0 0 7,-4 2-19,0-2 1,-1 3-3,-2-2-3,-1 1-4,-3-2-39,-1 2-31,-12 2-53,22-3-31,-22 3-54,16 0-38,-16 0-56,12-3-72,-12 3-50,0 0-50,0 0-65,10-2-14,-10 2-172,0 0-476,0 0-813</inkml:trace>
  <inkml:trace contextRef="#ctx0" brushRef="#br6" timeOffset="-94376.667">21835 17531 74,'-7'-7'903,"7"7"-184,-9-12-91,9 12-86,-6-12-52,6 12-29,-8-8-46,8 8-56,-3-9-50,3 9-49,0 0-39,-7-8-40,7 8-26,0 0-24,0 0-15,0 0-17,-11 6-8,11-6 0,-7 10-13,2-2-13,0 2-8,-1 2-11,-1 1-6,-4 2-6,2 2 3,-3 2-1,1-2-40,-1 0 24,-2 1-33,3-1 25,-2 1-23,-1-2 24,2 1-12,0-3 12,0 2-28,3-4 28,-1-2-27,2-1 20,2 0-18,-1-1 30,7-8-11,-11 12 32,11-12-18,-8 9 37,8-9-32,-5 7 25,5-7-38,0 0 42,-1 11-36,1-11 45,9 5-40,-9-5 48,16 4-11,-5-1-11,2 0-7,3-1-1,1 0-10,3 1-4,1 1-6,2 2-4,0-1-3,2 2-7,3 2-4,0-1-3,1 3-62,-3-1-85,0 2-62,2-2-58,-4 2-74,3 0-81,-1 1-107,-2 1-125,-4 1-874,0-2-1160</inkml:trace>
  <inkml:trace contextRef="#ctx0" brushRef="#br6" timeOffset="-93792.53">22785 17580 736,'0'0'627,"-2"-19"-55,2 19-51,-5-17-72,5 17-65,-5-17-26,5 17-25,-8-15-22,8 15-52,-9-12-27,9 12-21,-11-8-31,11 8-31,-16-5-23,16 5-8,-20 0-20,8 3-19,0 0-14,-3 2-14,0 2-9,1 1-7,-1 5-1,-1-1-15,1-1 0,2 3-7,2-1 2,1 1-20,1-2 18,2 0-14,0-1 13,0 0-14,5 1 15,-1-3-21,3-9 23,0 17-17,1-5 22,3-4-29,1 0 21,2-1-18,0-1 19,2 2-21,0-3 18,3 2-16,1-2 20,1 2-15,0-2 11,1 0-19,-1 2 19,1-2-20,1 0 22,-1 0-17,-1 2 14,1-1-14,-2 0 16,0 1-14,-2 0 23,0 1-12,-3-1 31,0 0-10,-3 1 35,1-1-21,-3 2 25,-3-9-19,2 17 15,-2-17-27,-3 18 31,-1-9-19,-1-1 24,-3 1-35,-2 1 25,0-1-39,-2 1 25,-1-4-29,-2 2 14,0-1-33,0-2 35,-2-2-43,2 1 30,1-1-30,0-1 30,-2-2-36,4-2 28,-4 0-42,3-3 6,-2 2-83,2-4-12,1-1-48,0-1-34,2-1-45,0-1-49,2 1-63,3-3-56,1 2-93,3-1-19,1 12-161,1-22-352,3 12-652</inkml:trace>
  <inkml:trace contextRef="#ctx0" brushRef="#br6" timeOffset="-93371.837">22997 17616 219,'0'0'710,"10"-2"-133,-10 2-73,0 0-60,0 0-40,0 0-33,0 0-16,0 0-37,-3 17-20,3-17-38,-7 14-27,3-2-42,1 0-4,-2 1-21,0 3-8,1 1-33,0 1-8,0 1-35,-1-2-1,3 1-28,0 0 4,1 1-28,0-3 11,1 0-24,1 1 20,0-4-16,2 0 10,2 0-20,-1-2 16,1-1-22,0-2 23,1-1-22,3-2 8,0-1-24,-9-4 23,17 3-18,-17-3 18,23-3-27,-12-1 19,1-1-10,-1-2 11,2-1-22,-3-1 26,1 0-19,-1-4 23,-3 1-16,1 0 12,-3-1-17,0 1 15,-3-2-14,-2 1 16,-2-1 2,1 0 3,-6-1 19,0 2-22,-1 2-2,-2 0-1,1 0-1,-1 1-1,-1 2 4,0 0-7,1 3-3,-1 3-3,0-3-1,11 5-25,-21-2-56,21 2-72,-18 1-54,18-1-87,-19 7-54,10-3-101,1 1-77,-1 1-786,9-6-920</inkml:trace>
  <inkml:trace contextRef="#ctx0" brushRef="#br6" timeOffset="-93055.709">23258 17381 74,'-4'-9'808,"4"9"-172,-5-14-64,5 14-67,-5-10-85,5 10-54,-4-10-54,4 10-4,0 0-9,0 0-25,0 0-4,0 0 2,0 0-15,0 0-11,3 21-6,-1-10-19,2 1-15,1 4 25,-1 1-40,0 4-16,1-1-25,0 2-21,-1 0-25,0 0-14,0 2-15,-2-1-20,1 0-3,0 1-12,-1-2-6,-1 2-9,1 1-12,0-1-34,-1-4-97,1 1-95,-2-2-38,1 1-67,0-1-58,-1-2-97,1 2-73,1-1-39,-1-2-140,0-2-547,2-2-879</inkml:trace>
  <inkml:trace contextRef="#ctx0" brushRef="#br6" timeOffset="-92526.867">23459 17836 891,'0'0'721,"-3"-12"-64,3 12-87,-2-13-50,2 13-63,-3-11-66,3 11-61,0 0-78,-2-10-33,2 10-24,0 0-9,0 0-22,0 0 16,0 0-29,7 8 14,-7-8-48,7 12 18,-3-3-40,1-1 7,-1 3-31,-1-1 29,2 1-35,1 3 28,-3-2-46,1 0 17,-1-2-36,-1 2 38,1 0-53,0 0 42,-1-1-58,2-2 45,-2 2-40,-2-11 49,3 18-20,-3-18-47,1 16 59,-1-16-58,1 14 46,-1-14-46,0 0 44,-1 13-44,1-13 49,0 0-44,0 0 61,0 0-12,0 0-2,0 0-13,-8-10-7,8 10 0,-4-19 0,2 7-4,0-5 19,0 0-32,1 2-3,0-5 2,0 2-3,1-2 4,0 2-19,1 0 18,1-1-18,1 2 25,0 0-24,3 2 19,-1 1-16,1-1 20,2 1-17,2 2 26,0 3 8,1-1 29,1 3 7,1 1 13,-1 1 4,2 2 8,0 2 2,0 1 1,0 1 15,3 2-18,-3 0-77,0 2-6,-1 2 0,-1 1 0,0 1 0,-2 0 0,1 1 0,-2 0 0,0 3 0,-1-2 0,-3 1 0,-1 2 0,-1-3 0,-2 2 0,-1 0 0,0 1 0,-3-3-52,-1 3-336,0 0-65,-2-2-88,0 0-138,1 0-123,-3 0-867,0-2-1337</inkml:trace>
  <inkml:trace contextRef="#ctx0" brushRef="#br6" timeOffset="-91713.06">24310 17666 189,'0'0'766,"-14"-5"-107,14 5-53,-12-4-65,12 4-44,-9-8-55,9 8-29,-10-6-46,10 6-40,-5-7-34,5 7-17,0 0-21,-2-13 1,2 13 0,3-8-41,-3 8 15,10-8-36,-10 8-11,17-8-18,-17 8-2,22-2-25,-12 0-8,-10 2-20,22 0-11,-22 0-16,21 4-17,-21-4-6,19 5-14,-12 1-3,2-1-9,-3 1 4,-6-6-18,9 17 3,-9-17-15,1 21-8,-2-9 0,-4 3 0,1-2 0,-2 3 0,-4 1 0,1 0 0,-1 0 0,-3 0 0,1-1 0,3 0 0,-5-1 0,4-1 0,0 0-23,1-2 33,1-1-61,1-2 69,0 0-54,1-2 53,1 1 0,5-8-57,-9 11 62,9-11-52,-8 8 47,8-8-56,-6 9 55,6-9-53,0 0 58,-7 8-54,7-8 57,0 0-56,-5 8 57,5-8-58,0 0 49,0 0-47,0 0 58,0 0-54,9 4 55,-9-4-66,18-2 68,-8 0-55,4-2 56,2-1-7,3 1-4,0-3 1,4 0-11,0 0 2,0-1-6,6-1-7,-7 1 7,1 1-2,0-2 6,-1 2-4,-3 0 0,2-1 0,-4 2 20,-2 0-26,0 1 0,-2 0 0,-3 2 0,0-2 0,0 1 0,-10 4 0,14-3 0,-14 3 0,13-5 0,-13 5 0,11-4 0,-11 4 0,8-4 0,-8 4 0,0 0 0,12-4 0,-12 4 0,0 0 0,0 0 0,9-4 0,-9 4 0,0 0 0,0 0 0,0 0 0,9-5 0,-9 5 0,0 0 0,0 0 0,0 0 0,0 0-162,0 0-298,0 0-104,0 0-130,7-6-133,-7 6-906,0 0-1417</inkml:trace>
  <inkml:trace contextRef="#ctx0" brushRef="#br5" timeOffset="-82921.023">20294 14197 580,'-10'9'668,"10"-9"-143,0 0-80,-9 8-66,9-8-19,-7 5-26,7-5-17,0 0-29,-10 6-16,10-6-23,0 0-31,-8 4-18,8-4-34,0 0 13,0 0 4,-7 6-5,7-6 2,0 0-19,0 0 1,0 0-12,0 0-12,-9 5 30,9-5-65,0 0 32,0 0-21,-12 3 36,12-3-44,0 0 29,0 0-43,-14 2 6,14-2-20,0 0 42,-15 0-34,15 0 20,0 0-38,-16 4 12,16-4-33,0 0 27,-17 2-31,17-2 13,-12 2-56,12-2 0,-14 2 0,14-2 0,-15 2 0,15-2 0,-16 1 0,16-1 0,-14 0 0,14 0 0,-16 0 0,16 0 0,-17 0 0,17 0 0,-17-3 0,17 3 0,-18-4 0,18 4 0,-19-5 0,9 4 0,0-3 0,0-1 0,1 1 0,-1-2 0,-1 2 0,1-2 0,-3-1 0,2 0 0,-2 0 0,2 0 0,-1-1 0,-2 0 0,2 0 0,-1-1 0,1 2 0,0-4 0,-2 3 0,3-2 0,-2-1 0,2 1 0,0 0 0,0-2 0,-1-2 0,0 2 0,0-1 0,0-2 0,0 1 0,2 1 0,-2-1 0,1-2 0,-1 2 0,1-1 0,0 0 0,2 0 0,-1 2 0,1-3 0,-1 0 0,2 4 0,-2-3 0,0 1 0,1-2 0,-1 2 0,2 0 0,-2-1 0,1 0 0,1 2 0,2-2 0,-2 1 0,1-1 0,0 1 0,1-3 0,-2 0 0,-1 0 0,3-1 0,-1-1 0,0 0 0,1 1 0,-1 0 0,1-3 0,-1 1 0,2 3 0,0 0 0,-1 0 0,0 0 0,1-1 0,0 2 0,1-1 0,-1 0 0,0-1 0,0-3 0,0 2 0,0 0 0,1 1 0,0 0 0,-1 1 0,0-4 0,1 0 0,0 0 0,2 1 0,-2-1 0,1-1 0,-1-2 0,2 3 0,-2-2 0,2 1 0,-1-2 0,2 2 0,-2-4 0,2 2 0,-2 0 0,2-1 0,0-1 0,-1 1 0,1-1 0,1 0 0,-1 1 0,1 0 0,0-1 0,0 1 0,0-1 0,0 1 0,0-1 0,1 0 0,-1 2 0,0-3 0,1 3 0,-1-3 0,2 4 0,-2 0 0,1-1 0,0-1 0,1 2 0,-1-1 0,0 2 0,2-2 0,-1 2 0,1 0 0,2 0 0,-3 1 0,2 1 0,1-2 0,1 0 0,-3 3 0,4-3 0,-1 1 0,0 1 0,0-1 0,0 2 0,1-2 0,0 2 0,-1 0 0,1-2 0,-1 1 0,3 1 0,-2-1 0,0 1 0,1 1 0,1-3 0,0 2 0,0-1 0,2 1 0,-1-2 0,-1 1 0,3 1 0,-2 0 0,2-1 0,-1 1 0,-1-1 0,2 3 0,1-2 0,-1-3 0,2 1 0,-1-1 0,1 4 0,-2 0 0,-1 0 0,3 0 0,-2 0 0,2 1 0,-1 0 0,-2 0 0,3 0 0,-1 0 0,1 1 0,-1 0 0,1 1 0,-3 1 0,2-2 0,1 1 0,-1 0 0,2 1 0,1-2 0,-1 0 0,3-2 0,1 0 0,0 1 0,-1 1 0,0 1 0,-3 1 0,3 0 0,-4 1 0,3 1 0,-3 0 0,-1 3 0,0 0 0,-2 0 0,1 2 0,-3-1 0,1-1 0,-1 4 0,-2-1 0,2 0 0,-2 1 0,-7 5 0,14-10 0,-14 10 0,12-9 0,-12 9 0,11-7 0,-11 7 0,9-6 0,-9 6 0,0 0 0,11-7 0,-11 7 0,0 0 0,8-6 0,-8 6 0,0 0 0,8-6 0,-8 6 0,0 0 0,0 0 0,6-6 0,-6 6 0,0 0 0,0 0 0,0 0 0,0 0 0,9-5 0,-9 5 0,0 0 0,0 0 0,0 0 0,0 0 0,0 0 0,0 0 0,0 0 0,0 0-120,0 0-154,0 0-24,0 0 11,-8-8 7,8 8-8,0 0 38,-10-5-22,10 5 60,0 0-23,-16-4 68,16 4-46,-13-4 78,13 4 19,-15-4 20,15 4 29,-17-4 5,17 4 16,-21-5 6,11 2 8,0 1 5,-3-1 17,1 0 26,2-1 35,-3 2-40,2-1 62,-2 0-50,2 0 78,-1-1 0,1 2 37,11 2 5,-18-5 9,18 5 13,-17-3-9,17 3 21,-11-4-36,11 4 29,-12-5-53,12 5 40,0 0-23,-11-2-7,11 2-38,0 0-5,0 0-16,-11-3 14,11 3 26,0 0 27,0 0-4,0 0-18,14-3-13,-14 3 1,18-1 8,-5 2-9,1-1-17,2 1-12,1 0-71,3 0 0,1 2 0,4-1 0,0 0 0,-2 2 0,3 0 0,-2 0 0,0-1 0,-1 3 0,-4-2 0,1 0 0,-4-1 0,2 2 0,0 1 0,-3-3 0,1 0 0,-5 1 0,1 0 0,-1 0 0,-1-1 0,-10-3 0,18 5 0,-18-5 0,13 4 0,-13-4 0,12 5 0,-12-5 0,10 4 0,-10-4 0,7 5 0,-7-5 0,6 10 0,-6-10 0,1 11 0,-1-11 0,-1 15 0,1-15 0,-6 17 0,4-9 0,-2 4 0,-1-1 0,-1 0 0,1 1 0,-2 2 0,1-1 0,-2 1 0,0-1 0,1 0 0,0 0 0,0 0 0,-1 0 0,2 2 0,-1-2 0,2 0 0,-1-1 0,-1 3 0,2-2-475,1 0-251,-1 3-116,0 0-277,1 0-473,2-3-1244</inkml:trace>
  <inkml:trace contextRef="#ctx0" brushRef="#br3" timeOffset="-80257.211">20190 9893 585,'0'0'463,"0"0"-18,0 0-115,-11 1 42,11-1-84,0 0 33,0 0-72,0 0 31,0 0-73,-13 1 45,13-1-75,0 0 8,0 0-10,0 0-15,0 0-3,0 0 1,0 0-8,-12-1-6,12 1-13,0 0-6,0 0 2,0 0 9,-10-1 2,10 1-15,0 0-4,0 0-1,-16-3 8,16 3-12,0 0-8,-18 3-8,18-3-20,-14 0-15,14 0 9,-17 0 2,17 0-22,-19 1 14,19-1-21,-24 1 10,11-1-27,-1 2 25,0-2-27,-3 1 30,3 0-30,-3-1 24,1 1-34,-3-1 31,0 2-37,1-2 32,0 0-3,0-2 1,0 2-8,-1-1-5,2 0-29,-1-2 30,2 1-22,-1-3 22,0 3-29,1-2 30,-2 0-32,3 0 29,-2-1-29,2 0 29,-2-2-34,2 1 32,-2-1-32,2 1 29,-2-1-31,0-3 10,0 2-4,1-2 29,0 3-29,-1-3 28,4 0-30,-2 0 31,-2 1-29,2-3 24,1 0-31,1 2 31,-2-2-28,2 0-2,-1-2 23,1 2-19,1-1 9,0-1-4,-1 1 0,0-1 1,2 0 2,-2-1-5,2 1 2,0-1-7,-1 1 25,1-2-20,1 0 1,-1 0 26,2 0-31,-4-2 27,3 1-27,1-3 25,-3 3-29,2-1 32,0 0-28,-2-1 32,1-1-35,1 3 29,-2-4-41,2 1 41,-3-1-25,0-1 24,0-2-26,0 2 23,2 2-20,1 0 25,0-1-20,1 0 30,0-1-27,0 1 30,0-5-11,3 3-19,-2 1 16,0-2-20,2 2 2,0-3 16,-1 2-24,1-2 23,-2-4-17,2 2 14,1-1-26,-1-1 26,0 1-24,1-2 24,0 1-26,1-1 11,-1 0-13,1 0 28,0 0-24,1 2 24,-1 1-20,0 1 18,1-1-20,-1 2 22,2-1-31,-1-1 31,1 1-23,-1-1 4,2 1 1,-2-1 8,1 0-3,1 3 2,-1-2 2,1 1 0,1 1 6,-1-1-17,-1 0 19,2-1-13,0 1 22,-1-1-24,1 0 19,1 1-21,2 0 21,0-1-32,0 1 25,1-1-11,1 2 7,0-2-12,1 2 23,-1 0-19,2-1 15,1-1-22,-2 2 21,3-2-22,0 4 23,0-2-24,-1 2 3,1 0-2,1 0 8,-1 2-2,0-1 10,1 2-10,2-5 1,-2 5 4,3-6-11,-1 2 14,2 0-5,-1 1 1,1 0 2,0-2-1,2 0 14,-1 2-21,3 0 11,-3-1-8,4-1 1,-1 1-4,4-3 22,1-1-2,0 1-4,0-1-24,1 1 25,3 0-18,-1 0 18,2 1-20,0-1 22,0-1-21,0 3 19,0 1-21,-2-1 6,-3 6 1,0-1-13,-2 2 17,-1 2-1,-1 1 1,-4 2 1,3-2-1,-4 4 1,0 0 2,-2 1-2,0-1-1,-1 3 0,-2 0-7,-1 0 8,0 1 7,1 2-8,-1-2-28,1-1 31,0 2 1,-1-2-28,2 3 30,-3-1 1,-7 5-3,14-10-6,-14 10 2,12-6-2,-12 6 3,9-7-1,-9 7 2,9-6-1,-9 6-1,0 0-1,10-5 2,-10 5 2,0 0 2,8-4-2,-8 4-2,0 0-4,0 0 3,7-6-5,-7 6-7,0 0-8,0 0-15,0 0-17,0 0-32,0 0-47,0 0-80,0 0-11,0 0-37,-4-10-37,4 10 9,0 0-19,-17-2 36,17 2 7,-14 0 17,14 0 4,-20 0 14,20 0 19,-19 2 30,19-2 13,-23 1 37,23-1 10,-24 1 34,12 0 8,0 1 30,0-1-1,1 1 17,-2 0 12,1-2 35,0 3 9,0-1 40,0 0 8,0 0 36,0 1 20,1-1 23,-1-1-6,12-1-37,-20 5 43,20-5-19,-17 2 32,17-2-7,-14 3 2,14-3-12,0 0-14,-15 3-3,15-3-24,0 0 11,-14 1-22,14-1 11,0 0-29,0 0 35,0 0-23,0 0 36,0 0-61,0 0 40,0 0-53,7-9 48,-7 9-49,18-6 46,-5 4-5,1-2-16,3 2-17,1-1-8,1 0-4,2 1-5,0-1-3,1 0 8,-1 2-6,0 1-2,-1 0-3,-1 0 5,-2 1 13,0 0 9,-3 2 5,0 0 19,-3 1 1,0 0 7,-1 2-39,-1 1-56,-3 0 0,2 0 0,-3 3 0,-3 0 0,1 1 0,-2 2 0,-1-1 0,-1 1 0,0 0 0,-2 1 0,-1 1 0,-1 0 0,0 1 0,1 0 0,-1 1 0,0-2 0,0 1 0,-1-2 0,1 3 0,1-2 0,-1-1 0,1 0 0,0 0-1,1-1-364,1-2-52,-1 0-72,1 0-39,2-11-83,-2 21-104,1-10-889,1-11-1256</inkml:trace>
  <inkml:trace contextRef="#ctx0" brushRef="#br2" timeOffset="-76541.563">19762 6026 39,'0'0'788,"0"0"-202,-4 9-105,4-9-40,0 0-87,-6 9 60,6-9-73,-4 9 32,4-9-67,0 0-5,-7 10-27,7-10-14,-6 9-1,6-9-7,-6 7-11,6-7-15,-5 8-8,5-8-12,-5 9-21,5-9 7,-9 9-45,9-9 16,-8 11-33,8-11 24,-8 9-54,8-9 33,-7 9-33,7-9-1,-14 11-23,14-11 37,-12 9-25,3-3 3,3 1-31,-3-2-60,1 2 0,-3 0 0,-1 1 0,-2 1 0,-2 0 0,-1 1 0,-1 0 0,-2-1 0,1 1 0,-1 0 0,-3 0 0,-2 1 0,-1 2 0,-2-4 0,1 3 0,-1-2 0,-3 0 0,2 2 0,0-2 0,-2-1 0,-1 1 0,0-3 0,1 3 0,-2-3 0,1 1 0,0-1 0,2-1 0,-2 0 0,4-1 0,0-1 0,1-1 0,-2 2 0,0-4 0,1 3 0,0-2 0,0 0 0,-2-2 0,4 3 0,-2-3 0,-1-3 0,1 3 0,2-3 0,0 1 0,0-2 0,-1-1 0,2 0 0,-1-2 0,0 1 0,-2-3 0,-1 2 0,1-3 0,3-2 0,-1 2 0,0-2 0,1 0 0,-1-2 0,2 2 0,1-1 0,0-2 0,-1 1 0,1-2 0,2 0 0,0 0 0,0-1 0,2 3 0,0-3 0,3 2 0,1 0 0,0-1 0,0 1 0,0-1 0,1 1 0,-1-2 0,1 1 0,0-1 0,-1 0 0,2 0 0,-1-1 0,1 1 0,-2 1 0,2-2 0,-1 1 0,2 0 0,0 1 0,-2-3 0,2 4 0,-1-2 0,2 0 0,0 1 0,-1-1 0,2 1 0,-2-1 0,1-1 0,0 1 0,-1-1 0,1 1 0,1 1 0,-1-2 0,0-1 0,1 2 0,-1-2 0,-1 0 0,2 1 0,-2 0 0,2 0 0,1 1 0,-2-1 0,2 0 0,0-1 0,-1 4 0,1-4 0,1 1 0,-1 1 0,1-1 0,1-2 0,-1 2 0,1-3 0,0 2 0,2-2 0,-2-1 0,4 0 0,-3 0 0,2 0 0,1 0 0,0 3 0,1-2 0,-2 0 0,1 3 0,1-1 0,-1 0 0,1 2 0,-2 1 0,0 0 0,2 1 0,-1 0 0,0 0 0,1 2 0,-2-2 0,1 3 0,1-2 0,-1 1 0,1 1 0,0 0 0,-1-2 0,0 2 0,2 1 0,0 0 0,-1 0 0,2 11 0,-2-21 0,2 21 0,-1-16 0,1 16 0,0-16 0,0 16 0,0-16 0,0 16 0,1-17 0,-1 17 0,1-16 0,-1 16 0,3-17 0,-1 8 0,1 0 0,0-1 0,1 0 0,0 1 0,0 0 0,-4 9 0,6-18 0,-2 10 0,-4 8 0,8-15 0,-8 15 0,5-13 0,-5 13 0,5-11 0,-5 11 0,5-11 0,-5 11 0,4-7 0,-4 7 0,0 0 0,5-12 0,-5 12 0,0 0 0,0 0 0,4-10 0,-4 10 0,0 0 0,0 0 0,0 0 0,5-9 0,-5 9 0,0 0 0,0 0 0,0 0 0,0 0 0,0 0 0,0 0 0,0 0 0,0 0-285,0 0-68,0 0-8,0 0-6,-14 0 12,14 0-18,0 0-24,-11 7 3,11-7-3,-8 7 40,8-7 9,-10 6 39,10-6 11,-9 11 66,9-11-2,-13 12 74,13-12-2,-11 13 61,4-5 4,1-1 45,-1 1 10,0 2 51,-1 0 2,2 1 43,-5 2 28,4-1 21,-1 1 30,-1 0 19,2 0 14,-1 0 26,0 0-1,0 2 21,1-3 14,-1 3-13,2-3 4,-1 0-7,0 0-7,0 0-4,2 0-7,0-2-7,0-2-6,1 1-6,-1-1-12,5-8-6,-6 12-15,6-12-4,-6 11 21,6-11-45,-3 8 23,3-8-50,0 0 34,0 0-61,0 0 32,0 0-51,0 0 39,0 0-62,6-12 40,-1 4-53,4-4 43,-1 0-50,1-3 42,1-2-49,0 1 42,0-1-51,-1 0 51,1 0-12,-1 0-3,-1 0 2,0 3-9,-1-2-5,-1 3 3,0 0-27,-1 1 65,1-1-26,-2 2 41,1 4-31,-2-4 43,1 3-31,-4 8 38,6-14-34,-6 14 36,4-11-36,-4 11 23,6-10-33,-6 10 14,0 0-49,5-13 0,-5 13 0,0 0 0,6-8 0,-6 8 0,0 0 0,11-6 0,-11 6 0,17-4 0,-17 4 0,21-3 0,-8 2 0,2 1 0,0 0 0,4 0 0,-1 0 0,2 1 0,0 0 0,0 1 0,1 1 0,0-2 0,-2 2 0,2 0 0,-2-1 0,-3 0 0,1 1 0,-3 0 0,-2-1 0,0 0 0,0-1 0,-12-1 0,19 3 0,-19-3 0,14 2 0,-14-2 0,13 2 0,-13-2 0,10 3 0,-10-3 0,0 0 0,14 1 0,-14-1 0,0 0 0,0 0 0,13 3 0,-13-3 0,0 0 0,0 0 0,0 0 0,0 0 0,11-3 0,-11 3 0,0 0 0,0 0 0,0 0 0,0 0 0,0 0 0,0 0 0,0 0-344,0 0-606,0 0-198,0 0-667,0 0-1518</inkml:trace>
  <inkml:trace contextRef="#ctx0" brushRef="#br3" timeOffset="-66645.697">25193 9619 171,'0'0'938,"0"0"-165,0-14-93,0 14-42,0 0-53,0-12-6,0 12-69,0 0-50,-2-12-35,2 12 4,0 0-83,0 0-10,0 0-70,-2-11-1,2 11-69,0 0-1,0 0-31,0 0 43,0 0-179,-4 12-28,4-12 0,-1 20 0,0-7 0,1 1 0,0 3 0,-2 1 0,0 0 0,2 1 0,-2 0 0,0-1 0,1 1 0,0 0 0,-1 1 0,1-1 0,0-2 0,0 0 0,-1 0 0,2 0 0,-2-1 0,0-3 0,2 0 0,-1-1 0,1 1 0,0-13 0,-1 18 0,1-18 0,0 14 0,0-14 0,1 12-262,-1-12-416,5 11-163,-5-11-214,8 5-638,-8-5-1368</inkml:trace>
  <inkml:trace contextRef="#ctx0" brushRef="#br3" timeOffset="-66068.871">25446 9721 555,'0'0'767,"8"-17"-143,-3 7-32,3-2-58,1 2-63,3-1-14,1 3-58,3-6-18,0 4-31,4 0-25,0 1-29,0 2-25,2-1-16,-4 6-52,-1-3-19,3 4-16,-5 1 13,-1 3-54,1 0 16,-1 2-48,-3 2 12,-2 2-51,-4-1 21,2 2-38,-5 0 28,0 2-38,-4-1 25,0 2-40,-6 1 25,2-2-34,-7 2 25,3 0-33,-3 1 31,0-2-8,-1-1-1,3-1-3,-3-1-4,3-2-7,0 1 0,0-1 4,2-1-3,2-2-1,-1 0 5,8-5 2,-12 7-10,12-7 0,0 0 2,-11 2-6,11-2 3,0 0-3,0 0-17,0 0 26,6-12-32,-6 12 33,13-9-29,-3 4 34,1 1-31,2-1 33,5 2-32,-2-2 32,0 4-33,2 0 34,0 0-35,2 2 32,-4 0-20,4 0 35,-4 4-26,-1-2 32,0 3-21,-1-1 33,-2 2-24,1 1 37,-4 0-59,0-2 0,-1 5 0,-2-2 0,-2 0 0,0 0 0,-4-9 0,3 20 0,-3-20 0,-3 18 0,-1-7 0,0-4 0,-3 3 0,-2 0 0,0-2 0,-2 2 0,-1-3 0,-3 2 0,-1-2 0,1-1 0,-2-1 0,0 0 0,-1 1 0,-1-4 0,2 1 0,-4-2 0,2 0 0,0-1 0,1-1-294,-2 0-99,2-2-61,-2 1-170,4-1-88,0-4-150,1 2-676,4-2-1175</inkml:trace>
  <inkml:trace contextRef="#ctx0" brushRef="#br3" timeOffset="-64813.163">25836 9466 515,'6'-17'592,"-6"17"-92,0-14-45,0 14-48,2-15-48,-2 15-33,0-15-33,0 15-24,-4-17-5,4 17-31,-4-17 1,1 7-26,-1 2-18,4 8-13,-7-17-21,7 17 3,-11-15-2,6 6-12,-1 1-10,-1 1-14,0 0 12,-2-2-26,-1 1 28,-2 0-41,3 2 44,-2-2-61,-1 1 33,-1 0-57,2 0 51,-3 0-50,1 2 49,-1-2-11,-1 2-7,-1 0-1,2 1-4,-1-1-3,1 1-16,0-1 6,-3 3-3,3-3 1,-2 3-10,0 0-7,2 1-10,-1-1-9,0 2 1,-2 0 5,0 2 11,-1-1 3,-2 1-2,2-2-4,-1 3-6,2 1-4,-3 1-29,1-2 15,-2 2-19,2 2 0,-4 0 0,4 0 0,-3 0 0,3 1 0,2 0 0,-2 1 0,3 0 0,-4 1 0,4 2 0,-2-2 0,1 2 0,1 0 0,-1 1 0,3 1 0,-1 0 0,-1-2 0,1 3 0,2-1 0,-1 1 0,3-1 0,-1 3 0,1-2 0,0 2 0,3 0 0,-2 0 0,2 2 0,1-1 0,1 0 0,0 2 0,2-2 0,1 0 0,1 1 0,0 1 0,1 0 0,0-2 0,1 2 0,1 2 0,0 0 0,1 3 0,0-2 0,3 1 0,-2-2 0,2 2 0,1-2 0,-3-1 0,3 1 0,0 0 0,0-3 0,1 3 0,0-3 0,1 1 0,-2-1 0,3 1 0,-2-1 0,0-2 0,1 0 0,0 2 0,1-3 0,-1-1 0,2 0 0,0 0 0,0-2 0,1 1 0,0-2 0,0 1 0,1-3 0,-1 1 0,0 0 0,3-1 0,-2-1 0,2-1 0,-1 1 0,2-1 0,0-1 0,-1 0 0,1 1 0,1-2 0,-1-1 0,2 1 0,-2-2 0,0 1 0,1-2 0,0 2 0,0-3 0,2 1 0,-3-1 0,0 0 0,-2 0 0,3-1 0,-1 1 0,-1-1 0,-1 0 0,2-1 0,-2 2 0,2-2 0,-2 0 0,1 1 0,1-2 0,2 1 0,-4-2 0,2 1 0,2 0 0,1-2 0,-3 1 0,3-1 0,-3 1 0,4 0 0,-4-1 0,1-2 0,-1 1 0,2 1 0,-2-1 0,1 0 0,-3 0 0,2-1 0,-2 1 0,2-1 0,-2 0 0,1 0 0,-2-1 0,0 0 0,2-1 0,-2 0 0,1-1 0,-1 1 0,1-3 0,-2 1 0,2 0 0,-1-1 0,-1 0 0,3 0 0,-3-2 0,0 2 0,1-2 0,-1 1 0,-1-1 0,2 0 0,-1-2 0,-2 2 0,5-1 0,-5 1 0,2-1 0,-4 1 0,2-1 0,-3 1 0,4 0 0,-4-2 0,1 2 0,-3 0 0,3-3 0,-2 3 0,-1-3 0,-1 2 0,1 0 0,-2 0 0,0-1 0,-2 0 0,0 0 0,0 1 0,0-1 0,-2-3 0,0 0 0,2 0 0,-4-2 0,2 1 0,-1-3 0,-2 1 0,-1-1 0,1 0 0,-1-1 0,1 2 0,-5 0 0,4-2 0,-3 3 0,1-1 0,-2 1 0,-3 0 0,4 1 0,-5 0 0,1 1 0,-1 0 0,-1 2 0,-1-2 0,-2 1 0,-2-1 0,-1 2 0,1 3 0,0 0 0,-2 1 0,2 1 0,-3 2 0,0 1 0,-1 0 0,-1 0 0,3 3 0,-3 0 0,0 2 0,2 1 0,0-1 0,2 2 0,-2 2-450,3-1-155,0 1-78,1 2-107,2-1-134,1 0-579,0 2-1132</inkml:trace>
  <inkml:trace contextRef="#ctx0" brushRef="#br3" timeOffset="-55505.233">25626 10533 286,'0'0'253,"0"0"-40,0 0-62,0 0 12,0 0-34,0 0-5,0 0-3,0 0 0,0 0-5,0 0 1,0 0-6,0 0-7,0 0-7,0 0 3,0 0-8,10-4-7,-10 4-1,0 0-2,0 0-4,0 0 7,0 0-2,0 0-7,0 0-5,0 0-3,0 0 2,0 0-5,0 0-3,0 0-6,0 0-1,0 0-3,0 0-3,0 0 2,0 0-8,0 0 2,0 0-3,0 0-3,0 0-7,0 0 2,0 0 1,0 0-4,0 0-3,0 0-4,0 0-12,0 0 9,0 0-19,0 0 12,0 0-9,0 0 6,0 0-10,0 0 12,0 0-15,0 0 10,0 0-10,0 0 13,0 0-13,0 0 9,0 0-8,0 0 11,0 0-12,0 0 10,0 0-6,0 0 9,0 0-8,0 0 9,0 0-8,0 0 4,0 0-8,0 0 6,0 0-7,0 0 9,0 0-10,0 0 8,0 0-10,0 0 5,0 0-4,0 0 11,0 0-11,0 0 5,0 0-5,0 0 7,0 0-7,0 0 9,0 0-11,0 0 10,0 0-5,0 0 8,0 0-13,0 0 7,0 0-7,0 0 10,0 0-10,0 0 11,0 0-10,0 0 12,0 0-10,0 0 8,0 0-10,0 0 8,0 0-10,0 0 8,0 0-7,0 0 10,0 0-10,0 0 10,0 0-9,0 0 9,0 0-6,0 0 6,0 0-4,0 0 6,0 0-3,0 0 8,0 0-13,0 0 14,0 0-13,0 0 0,0 0 7,0 0 3,0 0-9,0 0 7,0 0-11,0 0 9,0 0-10,0 0 9,0 0-8,0 0 7,0 0-5,0 0 1,0 0-5,0 0 2,0 0-43,0 0-47,0 0-80,0 0-101,0 0-178,0 0-498,5-8-533</inkml:trace>
  <inkml:trace contextRef="#ctx0" brushRef="#br3" timeOffset="-52235.75">25656 10654 514,'0'0'457,"-6"-9"-53,6 9-64,0 0 3,-5-8-42,5 8-9,0 0-14,-5-9 13,5 9-14,0 0-17,-7-8-18,7 8-4,0 0-20,-7-9-26,7 9-9,-4-7-18,4 7-22,-7-10 7,7 10 9,-6-6-14,6 6-3,-8-8 2,8 8-17,-6-9-5,6 9-2,-6-8-5,6 8 4,-5-9-4,5 9 2,-4-6 34,4 6-55,0 0 29,-7-9-55,7 9 28,0 0-51,0 0 22,-3-8-47,3 8 33,0 0-38,0 0 27,0 0-37,0 0 71,0 0-19,0 0 22,0 0-27,0 0 38,0 0-45,0 0 23,1 11-30,-1-11 74,7 9-72,-7-9-42,6 10 0,-6-10 0,4 14 0,1-7 0,-5-7 0,5 19 0,-1-9 0,1 1 0,-3-1 0,2 1 0,1 1 0,-1 1 0,0 1 0,1-2 0,0 3 0,-1-2 0,1 2 0,-1-1 0,0 0 0,1 1 0,-1-1 0,2 2 0,-2-1 0,1-1 0,-1 2 0,2 1 0,-2-1 0,2 2 0,-2-1 0,3 3 0,-1-2 0,-1 2 0,4-1 0,-2 2 0,-1-3 0,3 3 0,-1-3 0,1 3 0,-1-2 0,1 0 0,0 0 0,0 1 0,0-2 0,3 2 0,-2-2 0,1 1 0,-1 1 0,1-2 0,-2 1 0,1 0 0,0-2 0,-1 3 0,3-1 0,-4-1 0,1 2 0,3-2 0,-5 1 0,3 0 0,0 1 0,-1-2 0,-3 2 0,3-1 0,3 2 0,-6-3 0,3 4 0,1-2 0,-1 1 0,1 1 0,-1-2 0,3 4 0,-4-4 0,4 5 0,-1-2 0,-2-2 0,1 0 0,0 0 0,-1 1 0,0-3 0,1 3 0,-2-1 0,1 1 0,1-2 0,-2 0 0,-1 0 0,2 0 0,0 0 0,-2 1 0,0-3 0,1 1 0,2 0 0,-2-1 0,1 0 0,-1-1 0,0 0 0,-1 2 0,-1-4 0,0 0 0,2 1 0,-3-3 0,1 2 0,-1-1 0,2 0 0,-3-2 0,1 0 0,-1 0 0,0-3 0,-1 2 0,1-1 0,0-1 0,0 0 0,0 1 0,-4-10 0,6 13 0,-6-13 0,5 14 0,-5-14 0,4 12 0,-4-12 0,2 8 0,-2-8 0,5 10 0,-5-10 0,0 0 0,5 9 0,-5-9 0,0 0 0,2 10 0,-2-10 0,0 0 0,0 0 0,4 11 0,-4-11 0,0 0 0,0 0 0,0 0 0,5 10 0,-5-10 0,0 0 0,0 0 0,0 0 0,0 0 0,2 10 0,-2-10 0,0 0 0,0 0 0,0 0 0,0 0 0,0 0 0,0 0 0,0 0 0,0 0-95,4-7-363,-4 7-82,0-13-154,0 13-141,1-19-924,-1 7-1450</inkml:trace>
  <inkml:trace contextRef="#ctx0" brushRef="#br3" timeOffset="-51255.119">26465 11489 167,'0'0'589,"-14"4"-130,14-4-41,-11 1-45,11-1 1,-11 4-27,11-4 6,0 0-15,-16 3-23,16-3-17,0 0-24,-13-1-21,13 1-15,0 0 7,-14-3 9,14 3-26,-6-7-10,6 7-54,-3-8 22,3 8-39,-2-11 26,2 11-81,2-17 59,-2 17-66,9-19 53,-5 9-48,6-1 38,-3-2-52,1 2 32,4 1-36,-1-1 38,0 1-48,3 1 31,-3-1-58,1 3 23,-1 1-43,-1 1 30,0 1-37,1 3 33,-11 1-35,17 0 24,-7 4-34,-1-2 25,-3 5-25,2 0 29,-2 3-35,1 0 30,-3 3-30,-2 2 32,1 0-34,-3 0 23,-3 0-22,1 2 30,0 0-22,-2-1 20,-1-2-34,3 2 36,-2-3-37,-2 2 33,2-3-34,0-1 30,-1-1-45,3-1 22,2-9-44,-6 14 25,6-14-39,-2 12-6,2-12-2,0 0 12,0 0 13,2 12 8,-2-12 13,0 0 5,11-4-9,-3-1-8,0 0-2,1-5 32,-1 0-57,3-2 41,3 0-48,-3-5 45,5 0-30,-3-3 9,3-1 10,0 0 8,-2 1 8,-1 3 6,1 0 9,-3 1-11,0 1 13,0 3 1,-4 1 0,1-1 0,-3 5 13,0-2-6,2 2-16,-7 7 25,6-11-1,-6 11-10,0 0 7,0 0 1,0 0-2,0 0 0,0 0 1,0 0-6,-13 7-1,6 1 8,4 0 2,-1 3 6,-2 2 39,3 0-29,-1 2 31,2-1-40,-3 1-1,5 0 3,-2-1-1,2-1 0,0-1-2,0 2 2,2-2-2,1 3 4,-1-2 6,4 1 7,-1-1-3,1-1-1,1-1-6,3 1-3,-2-3 27,1 2-38,-1-5 0,2 1-23,-1-3-39,0 1-61,-9-5-75,18 4-87,-7-1-38,-11-3-88,18 0-68,-18 0-130,21-1-174,-10-1-430,0-1-817</inkml:trace>
  <inkml:trace contextRef="#ctx0" brushRef="#br3" timeOffset="-50085.593">27099 11528 452,'0'0'372,"0"0"-32,-10-5-56,10 5-50,0 0-40,0 0-34,-6-6-25,6 6-29,0 0-24,0 0-19,0 0-11,0 0-9,-7-6-5,7 6-15,0 0 5,0 0 4,0 0-1,0 0 11,0 0 6,-9-4 12,9 4 9,0 0 4,0 0-3,0 0-10,0 0 10,0 0-19,0 0 14,0 0-16,0 0 15,0 0-12,0 0 17,0 0-6,0 0 16,0 0-5,0 0 11,0 0-8,0 0 17,-11-3-10,11 3 3,0 0-3,0 0-3,0 0-4,0 0-41,0 0 36,0 0-24,0 0 5,0 0-8,0 0 10,0 0-11,0 0-7,0 0-6,0 0-3,0 0-2,0 0 2,0 0-3,0 0-1,0 0 2,0 0 3,0 0 6,0 0-5,0 0 7,0 0 0,0 0-3,0 0 1,0 0-5,0 0-4,0 0 4,0 0-7,0 0-3,0 0 2,0 0-3,0 0-1,0 0 0,0 0-3,0 0 10,0 0 4,0 0-1,0 0 5,0 0-2,0 0-1,0 0-2,0 0-1,0 0-1,0 0-5,0 0 1,0 0-1,0 0-9,0 0 4,0 0 0,0 0-4,0 0-1,0 0-9,0 0 9,0 0-4,0 0-4,0 0 2,0 0 4,0 0-9,0 0 4,0 0-6,0 0 8,0 0-10,0 0 7,0 0-4,0 0 2,0 0 4,0 0-6,0 0-1,0 0 6,0 0-4,0 0 2,0 0-17,0 0 13,0 0 10,0 0-5,0 0 10,0 0 3,0 0 2,0 0-3,0 0 0,0 0-7,0 0 8,0 0-5,0 0 1,0 0-1,0 0-1,0 0 8,0 0 1,0 0 4,0 0-1,0 0 3,0 0 9,0 0-3,0 0 10,0 0 2,0 0 1,0 0 5,0 0 0,0 0 28,0 0-39,0 0 30,0 0-41,0 0 32,10-7-28,-10 7 42,0 0-42,13-4 31,-13 4-19,10-4 51,-10 4-48,17-4 36,-17 4-56,20-5 40,-20 5 1,17 0-50,-17 0 37,17 0-43,-17 0 44,15 3-44,-15-3 34,14 5-28,-14-5 40,13 9-37,-13-9 25,7 14-45,-7-14 33,0 15-30,0-15 19,-5 17-28,1-7 34,-1-1-38,-1 1 33,-1 0-33,0-3 33,3 4-48,-3-3 47,1-1-36,-2 0 34,3 1-29,5-8 23,-10 10-51,10-10 28,-5 8-37,5-8 27,-6 8-36,6-8 7,0 0 3,0 0 18,0 0-4,0 0 11,0 0 15,0 0-17,0 0 41,0 0-31,15-1 35,-15 1-49,11-3 8,-11 3 47,14-2-49,-14 2 2,13-3 8,-13 3 0,18 0 7,-18 0-1,16 0-3,-16 0-4,18 3 6,-18-3 8,20 2-4,-20-2-3,14 7 4,-14-7 4,14 5 1,-14-5 18,9 12 7,-9-12-3,6 10-9,-6-10-2,2 12 33,-2-12-37,-4 13-6,4-13 30,-7 14-45,1-6 11,-2-2 35,2 1-43,-3 1 37,0-3-42,-1 1 37,-2 1-42,0-1 39,1-1-44,0-1 28,-1-1-63,3 1-50,9-4-34,-20 3-55,20-3-90,-16 0-33,16 0-95,-14-5-99,14 5-96,-8-9-129,8 9-604,-2-15-942</inkml:trace>
  <inkml:trace contextRef="#ctx0" brushRef="#br3" timeOffset="-49801.843">27530 11444 531,'0'0'853,"0"0"-126,0 0-138,0 0-18,-8-5-47,8 5-52,0 0-68,0 0-41,0 0-29,0 0-21,0 0-11,8-9-76,-8 9 5,11-5-86,-11 5 20,19-6-46,-11 3-12,4 1-63,-1-2-11,0-1-8,1 4-5,0-2-8,-1 0-60,2 1-60,-2-1-66,-11 3-50,20-5-59,-20 5-35,20-3-73,-20 3-55,13-3-54,-13 3-89,11 1-161,-11-1-273,0 0-632</inkml:trace>
  <inkml:trace contextRef="#ctx0" brushRef="#br3" timeOffset="-49621.167">27624 11521 732,'0'0'644,"-10"7"-82,10-7-35,-6 5-37,6-5-45,0 0-20,-8 10-61,8-10-28,0 0-65,0 0-17,0 0-46,4 11-18,-4-11-56,0 0-7,16 1-46,-16-1 6,17 0-21,-17 0-19,23-1-72,-11-2-100,3 0-71,0 1-138,0-1-135,1-2-105,1 2-781,-1-2-956</inkml:trace>
  <inkml:trace contextRef="#ctx0" brushRef="#br3" timeOffset="-49052.523">28058 11292 462,'-3'-8'663,"3"8"-125,-4-16-64,4 16-45,0-13-49,0 13-49,4-15-19,-4 15-46,10-14 12,-3 6-39,2 1-5,0 1-30,3-1 18,1 3-27,0 0 31,0 1-42,-2 1 7,3 2-39,-3 2 7,1-1-41,1 1-4,-4 2-34,1 2 25,-2 0-27,-2 2-1,-1 0-16,-1 1 1,-4-9-5,4 19-13,-5-8-8,-2 0-2,-1 0-12,-1-1-4,-1 2 7,1 0-13,-4-2 39,0 1-57,1-2 42,-1 1-49,2-2 48,0 0-49,7-8 43,-11 12-49,11-12 50,-11 9-53,11-9 49,-7 9-54,7-9 41,0 0-44,-5 7 46,5-7-49,0 0 12,0 0 4,0 0 5,15-6 1,-15 6 4,14-6 1,-14 6 2,19-5 0,-10 0 0,3 3 3,-1-1-1,1 1-3,-1 1-1,-11 1 7,23 0 0,-23 0 0,25 1 3,-14 1 4,3 2 4,-4 2 11,-1-3 12,1 2 62,-1 4-13,-1-2 31,-2 1-30,2 1 43,-4 0-36,-1 2 41,-3-11-23,3 17 0,-3-17 6,-1 19-96,-3-9-19,0 0 0,-3 1 0,-1-2 0,-2 1 0,-1-1 0,-1 0 0,-2-1 0,0 1 0,-1-4 0,-1 1 0,1 0 0,-3-1 0,4-1 0,-3-1 0,3-2 0,-2-1 0,3 0 0,-5-1-110,1-2-410,0 0-180,0-1-276,1-3-880,0 0-1572</inkml:trace>
  <inkml:trace contextRef="#ctx0" brushRef="#br3" timeOffset="-47069.289">26361 12543 193,'0'0'409,"0"0"-75,-2-13-65,2 13-21,0 0-31,0 0 7,0 0-27,0 0-11,0 0-19,2-9-6,-2 9-22,0 0-16,0 0-10,0 0 28,0 0 27,0 0-10,6 12 19,-2-5-34,0 3-8,1 4 0,1 1-14,4 2-22,-2 3-23,-3 1-12,3 0-13,2 1-12,-3-1-16,1 2-74,1-1-96,-1-1-127,5 3-169,-5-4-683,4-1-742</inkml:trace>
  <inkml:trace contextRef="#ctx0" brushRef="#br3" timeOffset="-39853.889">26168 9420 80,'0'0'558,"0"0"-151,0 0-15,0 0-59,-11 3 10,11-3-37,0 0-13,0 0-23,0 0-3,0 0-5,-11 3 6,11-3-56,0 0 41,0 0-53,0 0 13,0 0-33,0 0 9,0 0-16,0 0-17,0 0 7,0 0-12,0 0 1,0 0-32,0 0-1,12 5-32,-12-5 3,11-3-26,-11 3 26,18-5-37,-9 1 27,1 0-30,2 0 15,-1-1-38,2-2 28,3 2 0,-3-1-9,1-1-2,-1-1-4,4 0-5,-4 1-2,1-1 5,3-3 21,1 4-8,-2-4-13,0 1-13,2 1 3,0-3-3,0 3-10,-3-3 14,6 2 36,-6-2-36,5 0 31,-1 0-36,0 0 25,-2 0-38,0-1 25,1 1-28,-1-2 22,2 1-29,-3-1 0,2 1 3,0-1 2,3-2-4,-2 3 3,0-4 2,1 1-13,-2-1 25,4 2 12,-4 0 3,2-1-3,-3 0-5,2 0-3,-3 2-3,0-2-4,2 1-2,-3 1-3,1-1-2,0 1 0,-2 0 7,-1-1-10,1 2 0,1-1-1,1-1-4,-3 1-10,1 1 17,-1-1 1,1 1-4,-1-3 1,1 1-3,-3 3 1,2-3 0,-1 1-5,1-1 2,1 1 0,-1-1 1,1-1 3,-1 1 0,-2 0-5,3-1 17,-3 1-23,1 0 16,-1 1-16,0-1 27,0-2-28,0 3 18,-2-1-15,1-2 4,0 2-1,-1 1-2,-2 0-4,2 2 10,-2-4 2,0 2 2,1-2-7,0 2-2,1-3-24,-3 2 39,1 0-36,2-2 32,-4 0-29,1 3 31,3-5-30,-4 3 32,4-2-29,-5 3 29,3-3-28,-1 2 26,0-1-21,-2 0 26,2-2-28,1 0 22,-2-1-25,0 2 30,-1-1-32,1-2 31,-1 0-25,2 1 24,-1 1-2,-1-3 0,1 0-5,0 2-4,-1-3-6,0 3 12,0 0-2,-1-2-5,-1 3-5,0 0 4,2 0 8,-3 0-12,2 1 8,-3-1 0,2-2-31,0 1 67,0-2-71,0 3 40,-1-2-34,0 1 39,1-1-35,-2 0 34,1-2-28,-1 3 0,0-2 0,0 2 28,2-2-28,-4 2 34,4 0-36,-2-1 34,0 1-34,0 0 33,0 1-33,0-2 23,2 3-22,-2-1 25,0-2-19,0 1 29,0 0-36,0 1 31,0 0-29,0 2 32,0-2-12,0 1 7,0 0 1,0 0 16,0 4 4,0-1 1,0 3-1,-2-1-27,2 0 27,-2 3-29,2 10 21,0-22-13,0 22 28,-1-22-36,1 22-4,0-17 0,0 17 0,-2-14 0,2 14 0,0-15 0,0 15 0,0-11 0,0 11 0,0 0 0,-1-14 0,1 14 0,0 0 0,-1-13 0,1 13 0,0 0 0,0 0 0,-4-9-121,4 9 15,0 0-75,0 0-14,0 0-55,0 0-23,0 0-23,0 0-16,0 0-34,0 0-19,-4-8 2,4 8 29,0 0 8,0 0 38,0 0 18,0 0 42,0 0 35,0 0 32,0 0 24,0 0 23,0 0 24,0 0 23,0 0 22,2-13 35,-2 13 30,0 0 34,0 0 27,0 0 31,0 0 13,-2-11 37,2 11 17,0 0 18,0 0 16,0 0-14,-8-5-7,8 5 2,0 0 5,-11 2-5,11-2 3,-13 8-8,4-2 19,0 2-35,-2 1 44,-3 4-65,1 2 35,-4 1-54,1 3 31,-3 1-2,1-1-10,0 2-60,0-1 25,1 2-40,-2-3 26,4 1-48,1-3 19,1 0-33,-1-1 14,5-1-45,0-2 31,-1-2-37,2 1 25,2-2-35,-1-2 31,1 1-38,6-9 34,-8 13-38,8-13 35,-7 9-36,7-9 33,-6 10-36,6-10 38,0 0-31,0 0 31,0 0-35,0 0 26,11-5-39,-5 0 28,6-4-57,-1-2 33,0 2-40,5-4 44,-3-3-45,1 2 50,1-3-1,2-3 0,-3 4 5,-1-1-3,-1-1 4,1 2-34,-1 2 48,-3 1-39,-1 2 49,0 0-53,-1 3 60,-3 1-46,3-1 26,-7 8-27,10-11 40,-10 11-39,8-7 46,-8 7-46,13-4 54,-13 4-4,14 3-2,-5 1-5,1 0-2,3 2-46,-2 1 50,3 2-45,-1-1 40,5 3-35,-3-1 56,3 2-56,1 0 44,-1-3-48,2 1 48,0 0-46,-2-1 52,2-1-22,-4-2 36,0 2-27,-1-2 49,1-2-33,-2 0 48,-1-1-23,-4 1 39,2 0-25,-11-4 37,19 4-23,-19-4 31,14 5-68,-14-5-46,13 5 0,-13-5 0,10 2 0,-10-2 0,9 3 0,-9-3 0,0 0 0,12 2 0,-12-2 0,0 0 0,0 0 0,0 0 0,0 0 0,11 1 0,-11-1 0,0 0 0,0 0 0,0 0 0,0 0 0,2-12 0,-2 12-289,0 0-207,-6-6-58,6 6-132,0 0-128,-9-8-878,9 8-1367</inkml:trace>
  <inkml:trace contextRef="#ctx0" brushRef="#br5" timeOffset="-37368.866">26679 13254 186,'0'0'540,"0"0"-102,0 0-72,0 0-28,0 0-20,0 0-26,0 0-20,0 0-13,0 0-4,0 0-10,4-8-13,-4 8-4,0 0-3,0 0-31,0 0-3,0 0-26,0 0 4,0 0-15,-2-12 20,2 12-27,0 0 15,0 0-27,-5-9 17,5 9-2,0 0-7,0 0-16,-6-9-18,6 9-21,-7-6 2,7 6-4,-11-6-9,11 6-12,-11-8 15,11 8-4,-14-6 31,14 6-56,-15-8 50,5 5-34,10 3 29,-15-7-42,15 7 46,-17-7-43,7 4 17,1 0-24,-1-1 28,1 0-25,-2 1 19,0 2-40,0-2 27,2 1-34,-5-1 21,3 2-21,-3 0 35,14 1-36,-24-2 8,10 2-32,1 0 0,-1 0 0,3 2 0,-5-1 0,1-1 0,1 2 0,-1 0 0,-2 1 0,2-1 0,-3 2 0,3 0 0,-2 0 0,2 1 0,-1-2 0,1 3 0,-3-1 0,4 0 0,-4 2 0,3-1 0,-2-1 0,1 2 0,3 1 0,-5-2 0,5 4 0,-3-3 0,2 1 0,1 0 0,-1 1 0,-1 2 0,-1-1 0,1 0 0,-2 2 0,4-3 0,-1 3 0,0 0 0,-1-1 0,4-1 0,-2 1 0,1 0 0,1 1 0,0-2 0,0 3 0,0-3 0,1 2 0,-1 0 0,3 0 0,-2 0 0,1 1 0,1-1 0,-2 0 0,4 2 0,-1 0 0,1-1 0,1 1 0,-3 1 0,4 0 0,0 1 0,-1 1 0,2-2 0,0 2 0,1 0 0,0 2 0,1-2 0,-1 1 0,2 0 0,2 2 0,-1-2 0,1 0 0,0 2 0,0-1 0,1 2 0,1 0 0,2-1 0,-2 1 0,4 0 0,-2-1 0,3-2 0,-2 2 0,1-1 0,2 0 0,1-2 0,-1 0 0,0 0 0,1 0 0,1-2 0,0 1 0,0 0 0,2-2 0,-1 0 0,1 0 0,0 0 0,2-3 0,-1 3 0,-1-4 0,3 1 0,-2 0 0,2-2 0,1 1 0,-3 0 0,-1-2 0,2-2 0,0 3 0,-3-2 0,5 1 0,-5 0 0,3-3 0,-2 2 0,4-3 0,-5 2 0,5-2 0,-3 0 0,2 0 0,1-2 0,-2 1 0,2-1 0,-1-2 0,-1 0 0,3 0 0,-2 0 0,2 0 0,0-2 0,-1-1 0,-2 1 0,2 1 0,0-2 0,-2-1 0,2 2 0,-3-1 0,1-2 0,0 1 0,0-1 0,-1 0 0,1-2 0,-1 2 0,0-1 0,0-1 0,-1 0 0,3-1 0,-3 0 0,1 0 0,-1-1 0,0 0 0,2 1 0,-3-4 0,1 3 0,-1 0 0,-2-2 0,5-2 0,-3 2 0,1-1 0,-1-1 0,1 1 0,-1-2 0,1 1 0,-1 0 0,-4-2 0,5 1 0,-5-1 0,3 0 0,-4 0 0,3-1 0,-2 0 0,2-1 0,-2 1 0,-4 2 0,4-1 0,-2 1 0,-1 0 0,-1-2 0,1 4 0,0-3 0,-2 1 0,0-1 0,0 2 0,-3-1 0,1 1 0,0-2 0,0 1 0,0-1 0,-2 0 0,0-2 0,0 1 0,0-1 0,-2 0 0,0 0 0,0-2 0,0 2 0,0 0 0,-3-2 0,-1-2 0,0 1 0,0 0 0,-1-2 0,1 3 0,-4-2 0,3 1 0,-3 1 0,1-1 0,-3 1 0,1 2 0,-1 0 0,1 1 0,-2 1 0,-1 0 0,-1 0 0,-1 3 0,-1-2 0,-4 3 0,3-1 0,-2 3 0,-3-1 0,0 2 0,-1 0 0,-1 0 0,1 2 0,1-1 0,0 2 0,-1 0 0,4 4 0,1-2 0,-1 2 0,0-1 0,0 4-578,2 0-247,-2 0-167,1 1-838,2 4-1535</inkml:trace>
  <inkml:trace contextRef="#ctx0" brushRef="#br5" timeOffset="-34818.178">26229 13708 30,'0'0'567,"0"0"-125,0 0-55,4-9-52,-4 9 0,0 0-14,0 0-20,1-10-20,-1 10-8,0 0 6,4-9 4,-4 9 14,0 0-26,0 0 1,4-10-16,-4 10 8,0 0-13,0 0-17,0 0-16,3-12-13,-3 12 1,0 0-16,0 0 1,0 0-44,0 0 44,0 0-41,2-9 20,-2 9-32,0 0 21,0 0-50,0 0 20,0 0-50,0 0 17,0 0-41,0 0 21,0 0-73,0 0-3,0 0 0,0 0 0,0 0 0,0 0 0,-2 11 0,2-11 0,-5 18 0,3-7 0,0 1 0,0 3 0,1 2 0,-3-3 0,2 4 0,0-1 0,-1 1 0,-1 0 0,2 1 0,0-2 0,-1 1 0,1 0 0,1 0 0,-1-3 0,2 1 0,-2-3 0,2 0 0,-2-1 0,2 0 0,0 0 0,0-12 0,0 20 0,0-20 0,2 17 0,-2-17 0,0 15 0,0-15 0,0 12 0,0-12 0,0 0 0,0 14 0,0-14 0,0 0 0,2 12 0,-2-12 0,0 0 0,0 0 0,0 13 0,0-13 0,0 0-477,0 0-67,0 0-137,0 0-118,0 0-195,0 0-496,0 0-1115</inkml:trace>
  <inkml:trace contextRef="#ctx0" brushRef="#br5" timeOffset="-33633.792">26551 13811 379,'0'-13'512,"0"13"-55,0 0-41,4-14-26,-4 14-22,0 0-31,2-13-18,-2 13-5,0 0-6,2-15-39,-2 15 29,0 0-42,0-13 5,0 13-34,0 0 4,0-13-11,0 13-6,0 0-12,-2-14-7,2 14-20,0 0-3,-2-11-5,2 11-12,0 0 23,0 0-58,0 0 19,0-10-50,0 10 14,0 0-46,0 0 25,0 0-28,-10 5 26,10-5-34,-6 9 30,6-9-40,-7 13-3,1-5-1,1 1 3,5-9-8,-11 17-3,6-9-4,1 2-2,-2 0 1,1-3-3,1 3-2,-2 0 1,2-1-3,4-9-4,-9 14 2,9-14-4,-8 15-6,8-15 0,-6 9 0,6-9 0,-4 10 0,4-10 0,-6 7 0,6-7 0,0 0 0,-3 9 0,3-9 0,0 0 0,0 0 0,0 0 0,-4 9 0,4-9 0,0 0 0,0 0 0,9 3 0,-9-3 0,0 0 0,22-1 0,-22 1 0,23-2 0,-12-1 0,0 1 0,3-2 0,1 3 0,1-2 0,-1 0 0,2-1 0,0 2 0,-1-1 0,1 3 0,-4-2 0,5 1 0,-5 0 0,3-3 0,-5 3 0,0 0 0,-11 1-23,25-1-1,-25 1-4,18-2-5,-18 2-2,17-1-12,-17 1 3,15 0 4,-15 0-8,11-3-3,-11 3 4,0 0 5,16 0 4,-16 0 4,0 0 3,13-1 5,-13 1-15,0 0-3,0 0 5,0 0 6,0 0 6,6-6 4,-6 6 3,0 0 6,-6-7 3,6 7 18,-7-5-16,7 5-2,-8-7 1,8 7 3,-10-8 1,10 8 2,-11-9-6,11 9 2,-14-10 8,14 10-1,-9-8 2,9 8 8,-9-9 11,9 9 27,-8-5-15,8 5 13,-8-6-38,8 6 39,0 0-40,-8-6 32,8 6 13,0 0 37,0 0-34,-5 12 22,5-12-6,0 13 16,0-13 1,-2 19-17,2-6-15,-2 0-41,2 0-14,0 0 0,0 2 0,0-1 0,2 1 0,-2 0 0,0-1 0,0-1 0,0 2 0,0-1 0,0-2-34,0 0-181,0-12-101,0 22-92,0-22-95,0 16-153,0-16-154,2 13-850,-2-13-1328</inkml:trace>
  <inkml:trace contextRef="#ctx0" brushRef="#br4" timeOffset="-19889.763">26478 15004 61,'0'0'831,"-2"-9"-195,2 9-112,0 0-5,-4-8-79,4 8 36,0 0 11,0 0-31,0 0-25,11 4-47,-11-4-1,11 12-31,-6-3-37,1 4-36,-1-1-35,2 5-17,-3-1-26,1 4-21,-3-2-24,2 3-24,-2 1-27,-1-3-17,1 3-18,-2-1-12,0-1-11,0 1-11,-2 0-6,1-2-8,-1 1-2,-2-2-19,4 0-1,-4 1 0,1-5-67,1 1-52,0-1-56,-1-4-81,1 1-57,2-11-60,-2 15-102,2-15-115,-5 13-54,5-13-64,-4 6-713,4-6-1028</inkml:trace>
  <inkml:trace contextRef="#ctx0" brushRef="#br4" timeOffset="-19377.508">26476 15129 294,'-4'-18'723,"1"4"-103,3 0-86,-2 2-32,4-2-75,-2 1-14,5-1-56,1 0-25,4 1-35,1 1-1,2 0-40,5-1-10,1 5-20,2 0-14,0 3-11,-2 3-19,2-1-35,-2 4-5,1 1-27,-2 0-10,-2 3-11,-1 2-23,-1-2-9,-3 4-7,0 0-2,-4 2-14,-2-1-7,-3 0-5,-2 1-6,0 1 2,-5 3-11,-1-2 5,-4 1-12,1 1-2,-5 1-2,3-2 6,-1-2-8,0 0 6,3-3-8,-2 0 3,1 0-24,4-1 27,-1-4-19,7-4-3,-10 10-35,10-10 6,0 0-25,-12 4 33,12-4-12,0 0 25,0 0-11,11-8 10,-2 5 4,0-1 4,2 1 5,5-2 2,0 2 3,2 0 0,0 2 5,1-1 2,2 4 7,-2-1-8,0 0 2,2 4 0,1 0 21,-2 2-18,-4-2 18,-1 3-4,1 0 21,-5 0-7,1 1 26,-3-1 4,0 2 16,-3-1-5,-1 1 10,-5-10 5,1 17-14,-4-8 3,-2 1-7,-1 0-1,-1 2-8,-6-2-2,1 0-12,-5 1-9,-2-1-3,1-1-13,-4 0-3,-1-2-3,-1 0 2,1 0-9,-1-3-3,1 0-11,2-3-22,-1 2-30,2-3-61,-2-3-53,3 2-36,0-3-45,0 0-44,4-3-43,-1 0-98,3-1-83,1-1-83,1-2-180,4 0-442,3-3-837</inkml:trace>
  <inkml:trace contextRef="#ctx0" brushRef="#br4" timeOffset="-18791.457">26982 14792 409,'2'-12'655,"2"3"-88,-4 9-62,3-17-59,-3 17-64,0-15-14,0 15-42,-7-17 9,5 10-6,-4-1-62,-2 0-23,-1 0-9,-2 0-10,-3 1-22,-1 2-9,-3 0-8,0 0-13,-4 0 4,1 3-22,-6 0-8,5 2-7,-3 0-4,-4 2-19,0 1-5,-3 2-6,1 1-6,-2 2 15,3 0-11,-3 4-1,-2 3-5,1 2-8,1 2-12,2 0 0,3 5-1,1 1-6,1 3-1,1 1-5,2 3-62,1 4-3,4 0 0,-4 4 0,6 1 0,0-1 0,4 3 0,0 0 0,3 0 0,4 1 0,0-2 0,3-4 0,2-1 0,2-1 0,5-1 0,2 3 0,2-1 0,3-5 0,1-1 0,6-2 0,0-4 0,6-2 0,2-4 0,-3-3 0,7-6 0,6 1 0,-1-6 0,2-2 0,4-3 0,10-5 0,-5 0 0,0-4 0,0-2-9,1-4-23,-5-3 2,-2-2 10,5-7 0,-4-3 3,-8 3-4,4-7 10,-11 2-2,0-2 5,-4 1 3,-4-4 6,-1 0 1,-7-1-6,-4-1 5,-1 6-1,-6-1 1,-4-1 1,-2 4 5,-2-1-8,-3 1 2,-5 3-3,-3-2 4,-2 1-5,-5 2-2,-2 5 2,-4 1-9,-3 4 3,5 2-25,-5 5-31,2 2-46,-4 0-39,3 5-52,1 1-45,2 2-48,-1 2-28,-3 3-50,2 1-80,1 2-34,-1 2-37,8-2-81,4 1-698,-2-1-907</inkml:trace>
  <inkml:trace contextRef="#ctx0" brushRef="#br4" timeOffset="-18459.409">26878 14806 224,'8'-9'787,"-2"4"-164,1-1-58,-7 6-75,10-11-21,-10 11-51,6-7-45,-6 7-46,0 0-62,6-7-48,-6 7 6,0 0-25,-10 7 5,2-2-15,-3 5-4,-5 2-9,-2 5-9,-4 0-21,-5 5-14,-1 2-27,-1 1-15,-2 0-17,-1 2-16,-1 1-2,-3 1-20,3-1 5,-1 1-20,0 0 10,1 0-17,3-2 9,-2-1-6,4-1-1,-1-1-13,4 0 6,4-5-28,0-2-21,6-3-36,-1 0-43,5-3-40,1-2-27,0 0-32,5-2-20,5-7-34,-6 9-32,6-9-8,0 0-27,0 0-42,9 4-6,2-8-68,-2-1-36,6-1-420,2-5-482</inkml:trace>
  <inkml:trace contextRef="#ctx0" brushRef="#br4" timeOffset="-18196.463">27058 14969 89,'22'-10'697,"-3"1"-132,-6 2-51,1 0-26,-1 1-87,-4 4-32,-9 2-65,14-6-17,-14 6-48,0 0 10,0 0-14,0 0-25,-5 18 2,-7-8-9,-1 2-19,-7 8-5,0-1-12,-7 5-19,-4 1-22,-4 1 4,-5 6-35,-2 1 1,-1 1-36,2-2-11,-1 1-11,5-6-13,2 0 0,-1-1-3,4 2-5,-1-3-4,2 2-4,3-4-5,-1-1-23,7-2-50,2-2-80,-1 1-53,7-5-29,-1-1-122,1-2-52,3 1-68,2-2-122,1 0-653,-2-3-856</inkml:trace>
  <inkml:trace contextRef="#ctx0" brushRef="#br5" timeOffset="-9868.787">25766 13333 360,'-14'4'350,"14"-4"-84,0 0-50,0 0-47,-11 3-15,11-3-22,0 0-7,0 0-14,-8 4-7,8-4-6,0 0 2,0 0 7,-10 6-1,10-6 4,0 0 12,0 0 8,-7 7 7,7-7 8,0 0-7,0 0-5,-8 5-13,8-5 20,0 0 9,-9 6 17,9-6-16,0 0-5,0 0 13,-12 4-32,12-4-10,0 0-14,0 0-13,-12 5-5,12-5 8,0 0 5,-13 1-2,13-1 4,0 0-6,-13 1 3,13-1 15,0 0-7,-13 0-15,13 0-11,0 0 0,-20 0 1,20 0-3,-14-2-2,14 2 11,-14-2-8,14 2-5,-17-3 42,17 3-37,-14-4 29,14 4-54,-20-6 26,20 6-27,-17-5 54,7 1-47,10 4 26,-16-7-52,7 2 43,9 5-53,-15-9 57,8 5-53,-1-1 33,8 5-43,-15-11 33,7 5-38,1 0 23,-3 0-31,4 0 42,-1 1-33,0-3 33,-2 1-42,1-2 37,3 1-44,-4-1 26,0 0 1,2-2 2,-1 4 0,3-3 0,-4-1-6,2 0-2,-2 1 0,2-2-6,-2 1 1,1 0-7,0-1-4,2 1 5,-4-1-3,4 1 5,-1 0-6,1-1 27,-3 0-29,2 0-1,2-1 5,-1 3-5,0-2 2,0-1 0,1 4 10,0-2-11,0-1 0,1 0-6,-2-3-3,1 4 12,0-2-1,2 1 1,-3-1 15,2 1-52,1-2 39,-3 1-30,2-1 33,0 0-31,0 0 25,-1 0-15,1-2 47,1 2-57,-2 0 31,1 0-27,0 0 32,0-2-31,1 2 34,-1-2-34,-1 2 33,2-2-33,-1 1 35,-2-1-36,2 0 37,1 0-36,-2-1 32,1 2 4,2-2-11,-3 0-1,2 0-7,-1 0 4,2 0 20,0 0-16,0 0-11,-1 0 0,1 1 3,0-1-1,0 0 23,0 1-30,-1-1 27,-1 0-23,3 0 18,-1 0-22,0 1 3,0 0 0,-1 1-2,1-2 10,1 0-4,0 1 0,-1-1-5,0 2 7,2-2 2,-4 2-3,3-2-24,-2 0 30,2 1-2,-2-1 2,1-2-3,-1 2 1,1 0 0,-1 0-8,2 2 5,-3-2 12,1 0-13,1 3 0,-1-3 0,2 2 2,1-2-3,-2 0-1,0 2-2,2-2 3,-2 1-1,2-1 0,0 0 2,0 0-1,2 0 1,-2 3-7,2-1 5,-2-2 3,2 2 1,-2-2 19,1 0-27,1 3 25,-1-2-33,1 0 33,1 2-28,-1-2 25,1 2-24,0-2 21,2 1-22,-1-2 1,1 1 2,0-1 1,0-2 6,1 1-3,3 0-1,0 0 2,-4 0-2,3 1 1,2 0-6,-2 1 11,1-1-3,0 2 8,1-1-38,-1-1 41,-1 4-30,2-1 27,-1 0-35,0-1 36,2-2-33,-2 3 38,2-1-2,0 0-32,-1-1 35,2 0-1,2 0-4,-3 0-5,4-1-2,-2 2 1,3 0-1,-4-1 0,1 1-1,3 1 1,-4 1-17,2-1 14,-1 2 5,0 1 7,-3 0-10,1 4-1,0-4 1,-5 3-2,3 0 4,-2 2-1,2-2-5,-2 1 3,0 0 7,-1 1-9,2 0 2,-8 6-1,11-10 1,-3 3 3,-3 1-8,4 1 7,-4-2-1,1 1-2,-6 6 1,12-8 1,-12 8-1,6-6 2,-6 6 6,9-6-9,-9 6-2,0 0 7,7-9-1,-7 9 2,0 0-2,0 0-11,0 0-31,6-7-45,-6 7-84,0 0-60,0 0-20,0 0-40,-11-4-69,11 4 24,0 0-75,-15 0 39,15 0-12,-14-2-37,14 2-31,-15-3-4,15 3-2,-18-4-88,18 4-282,-19-5-362</inkml:trace>
  <inkml:trace contextRef="#ctx0" brushRef="#br5" timeOffset="-9434.111">25231 10754 610,'0'0'448,"-15"2"-30,15-2-36,-18 3-14,18-3-51,-14 2-16,14-2-24,-14 3-7,14-3-12,-12 4-10,12-4-15,-10 4-61,10-4 29,-9 4-40,9-4 9,0 0-34,-10 2 14,10-2-3,0 0 5,0 0 1,0 0-21,0 0 3,0 0-17,0 0 13,0 0-41,6 7 22,-6-7-28,18 1 21,-18-1-48,20 0 26,-7 0-51,0 0 30,4 1-43,-4 0 29,4 1-41,2 1 30,-1-3-34,-1 3 43,2-2-22,-1 1 10,-4 1-36,3 0 38,-1-1-19,-2 1 43,-3-1-52,0 1 45,1 0-46,-12-3 38,19 6-40,-19-6 41,14 7-46,-14-7 60,13 8-15,-13-8 14,10 10 10,-10-10-9,4 11 2,-4-11 9,4 15-5,-4-15-1,0 17-4,-2-7 8,1 2-2,0 0-46,-3 2 27,-3 1-10,2 1-7,-2-1-8,1 3-7,-2 0-3,-1 2-2,1-2-2,1 0-3,-4 0-19,4 0-33,-1 0-74,3-4-68,-3 0-117,2 1-60,1-1-55,1-1-134,0-1-78,2-3-124,-1 3-759,0-3-1146</inkml:trace>
  <inkml:trace contextRef="#ctx0" brushRef="#br3" timeOffset="-6104.642">30549 9174 382,'0'0'251,"0"0"-55,-9-8-40,9 8-32,-6-6-10,6 6-22,-7-7-19,7 7-15,-10-8-4,10 8-33,-9-9-85,9 9-95,-11-10-19,3 4-17,1 1 57,0 0 2,1-2 46,6 7 91,-14-10 156,14 10 17,-11-12 18,11 12-50,-10-13 23,10 13-10,-7-14 6,7 14-5,-5-16 26,2 5 47,0 3 27,3 8 15,-2-19 18,2 19 38,-1-17 14,1 17 8,-2-17-10,2 17 18,-1-15-26,1 15 15,-1-14-13,1 14-10,-3-14-3,3 14-25,0 0-29,-3-14-33,3 14-33,0 0-22,0 0-9,0 0 1,0 0-1,0 0-115,-6 6-54,6-6 0,-2 23 0,0-10 0,0 2 0,1 2 0,-1 3 0,0 1 0,0 1 0,0 1 0,-1 0 0,2-1 0,0 1 0,-2 0 0,2-2 0,0-1 0,1 0 0,-3-2 0,3 2 0,0-3 0,-1 0 0,1-3 0,0 0 0,0-1 0,0-13 0,0 22 0,0-22 0,-1 19 0,1-19 0,1 14 0,-1-14-164,0 0-409,1 14-114,-1-14-125,0 0-166,0 0-598,0 0-1224</inkml:trace>
  <inkml:trace contextRef="#ctx0" brushRef="#br3" timeOffset="-5585.807">30692 9077 849,'4'-9'666,"1"-1"-70,2 2-71,-2-1-33,0-1-30,0 1-64,0-1-5,0 2-58,2-1 1,-2 1-40,0-1 3,-5 9-25,8-12-5,-8 12-15,6-10 11,-6 10-39,6-9-6,-6 9-7,0 0-23,0 0-27,2-12-29,-2 12-21,0 0-14,0 0-17,-13 3-40,13-3-42,-12 9 0,5-3 0,-1 2 0,2-1 0,-1 3 0,-1-1 0,1 2 0,1 1 0,2-1 0,-1 0 0,2-1 0,0 2 0,3-12 0,0 23 0,2-11 0,0 0 0,2 1 0,0-1 0,2 0 0,3 0 0,-1 2 0,2-3 0,3 3 0,-2 0 0,2 1 0,3-3 0,-2 1 0,2 0 0,1-1 0,-2 1 0,2-4 0,-3 4 0,0-4 0,-1 1 0,-2 0 0,1-3 0,-2 3 0,-1-3 0,0 1 0,-3-1 0,-1 0 0,0 0 0,-5-7 0,7 14 0,-7-14 0,0 12 0,0-12 0,-5 15 0,-2-9 0,1 2 0,-5 0 0,0-1 0,-2-1 0,-1 0 0,0-1 0,-4-1 0,3 1 0,-3-3 0,0-1 0,3-2 0,-3-1 0,3-3 0,-6-2-257,5-2-522,2-1-126,-1-2-199,2-3-525,1-3-1287</inkml:trace>
  <inkml:trace contextRef="#ctx0" brushRef="#br3" timeOffset="-4569.485">30664 9007 670,'0'0'797,"0"0"-94,8-8-78,-8 8-42,14-4-65,-5 2-33,4-1-89,0 1-22,4 0-49,3-1-29,0 1-39,4-1-55,2-1-39,-2 0-28,2 0-31,1-1-14,-1 1-32,1-1-1,-1 0-15,0 0-20,0-2-61,0 2-32,-1-2-26,-2-1-26,0 2-15,-2 0-19,-1-3-18,-1 1-14,-1 1-7,-3-1-18,-2 0-19,1 0 10,-3 1 13,-1-1 24,-1 1 10,-3 0 26,-6 7 19,9-12 27,-9 12 15,4-12 23,-4 12 11,-1-13 13,1 13 4,-7-14 14,1 7 3,-2 0 12,1-1 17,-4 1 27,-1-3-9,-1 1 44,0 2 3,-4-3 15,0 0 1,-1 3 51,-3-4-11,2 3 6,-3-1-16,-1 1 27,0 0-29,0 3 28,-2-2 9,-2 1 19,1 1-27,-2 1 28,1 0-21,-1 1 12,0 1-15,-1 0-8,-2 2-24,1 0 11,-8 3 10,1-2-6,0 5 5,-1-1 2,-4 1-12,1 4 2,-1-1-4,2 1 3,2 3-11,-2 0 9,3 2-6,1-1-2,0 2-46,5 2-73,0 0 0,1 1 0,6-1 0,1 1 0,1 1 0,-1 5 0,3-4 0,3 0 0,0 3 0,1-2 0,3 3 0,2 1 0,0 2 0,1-1 0,4 0 0,1-2 0,2 0 0,1 2 0,2 0 0,2 1 0,2 3 0,0-1 0,1 2 0,2-1 0,0-1 0,2 0 0,1 0 0,1-1 0,1-2 0,-1 1 0,4-1 0,-1-1 0,5 3 0,-3-6 0,3 2 0,0-4 0,-1 1 0,3-1 0,1-2 0,-1 0 0,3-2 0,0 1 0,0-2 0,1-1 0,0-2 0,1 0 0,1-2 0,-2-1 0,-1-1 0,0-2 0,0-1 0,0 0 0,2-2 0,-2 1 0,0-3 0,2 1 0,-3-2 0,0-1 0,0 0 0,1-1 0,2-1 0,-1 1 0,1-3 0,-2 1 0,-2-1 0,2-2 0,-1 1 0,1-1 0,-2 0 0,0 0 0,1-2 0,-2-1 0,1 0 0,0-1 0,-2 0 0,1-2 0,2-1 0,0 1 0,-2-4 0,-4 3 0,5-3 0,-7 3 0,3-3 0,-1 2 0,-3-2 0,1-1 0,-2 1 0,1-1 0,-1 1 0,0-2 0,-1 1 0,0-3 0,-2 2 0,1-2 0,-2 2 0,-1-3 0,1 0 0,-3 3 0,0-4 0,-1 1 0,-3 0 0,1 1 0,-2 2 0,2-6 0,-5 3 0,1-3 0,-3-1 0,2 2 0,-3 1 0,-1-3 0,0 1 0,-3 2 0,0-4 0,-1 1 0,0 4 0,-1 1 0,1 1 0,-2 0 0,0 2 0,-3 0 0,1 0 0,-5 1 0,2 0 0,-5 4 0,-1-3 0,-1 2 0,1 3 0,-1 0 0,1 2 0,-3 1 0,3 0 0,-3 2 0,2 1 0,-1 0 0,-1 0 0,5 3 0,-1 1-510,0 0-239,-2 4-116,4-2-219,-1 3-494,-1 0-1226</inkml:trace>
  <inkml:trace contextRef="#ctx0" brushRef="#br4" timeOffset="-239.161">30986 10701 664,'2'-12'544,"-2"12"-52,0 0 0,0 0-34,0 0-19,0-13-28,0 13-8,0 0-33,0 0 2,0-12-43,0 12 10,0 0-38,0 0-9,2-11-39,-2 11-6,0 0 12,0 0 18,5 8-7,-5-8-23,5 17-7,-3-6-7,0 5-23,1 0-161,-2 3-49,-1 0 0,0 0 0,0 3 0,-1 0 0,1 0 0,0 1 0,-1-1 0,1 0 0,-2-3 0,2-1 0,-1 0 0,1 0 0,-1-3 0,1-3 0,0-12-313,0 21-80,0-21-46,0 16-76,0-16-83,0 0-61,0 16-28,0-16-150,0 0-342,0 0-791</inkml:trace>
  <inkml:trace contextRef="#ctx0" brushRef="#br4" timeOffset="246.537">31027 10786 734,'0'0'672,"-1"-17"-98,1 17-51,1-17-51,2 8-39,1-2-68,0 4-25,3-4-30,2 1-13,0 2-29,4-2 9,0 2-36,2 2 15,0 0-33,2 2-5,-1 2-27,2-1-22,-4 1-21,2 2-26,-3 2-14,0 1-11,-2-2-11,-1 3-12,1-1-6,-4 3-3,-7-6-10,9 12-7,-9-12-8,-1 15-8,-3-6-8,-5 2-1,-1 0 1,-5 1-12,0 0 11,0 0-18,-3-2 16,3 1-20,-3-1 14,2 1-20,1-4 10,2 0-9,-1 0 9,4-3-9,1 0 10,-1 1-9,10-5 1,-14 7-20,14-7 24,-11 5-21,11-5 4,0 0-1,-8 7 12,8-7-13,0 0 11,0 0-5,8 10 13,-8-10-10,13 7 10,-4-2-7,3 0 21,-1-1 10,4 3 27,0 1-3,1-3 15,3 3-6,1-2 6,0 2-3,1 0 12,0 2 46,2-2-54,4 2-66,-1 2 0,-1-3 0,-2 1 0,0 0 0,-2-2 0,0 1 0,0-2 0,-6 0 0,-1-1 0,0-1 0,-2 0 0,-3-1 0,0 0 0,-9-4 0,16 8 0,-16-8 0,10 4 0,-10-4-154,0 0-201,11 2-47,-11-2-76,0 0-59,0 0-107,-1-12-92,1 12-812,-7-11-1188</inkml:trace>
  <inkml:trace contextRef="#ctx0" brushRef="#br4" timeOffset="741.408">31384 10435 644,'0'0'588,"-7"-15"-69,7 15-39,-9-12-71,9 12-29,-7-15-55,2 8-7,-2 0-58,1 0 2,-3 0-26,1 0-22,-2-1-1,-1 1-9,-1 0-26,-2-1 1,1 3-3,-1 0 1,-3-2-8,0 5-9,0-3-19,-2 2 4,0 1-7,-2 2-2,1-2-13,-1 4-20,0-2-7,0 3-1,-3 1-14,5 0-9,0 0-14,1 1 10,-2 0-12,4 1 8,0 0-21,1 1 0,1-1-12,0 0 1,1 1-2,3 0 0,0-1-13,1 1 1,2-2-8,7-5 3,-13 11-8,13-11 0,-9 8-5,9-8 7,-6 8 1,6-8-13,-5 7 1,5-7 1,0 0 0,-7 9 1,7-9 0,0 0 1,0 0 6,-4 10-8,4-10 2,0 0-6,0 0 5,0 0 0,0 0 3,0 0-27,2 9-53,-2-9-52,0 0-24,0 0-58,0 0-36,0 0-31,13-2-12,-13 2-38,0 0-38,0 0-27,0 0-18,0 0-4,10-3-69,-10 3-72,0 0-483,0 0-655</inkml:trace>
  <inkml:trace contextRef="#ctx0" brushRef="#br4" timeOffset="1610.745">31476 11090 372,'6'-5'460,"-6"5"-93,0 0-63,0 0-24,0 0-28,0 0-18,0 0-18,7-7-11,-7 7-11,0 0-2,0 0 9,0 0-23,0 0 27,0 0-34,0 0 19,0 0-32,0 0 26,11 4-43,-11-4 26,0 0-4,0 0 0,-1 16-6,1-16-5,-7 12-19,7-12-13,-9 12 24,4-3-9,-2-3-10,-2 4-6,-2-2 0,1 1-12,-1-1-5,-1 0 25,-1 1-2,-1-1-11,0-1-7,-1 0-8,0-3 16,-3 3-18,0-3-2,0-1-11,-1 0 4,1-2-38,-3-1 6,1-1 3,1-1-21,-3 1 2,-1-5-15,0 2 0,1-1-9,-1-2 0,2 0-8,0-3 2,1 2-32,1-3-39,-1 1-62,3 0-50,-1 1-26,1-1-66,1 0-69,3 0-52,0 2-98,-1 1-88,2 0-132,1-1-720,-1 2-1032</inkml:trace>
  <inkml:trace contextRef="#ctx0" brushRef="#br4" timeOffset="2386.703">31418 10387 413,'0'0'558,"-5"-18"-123,1 9-28,0 1-9,-2-1-58,1-2-20,-3 1-34,-1-1 17,-1 2-44,0 0 22,0-2-41,-4 2-16,1 1-16,-2 1-9,0 0-12,-1-1-4,-1 2-10,-2 3-5,0 0-1,0 0-8,-3 1 0,-1 2-4,-1 3-16,-3 1-9,-5 0-26,-2 3 14,0 2 5,-4 2-7,2 3 0,-1 1-14,2 1-6,1 1 11,2 2-6,2 3-9,-1 0-13,1 2-4,5 2 3,-2 2 25,3 2-37,1 1 30,2 2-29,3 3-6,1 0-61,1 3 0,2 3 0,4-1 0,1 1 0,1 0 0,3 1 0,3-5 0,0-1 0,6 7 0,-1-7 0,3 5 0,2-1 0,3-2 0,3-2 0,2 1 0,3-2 0,1-3 0,5-2 0,3-1 0,1-2 0,4-2 0,4-3 0,3-2 0,2-4 0,4-3 0,0 1 0,3-6 0,1-1 0,-1-2 0,1-2 0,0-3 0,-5-1 0,3-2 0,1-3 0,-1 1 0,-2-5 0,-1 1 0,0-4 0,-3-2 0,0-2 0,-2-1 0,-2-5 0,0-1 0,-2-1 0,-3-3 0,1-4 0,-4 0 0,-2-4 0,-2 0 0,-3-4 0,-4-2 0,-2-2 0,-3-1 0,-4-1 0,-5 1 0,-4 6 0,-3-8 0,-7 3 0,-3 2 0,-2 0 0,-6 1 0,-8-5 0,-4 3 0,-4 4 0,-3 1 0,-1 4 0,3 6 0,-2 4 0,-3 0 0,3 6-3,-2 0-187,-1 3-37,1 2-50,-1 4-32,7 2-38,-1 3-17,6 3-79,-1 0-71,-4 6-67,4 0-80,0 1-697,3 2-958</inkml:trace>
  <inkml:trace contextRef="#ctx0" brushRef="#br4" timeOffset="2742.261">31276 10493 331,'9'-7'729,"-1"1"-137,-8 6-65,9-8-31,-9 8-83,9-8 11,-9 8-39,6-9-64,-6 9-40,0 0-30,0 0-16,0 0-10,-2-12-25,2 12-21,0 0 15,-18 1-9,9 4-16,-4 1-13,-1 0-3,-4 6-30,-5 3-6,0 2-17,-8 6-16,-1 3-12,-4 2-2,-5 7-13,0 2-13,-3 1-9,3-2-9,2 1-4,-1 0 26,8-7-40,3-1-6,1 0 1,2-1-7,-1-2-29,3-2-45,5-5-18,1 0-34,3-3-15,3-3-61,1-1-12,2-2-64,1 0-45,2-1-33,6-9-22,-8 10-21,8-10-18,0 0-80,0 0-100,0 0-360,17 0-547</inkml:trace>
  <inkml:trace contextRef="#ctx0" brushRef="#br4" timeOffset="3021.557">31531 10649 705,'22'-9'648,"-1"2"-105,-4 2-64,-3 0-34,0 0-58,-4 1-45,-10 4-69,12-3-6,-12 3-28,0 0-39,0 0-19,-8 17-3,-2-8-43,-6 4-12,-4 4-6,-7 5-14,-4 4-9,-3 2-16,-8 5-11,-2 1-7,-3 2-12,2 0-3,-2 0-8,1-1 4,-1-2-5,4-1-1,0 1-11,9-6-2,0 0 16,1-1-31,4-3 20,-1 1-25,4-1 14,4-6-54,4 0-19,3-4-63,0 0-26,4-3-48,2 0-57,3-5-14,6-5-42,-8 10-6,8-10-66,0 0-23,0 0-118,0 0-434,13 1-541</inkml:trace>
  <inkml:trace contextRef="#ctx0" brushRef="#br4" timeOffset="3277.787">31748 10928 58,'0'0'788,"15"4"-206,-15-4-86,3 11-52,-3-11-62,-8 14-25,0-2 6,-4 3-62,-4 1 6,-4 2-51,-5 7-18,-1 0-19,-2 0-32,-2 3-17,0-1-14,-2 1-10,-2 1-8,2-2-27,2 1 2,-3-2-43,3 1 11,2-2-38,1-2 11,2 1-28,4-6 19,2 0-41,4-5-30,1 0-67,1-2-26,4-1-73,0-2-71,0 1-75,1-4-75,8-5-118,-12 11-234,12-11-294,-11 5-676</inkml:trace>
  <inkml:trace contextRef="#ctx0" brushRef="#br3" timeOffset="7365.784">29972 8760 408,'0'0'628,"0"0"-118,0 0-56,0 0-42,0 0-48,0 0-33,0 0-38,0 0-18,0 0-25,0 0-13,0 0-40,0 0-8,0 0-29,0 0 20,0 0-20,0 0 20,-5 10-32,5-10 14,-11 3-20,11-3 11,-11 5-37,11-5 20,-14 7-15,5-4-9,-1 1-24,-1-2 6,1 1-8,-2 1 0,0 0-11,-1-2 20,2 2 29,-1-1-65,-2-2-6,3 2-4,-2-1 43,0 1-50,1 0 36,0-1-29,0-2 27,0 3-40,0-3 28,12 0-30,-23 2 17,9-2-32,-1 0 21,0 0-47,-1 0 27,-2 0-16,-2 0 43,1 0-22,-2 0 33,1-1-34,-2 0 24,-3 1-28,-1-3 23,0 1-28,-2 0 37,0-1-27,1 0 26,-1-1-27,0 1 10,1-2-34,-1 1 0,2-1 0,-1 1 0,1-1 0,0-1 0,1 0 0,0 0 0,2 0 0,-1-2 0,1 3 0,0-3 0,2 1 0,0 0 0,0 0 0,1 0 0,2-1 0,-1 0 0,4 2 0,-1-2 0,2 1 0,-1-2 0,2 1 0,-1-2 0,1 2 0,2-3 0,-2 2 0,1 0 0,1-2 0,1-1 0,-1 2 0,0-2 0,2 0 0,0 0 0,1-1 0,0 0 0,-1 0 0,2-1 0,-2 0 0,3 1 0,-1 1 0,0-3 0,0 1 0,1 0 0,0 1 0,-1-2 0,2 1 0,-1-3 0,-2 3 0,4 0 0,-1-2 0,-1 0 0,2 0 0,-1-2 0,-2 3 0,2-1 0,0-4 0,0-1 0,0 1 0,1 3 0,-2 1 0,2-5 0,0 0 0,-1 4 0,2-2 0,1 2 0,-2-5 0,-1 3 0,3 2 0,0-2 0,1-1 0,0 1 0,1 0 0,-2 2 0,2-3 0,2 1 0,-2 1 0,0 1 0,1 1 0,-1-1 0,1 0 0,-1-2 0,0 3 0,1-2 0,-1 0 0,0 2 0,0-1 0,1 0 0,-1 1 0,0-1 0,2 2 0,-2 2 0,0-1 0,0 1 0,4 0 0,-4 1 0,1 1 0,-1-1 0,1 1 0,-1 11 0,1-18 0,-1 18 0,2-15 0,-2 15 0,0-14 0,0 14 0,1-11 0,-1 11 0,0 0 0,1-13 0,-1 13 0,0 0 0,0 0 0,0-13 0,0 13 0,0 0 0,0 0-195,0 0-4,0 0-2,0-14-1,0 14-19,0 0 17,0 0-3,3-7 29,-3 7 5,0 0 38,9-11 4,-9 11 34,8-6 3,-8 6 38,8-6-8,-8 6 27,7-8-7,-7 8 23,6-7-9,-6 7 25,0 0-16,7-8 28,-7 8-2,0 0 34,5-10-14,-5 10 45,0 0-2,0 0 38,5-10-8,-5 10 34,0 0-9,0 0 12,0 0-12,0 0-5,0 0-24,0 0-15,0 0 11,-13 7 14,7 1 41,-3 2-35,-3 0 17,3 3-32,-4 0 28,1 4-21,-1-2 29,-1 2-34,1 1 27,-3 2-79,3-2-45,1 1 0,0-4 0,0 2 0,1 1 0,0-5 0,2 0 0,2 0 0,-2-1 0,2-2 0,1 0 0,2-3 0,-1 1 0,5-8 0,-9 11 0,9-11 0,-5 10 0,5-10 0,0 0 0,-4 7 0,4-7 0,0 0 0,0 0 0,4-7 0,-4 7 0,8-15 0,-1 5 0,-2-1 0,2-4 0,-2 1 0,1-3 0,1-2 0,-2 0 0,1 0 0,-1 1 0,0 0 0,1 2 0,-3 3 0,2-1 0,-1 3 0,0 0 0,-4 11 0,7-17 0,-7 17 0,6-12 0,-6 12 0,12-6 0,-12 6 0,12-6 0,-12 6 0,0 0 0,19 2 0,-10 2 0,-9-4 0,19 6 0,-8-1 0,3 1 0,0 1 0,2 0 0,2 0 0,4 1 0,0 0 0,1-1 0,0 1 0,2-1 0,5 1 0,-2 1 0,-3-3 0,1 1 0,-2-1 0,0 0 0,-1-1 0,0 1 0,-5-3 0,1 3 0,-3-3 0,-1 0 0,-3 0 0,0 0 0,-1-2 0,-11-1 0,17 4 0,-17-4 0,13 4 0,-13-4 0,12 2 0,-12-2 0,0 0 0,15 4 0,-15-4 0,0 0 0,12 2 0,-12-2 0,0 0 0,0 0 0,0 0 0,14-2 0,-14 2 0,0 0 0,0 0 0,0 0 0,7-5 0,-7 5 0,0 0-148,0 0-126,0 0-24,0 0-29,0 0-17,0 0-26,0 0-56,0 0-19,0 0-47,0 0 9,0 0-47,0 0-113,7-6-421,-7 6-682</inkml:trace>
  <inkml:trace contextRef="#ctx0" brushRef="#br2" timeOffset="14040.051">27361 5149 412,'0'0'525,"0"0"-102,0 0-72,-8-5-24,8 5-18,0 0-40,0 0-17,0 0-20,0 0-6,0 0-9,0 0-11,0 0-7,0 0-25,0 0 24,0 0-40,0 0 17,0-12-27,0 12 6,0 0-29,0 0 5,4-9-32,-4 9 15,4-7-13,-4 7 15,8-9-29,-8 9 21,10-10-34,-10 10 9,7-13-31,-1 4 26,0 2-20,-1 0 21,1 0-23,0-1 15,-1-2-20,1 1 13,2-1-22,-4-1 14,2 1-11,1-1 13,-2 0-18,2-2 17,-2 2-16,-1 0 6,0 0-16,3-1 23,-2-1-9,1 0-2,-3 0-1,3-1-6,-2 0-12,-1 1-6,1-2 11,1 0-1,-1 1-5,-1 0-4,1-3-2,-2 2 1,1-1 41,-3 1-46,2-4 35,-2 2-44,0-1-1,-2 0 2,2 0 10,-1-1 11,-3 0 9,0-2-8,1-1-3,-1 1-4,-1-2-2,0 1-3,-1 0-6,0 0 4,-3-1-7,1-2-3,-2-1-2,-1 0 16,1 1-9,-1-2-2,-1 2-5,1-1-1,-1 0-1,0 1 2,0-1 0,0 0 2,-2 1-4,2-1 2,-1 3-2,0-1 4,-2-1-4,-2 1 36,3-1-31,1 1-9,-3 1 5,1-2 9,0 0-11,0 0 3,-1 2 26,1-3-24,-1 3 5,1-1 3,-1-1-17,-2 1 12,2 2-5,-1-1 6,-2 0-4,1 1 4,0-2-8,0 0 11,0 2-15,-4-2 12,3 0-4,-4-1 5,2-1-18,-2 1 19,-2 0-9,0 0 7,2 1-6,0-1 17,-4 1 4,2 1-10,0-2-10,5 5 13,-7-2-14,0-1 1,0 0-3,2 2 4,-2-3 4,0 3 3,3-2-10,-3 1 9,-2 1-5,-1-1 8,3 1-4,-2-1-1,0 1-5,-2-1 4,3 1 1,-3 3-7,-1-3 9,1 2 11,0 1-19,-3-2 2,3 4 0,-3-2 1,1 1 6,1-2-9,-2 2 5,0 0 10,1 0 0,1 0 2,-1 0-3,1 0-1,-1 2-2,1-2 2,2 3-5,-1-1 0,2 1-1,-4-2 20,5 3-4,-1-1-1,-1 1-1,0 0-1,0 0-6,1 0-1,-2 1-1,1 0-5,-1 0-3,0 1-4,1-1 0,-1 1 0,-1 1 0,-1-1 0,1 1 0,-2 0 0,-2-2 0,2 2 0,-4-2 0,5 3 0,-6-2 0,6 2 0,-8 0 0,3-1 0,-2 0 0,4 3 0,-5-3 0,-2 1 0,1 1 0,-1-1 0,0 3 0,-1-2 0,1 0 0,-2 0 0,1 1 0,-1-1 0,3 2 0,-1-1 0,6 2 0,-6-5 0,8 5 0,-4-1 0,2-1 0,0 2 0,-4-4 0,3 2 0,-5 1 0,0-1 0,0-1 0,6 3 0,-8-2 0,2 2 0,-1-1 0,0-1 0,-1 1 0,0 1 0,0-1 0,-1 1 0,3-1 0,2 1 0,-2 0 0,3 0 0,0 0 0,2 3 0,-5-5 0,3 3 0,2 0 0,-1-1 0,2 0 0,0 1 0,1 1 0,1-1 0,-1 2 0,1-2 0,5 2 0,0 0 0,1-2 0,-1 1 0,0 1 0,0 1 0,0-1 0,-1-1 0,0 2 0,1 0 0,-1-2 0,-5 2 0,-1 0 0,2-1 0,-3 1 0,1 1 0,-2-1 0,1 1 0,-1-1 0,1 1 0,-2 0 0,2 0 0,-2 0 0,1-2 0,-1 2 0,-1 0 0,0 0 0,-1 0 0,1 0 0,-2 0 0,1 0 0,-2 0 0,2 0 0,-2 0 0,1 0 0,-7 0 0,-1 0 0,0 2 0,1-2 0,-2 0 0,1 1 0,0-1 0,1 1 0,-1-1 0,0 1 0,1 2 0,-1-2 0,0 2 0,1-2 0,0 3 0,0-2 0,0 1 0,0 1 0,3 1 0,-3 1 0,2 0 0,0 1 0,0 1 0,-1-1 0,-1 3 0,-1 0 0,1-1 0,-2 1 0,0 4 0,-1-2 0,-1 0 0,2 0 0,1 1 0,0-1 0,1 2 0,2-1 0,1-1 0,2 1 0,0-1 0,0-1 0,3 3 0,1-1 0,-2-2 0,3 2 0,0-1 0,1 0 0,6-2 0,1-1 0,0 3 0,0-2 0,0 1 0,0 0 0,1 1 0,0-1 0,1-1 0,0 3 0,2-2 0,0-1 0,1 1 0,1-2 0,4 1 0,1-3 0,0 2 0,3-1 0,1-2 0,2 0 0,-1 0 0,2 0 0,-1 0 0,2 0 0,1-1 0,0-1 0,2 2 0,-2-2 0,3-1 0,0 2 0,9-5 0,-16 7 0,16-7 0,-12 7 0,12-7 0,-12 5 0,12-5 0,-9 4 0,9-4 0,0 0 0,-11 4 0,11-4 0,0 0 0,-10 4 0,10-4 0,0 0 0,0 0 0,0 0-58,-9 5-19,9-5-17,0 0-19,0 0-54,0 0-30,0 0-50,0 0-54,0 0-41,0 0-77,0 0-94,0 0-67,0 0-56,0 0-778,5-15-1018</inkml:trace>
  <inkml:trace contextRef="#ctx0" brushRef="#br2" timeOffset="14541.38">18782 2230 616,'0'0'606,"12"-9"-93,-12 9-33,9-8-46,-9 8-35,8-7-31,-8 7 0,0 0-49,9-7-1,-9 7-40,0 0-8,7-5-21,-7 5-14,0 0-28,0 0-12,0 0-6,0 0-18,0 0 5,0 0-28,0 0-5,0 0-45,0 0 1,0 0-8,-13 10 4,2-1-3,-2 0-3,-4 3 4,0 1-6,-3 1-9,1 2-7,-2 0-15,0 0 4,1 1-7,0-2-2,-2 2-5,1 0 0,1 0-5,-1-3-4,0 3-11,6-2 0,-3-3-5,4 0 4,-2-1-7,4-2 0,0 0-5,1-1-3,3-2 1,0 2-3,0-4 4,1 2-5,7-6 0,-11 9-1,11-9 6,-8 6-6,8-6-6,-9 6 0,9-6 0,-6 6 0,6-6 0,0 0 0,-8 5 0,8-5 0,0 0 0,0 0 0,0 0 0,-5 8 0,5-8 0,0 0 0,5 10 0,-5-10 0,12 12 0,-5-5 0,5 2 0,-1 0 0,4 1 0,1 2 0,2 2 0,1-2 0,3 2 0,1 1 0,1-1 0,-1 0 0,0 2 0,0-3 0,0 2 0,-1-3-61,-2 1-210,1-1-106,-3 0-114,2 0-156,-1-2-240,-2 2-837,-1 0-1408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9:29:48.76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8000"/>
    </inkml:brush>
  </inkml:definitions>
  <inkml:trace contextRef="#ctx0" brushRef="#br0">16974 3396 178,'0'0'483,"0"20"-113,0-20-117,-1 22-33,1-10-87,-2 0-47,1 1-58,0 1-15,-2 2-51,2-1 0,0 3-20,-1 2 20,2 0-39,-1 1 45,1 4-51,0 0-25,0 2-37,1-3-218,1 4 180</inkml:trace>
  <inkml:trace contextRef="#ctx0" brushRef="#br1" timeOffset="-191644.815">15633 17963 705,'0'0'599,"0"0"-52,6-8-45,-6 8-63,0 0-26,0 0-61,6-7-21,-6 7-62,0 0-23,0 0-38,0 0-15,0 0-13,6-7-28,-6 7-3,0 0-25,0 0 2,0 0-7,0 0 8,0 0 30,0 0-25,0 0 15,-5 12-2,5-12-25,-7 9-13,7-9-17,-12 15-13,4-8-15,-3 3-11,1 1-9,-3-1-4,-1 1-10,-2 0-1,4 4-4,-5-3 40,2-1-63,-4 1 53,5 0-61,-4-1 49,2 3-55,-1-4 48,4-2-49,-1 1 50,1-1-51,2-1 57,-1 0-37,0 0 81,2-2-72,1 0 69,9-5-73,-14 8 76,14-8-48,-11 6 58,11-6-84,-11 6 84,11-6-58,0 0 47,-9 6-59,9-6 41,0 0-55,-8 4 37,8-4-66,0 0 51,0 0-57,0 0 53,0 0-51,0 0 47,3 15-46,-3-15 48,14 9-49,-5-3 44,5 2-49,-1 0 60,6 2-57,-1 2 48,3-2-50,2 3 48,1 2-51,-1-1 55,1-2-50,-3 0 51,3 0-50,-5-2 49,1 2-48,-3-3 45,2-1-52,-3-1 51,-4 1-61,1-1 69,0 0-50,-3-3 48,-1 2-55,-1-2 59,1 1-59,-9-5 58,11 6-47,-11-6 46,12 7-45,-12-7 50,7 4-51,-7-4 21,0 0-96,0 0 22,12 2-127,-12-2-78,0 0-78,0 0-73,8-6-166,-8 6-159,0 0-938,5-10-1362</inkml:trace>
  <inkml:trace contextRef="#ctx0" brushRef="#br1" timeOffset="-183105.254">16005 18153 237,'0'0'446,"-13"-5"-44,13 5-81,-12-6-1,12 6-17,-10-5 16,10 5-31,-9-7-12,9 7-19,-8-8-26,8 8 16,-5-9-25,5 9 11,0 0-25,1-15-24,-1 15-34,8-12 2,-2 7-12,1-2 3,-7 7-21,16-9-13,-6 4-17,1 2-16,-1 0-12,-10 3-11,22-2-8,-22 2-7,20 2-8,-20-2 3,20 7-11,-12-2-3,0 2-5,-2 1-6,-1 2 3,-2 2-3,-2 1-5,-2 2-4,-3 2 9,-2 3-6,-2-1 3,0 1-7,-3 1-1,1-1 1,-3 1 3,-1-3-1,2 0 0,-2 0-2,4-4 3,-2 3 9,2-5-10,1 0 12,2-2-13,0 1 7,0-2-11,7-9 13,-8 13-5,8-13 22,-3 12 10,3-12 13,0 0 1,7 11-1,-7-11-1,15 5-7,-15-5-5,22 2 0,-8-2-6,1 0-4,3-3-2,2 2 13,0-2 8,1 1 9,2-1-11,2 0-11,-4-2 2,0 1 12,-1 1-30,-2 1 18,0-1-34,-1 0 29,-2-1-31,-2 2 25,-2 1-27,-1-1-31,-10 2-70,18-3-43,-18 3-49,14-2-63,-14 2-79,13-3-92,-13 3-85,0 0-189,14-1-535,-14 1-850</inkml:trace>
  <inkml:trace contextRef="#ctx0" brushRef="#br1" timeOffset="-182788.8">16608 18316 101,'0'0'845,"10"-7"-172,-10 7-73,0 0-96,8-4-37,-8 4-52,0 0-51,0 0-43,0 0-23,13 1-32,-13-1-45,7 5-35,-7-5 4,7 9-39,-7-9-13,5 12-6,-5-12-7,4 17-36,-4-17-6,4 17-2,-3-5-9,-1-12-11,0 21-10,-1-10-2,1 2-10,-3 0-12,2-1-6,-3 1-5,0 2-2,-2-1-12,2 3-2,-1-2 6,0 0 0,-1 0-5,0-1-31,-1 0-56,0-3-37,2 3-48,0-3-41,1 0-94,-2-1-87,2 0-97,4-10-72,-6 14-205,6-14-319,-5 9-702</inkml:trace>
  <inkml:trace contextRef="#ctx0" brushRef="#br1" timeOffset="-182069.733">16920 18214 189,'0'0'788,"2"-12"-122,-2 12-24,2-10-84,-2 10-44,0 0-54,1-14-56,-1 14-64,0 0-63,2-10-47,-2 10-47,0 0-28,0 0-29,0 0-5,0 0-10,0 0-10,0 0 0,0 0-18,2 12-9,-2-12-4,-1 14 12,1-14-29,-3 21-13,0-11-11,0 1 8,-1 1-28,0 2 21,0 0-24,-1 0 1,0 1 0,0-2-1,0 0-2,0 0-2,0-1 1,0-2-1,1 2 2,0-3-2,-2-1-2,6-8 1,-5 17 1,5-17-5,-6 14 6,6-14-2,-2 11-6,2-11 2,0 0-1,-3 12 1,3-12 1,0 0-2,4 10 1,-4-10-2,0 0 3,10 6-1,-10-6-3,0 0-9,19 1-15,-19-1-11,16-1-8,-16 1-8,20-2-8,-20 2 18,23-4-32,-11 3-2,2-1 1,-3 0-3,3 1-2,-2-3 6,1 3-14,-13 1-6,24-4-21,-24 4 18,23-2 10,-23 2 15,20-3 35,-20 3-31,14-2 65,-14 2-31,13-3 21,-13 3-18,12-4 33,-12 4-37,9-4 30,-9 4 6,0 0-13,7-9 2,-7 9 4,0 0 7,5-10 11,-5 10 6,0 0 9,2-13 15,-2 13 17,-2-11 6,2 11 8,-2-11 12,2 11 16,-3-11 7,3 11 3,-2-9 2,2 9-4,0 0-5,-3-12-8,3 12-22,0 0-10,0 0 30,0 0 16,0 0 22,0 0-43,0 0 36,-1 14-35,1-14 34,1 16-50,-1-16 36,2 23-50,-2-9-2,2 1-5,-1 1 41,1 1-66,-1 1-6,3-1-2,-2 0-7,0 0-9,0-1-20,1-3-58,2 0-68,-4-2-81,0 2-47,1-2-115,-1-1-136,2 1-117,-3-11-121,1 13-534,-1-13-902</inkml:trace>
  <inkml:trace contextRef="#ctx0" brushRef="#br1" timeOffset="-181817.286">17396 18516 798,'0'0'746,"7"-5"-62,-7 5-82,0 0-63,0 0-29,14-1-46,-14 1-68,0 0-45,11 6-32,-11-6-27,5 11-31,-5-11-44,7 13-34,-7-13-33,4 18-29,-4-18-7,3 19-30,-3-6-13,0 1-21,-3-3-13,2 5-7,-2-2 1,-2-3-51,1 2-79,-1-1-83,0-1-87,0 0-112,0 2-174,-1-5-132,-3 9-853,3-6-1176</inkml:trace>
  <inkml:trace contextRef="#ctx0" brushRef="#br1" timeOffset="-181331.519">17539 18294 563,'0'0'631,"-4"-10"-61,4 10-4,-3-10-44,3 10-26,0 0-30,-3-14-27,3 14-38,0 0-35,0 0-30,-3-12-14,3 12-67,0 0 31,0 0-61,0 0 49,0 0-68,0 0 43,3 12-64,-3-12 42,6 19-16,-5-8-21,2 4-64,1 0-47,-3 0-79,1 2 0,1 0 0,0 0 0,-2 1 0,1 0 0,1-1 0,1 0 0,-2-1 0,-1-1 0,2 0 0,0-3-232,-1-1-117,-1 1-54,2-1-105,0 0-138,1-3-120,-4-8-172,2 16-445,-2-16-982</inkml:trace>
  <inkml:trace contextRef="#ctx0" brushRef="#br1" timeOffset="-180883.562">17927 18464 185,'0'0'1005,"0"0"-155,0 0-115,0 0-71,0 0-75,0 0-66,0 0-48,0 0-79,0 0-50,1 12 19,-1-12-134,0 0 22,0 14-114,0-14 37,-1 14-90,1-14 40,-1 18-78,1-18 50,-5 18-81,5-18 57,-4 19-74,4-19 37,-5 18-90,1-7-60,1-2-73,0 0-50,-1 1-69,-1 0-102,1-1-141,0 0-121,0 1-884,4-10-1194</inkml:trace>
  <inkml:trace contextRef="#ctx0" brushRef="#br1" timeOffset="-180328.818">18082 18342 230,'-6'-11'683,"3"0"-98,0 0-73,1 1-27,2 10-68,-1-20-41,1 20-47,3-19-24,-3 19-37,8-17-32,-3 10-22,1 2-22,-6 5-13,15-9-21,-15 9-6,16-2-13,-16 2-21,17 5-13,-8 1-10,-3-1-16,-1 3-3,0 2-19,-2 1 7,1 1-36,-4 0-3,-3 2-2,2-1-5,-3 3 4,-1-1-2,1-1-7,-1 0-5,0 1-7,-1-3 5,2-2 1,0 0-6,1-1-9,3-9-20,-5 16-10,5-16 3,-2 9-6,2-9 14,0 0-8,0 0 17,0 0-5,7 5 11,-7-5 5,0 0-11,17-3 8,-17 3-6,15-5 9,-3 1-3,-2 2 2,-10 2 5,23-3-1,-12 1 7,-11 2-4,25 0-4,-25 0 2,23 5 3,-13-4-3,0 4 8,2-2 0,-3 1 20,-2 2 0,1 1 18,-1 1-7,-1-2 18,-1 4-11,-1-3-5,-4-7-5,4 19 2,-4-19-11,0 18 6,0-18-12,-4 17-5,4-17-1,-7 16 2,7-16-13,-6 15 10,6-15-5,-10 13-3,10-13-17,-8 8-27,8-8-47,-9 8-18,9-8-66,-8 5-63,8-5-90,0 0-92,-11 4-95,11-4-96,0 0-597,0 0-814</inkml:trace>
  <inkml:trace contextRef="#ctx0" brushRef="#br1" timeOffset="-179912.029">18530 18249 643,'0'0'812,"-6"-9"-98,6 9-23,-4-11-66,4 11-50,-4-9-59,4 9-64,0 0-24,-4-10-100,4 10-11,0 0-99,0 0 2,-1-11-90,1 11 46,0 0-51,0 0 35,0 0-79,16 0 39,-16 0-77,15 5 54,-5 1-65,-1 0 43,5 1-62,-2 1 52,2-1-62,0 3 48,3-1-59,0-1 50,1 1-50,2 1 44,-2 0-62,0-1 58,-1-2-59,-1-1 54,-3 1-44,4 0 48,-4-2-52,1 2 55,-3-1-60,-2-2 72,1 0-37,-1 0 53,-9-4-40,13 6 57,-13-6-41,13 7 48,-13-7-36,8 8-30,-8-8-20,5 7 0,-5-7 0,0 0 0,-2 16 0,2-16 0,-9 16 0,3-7 0,-4 2 0,0 0 0,-3 2 0,-4 1 0,3 1 0,-5 4 0,1 0 0,0 1 0,0-1 0,0 3 0,1 0 0,0-4 0,0 2 0,2-6-90,1 3-387,1 1-142,-1-2-217,-1 8-265,2-9-504,5-2-1257</inkml:trace>
  <inkml:trace contextRef="#ctx0" brushRef="#br1" timeOffset="-178677.351">25604 17803 123,'0'0'489,"-3"-12"-108,3 12-63,-2-13-27,2 13-7,0-13-15,0 13-17,2-16-21,-2 16 33,3-12 15,-3 12 6,5-14 17,-5 14-10,3-12 0,-3 12-27,6-10-7,-6 10-27,4-10 7,-4 10-27,0 0 10,3-11-33,-3 11 12,0 0-20,0 0-15,0 0 10,0 0-12,0 0-9,0 0-20,0 0-14,0 0-12,-9 14-20,4-3-14,-4 2-10,0 1-14,-4 3-14,-3 3-5,-1 1-56,-2-1 56,-2 1-61,-3 4 63,2-1-64,-5 0 63,4-2-66,1 0 66,1-4-79,1 0 81,-1-1-74,4-3 74,1 1-63,3-3 66,1-2-73,1 0 69,2-2-66,0 0 64,3-3-69,6-5 66,-10 10-59,10-10 68,-6 9-72,6-9 66,0 0-62,3 10 74,-3-10-79,8 5 78,-8-5-71,16 5 60,-5-3-67,0 1 71,3 1-60,3 1 78,-1-1-72,3 0 70,2 3-62,2 0 61,0 0-51,5 1 49,0 2-53,1 0 52,1 1-54,-2-1 53,-1 1-51,0 1 66,0 0-11,-1-1-10,-1 3-10,-6-4-5,1 0-7,-1 0-8,-2 0-45,-3-2 56,-1 1-46,-4-3 49,5 2-57,-6-4 57,-1 3-51,3-2 54,-4 0-50,-6-5 48,11 8-58,-11-8 60,12 7-59,-12-7 40,7 4-75,-7-4 25,9 5-88,-9-5 25,0 0-94,0 0-68,0 0-75,13 2-78,-13-2-89,0 0-85,0 0-90,0 0-825,0 0-1135</inkml:trace>
  <inkml:trace contextRef="#ctx0" brushRef="#br1" timeOffset="-175136.523">26157 17982 72,'0'0'395,"0"0"-77,-13 2-93,13-2-14,0 0-78,0 0-2,0 0-57,0 0-22,0 0-60,0 0-32,0 0-48,0 0-33,-9-4-89,9 4-152,0 0 181</inkml:trace>
  <inkml:trace contextRef="#ctx0" brushRef="#br1" timeOffset="-173263.005">26137 17899 93,'0'0'433,"0"0"-74,0 0-79,-9-6-12,9 6-36,0 0 19,0 0-35,0 0-1,0 0-28,-6-7 4,6 7-19,0 0 7,0 0-18,0 0-2,0 0-23,-6-9-12,6 9-2,0 0-9,0 0-14,0-12 20,0 12-13,0 0-2,6-10-9,-6 10-10,6-8 9,-6 8-4,9-9-17,-9 9 8,13-9-3,-3 4 5,-2 1-5,1-1-3,3 1-12,-4 1-11,3-1-12,1 0-3,-3 2-6,-9 2-6,19-3-10,-19 3-2,17 0-3,-17 0 7,14 3-7,-14-3-2,15 9 4,-8-3-5,-7-6-6,11 17 1,-8-7 1,-3 3-1,0-13 1,0 23-5,-3-12 27,-1 4-36,0-1 10,-2 1-2,0-1 6,-1-1-2,1 0 5,-4 0 1,4-1-19,-1-2 8,-1 2 4,2-4-1,0 1 1,1-2 1,-1 0 0,6-7 0,-9 11 8,9-11-5,-7 9 19,7-9-20,-5 7 3,5-7 6,0 0-6,0 0 2,0 0-3,0 0 2,0 0-2,0 0-4,0 0 3,0 0-7,0 0 6,7-7 7,-7 7-5,12-7-5,-12 7 10,17-6-14,-17 6 8,20-4-4,-6 1 3,-14 3-2,20 0 0,-6 0 5,-1 0-18,1 3 12,-3-1 3,2 0-2,-1 2 3,-1 0 0,0-2 1,0 2 0,-2 1 4,0 1-6,-9-6 3,16 9-2,-16-9 4,11 10 1,-11-10 3,8 10 16,-8-10 10,4 12 2,-4-12-11,0 12 2,0-12 3,-5 10-3,5-10 3,-7 12-1,1-5-5,6-7-5,-11 10-2,11-10-3,-14 9 0,14-9 1,-14 10 8,8-5-10,6-5 7,-16 7 2,16-7 11,-15 6-12,15-6 7,-15 5-20,15-5 14,-13 4-11,13-4 12,-14 3-15,14-3 10,-8 3-16,8-3 19,0 0-27,-13 3 25,13-3-15,0 0 16,-12 3-17,12-3 16,0 0-18,0 0 21,0 0-17,-9 2 18,9-2-20,0 0 19,0 0-23,0 0 26,0 0-35,0 0 21,-12 3-12,12-3 11,0 0-10,0 0 6,0 0-17,0 0 15,0 0-14,0 0 13,0 0-21,0 0 16,0 0-29,0 0 4,0 0-22,0 0-5,0 0-36,0 0-8,0 0-17,0 0-20,0 0-14,-11 2-33,11-2-29,0 0-70,0 0-37,0 0-48,0 0-67,-6-5 5,6 5-96,0 0-504,-7-7-634</inkml:trace>
  <inkml:trace contextRef="#ctx0" brushRef="#br1" timeOffset="-172592.306">26744 18071 728,'0'0'710,"0"0"-49,0 0-44,0 0-91,0 0-44,0 0-48,0 0-52,0 0-57,0 0-35,0 0-39,0 0-33,0 0-30,0 0-3,0 0 7,0 0-30,6 12-33,-6-12 34,4 10-79,-4-10 37,6 15-63,-6-15 33,6 18-53,-4-8 44,-2-10-58,3 19 48,-3-19-57,2 18 44,-2-18-60,2 20 48,-2-20-59,2 18 51,-2-18-58,0 15 62,0-15-62,-2 16 51,2-16-51,0 13 50,0-13-64,-2 12 62,2-12-78,-4 10-6,4-10-71,-3 9-28,3-9-69,-6 8-63,6-8-55,0 0-94,-8 7-71,8-7-91,0 0-119,0 0-519,0 0-846</inkml:trace>
  <inkml:trace contextRef="#ctx0" brushRef="#br1" timeOffset="-172191.601">27181 17904 411,'-4'-7'794,"0"-3"-125,0 3-13,4 7-80,-7-16-35,3 8-67,4 8-51,-8-16-18,8 16-52,-4-13-1,4 13-70,-3-11 1,3 11-91,-4-8 8,4 8-80,0 0 25,-4-10-80,4 10 45,0 0-28,0 0-30,0 0 56,0 0-72,10 10 59,-10-10-56,7 18 57,-1-6-77,2 1 54,-3 2-69,1 4 57,2-2-61,-2 2 64,3 2-91,-3-3 75,1 2-57,0-1 54,0 2-68,-3-4 58,3 3-62,0-4 70,-2-2-74,-1 2 64,0-2-61,1-2 66,-1 1-68,2-1 34,-2-3-105,0 0-33,-4-9-113,7 15-57,-7-15-51,6 11-86,-6-11-120,7 6-116,-7-6-133,9 7-529,-9-7-942</inkml:trace>
  <inkml:trace contextRef="#ctx0" brushRef="#br1" timeOffset="-171774.835">27641 18181 660,'0'0'803,"0"0"-80,9-6-96,-9 6-70,0 0-78,0 0-80,0 0-59,10-5-56,-10 5-44,0 0-39,0 0-33,0 0-21,0 0-17,0 0-15,0 0-6,0 0-15,0 0-16,0 0-9,0 0-23,0 0-3,-10 6-12,10-6 7,0 0-18,0 0 5,-13 4-13,13-4 3,0 0-4,0 0-1,-13-3-3,13 3 3,0 0 5,-10-5-2,10 5 4,0 0 6,-6-11-2,6 11-4,0 0 0,-2-10-2,2 10-3,0 0-10,8-11 7,-8 11-6,12-4 4,-12 4-4,15-4-2,-15 4 2,15 2 3,-4 1 4,0 0-1,-2 1 2,0 3 4,0-2 6,-2 4 17,2 1-27,-2-2 17,0 2-21,-1-1 20,-3 3-22,-1-3 21,0 3-26,-2-12 14,2 22-27,-2-22 16,-4 19-65,2-9-54,-1-2-59,-1 2-61,-2-4-92,6-6-109,-12 13-111,12-13-76,-7 5-763,7-5-986</inkml:trace>
  <inkml:trace contextRef="#ctx0" brushRef="#br1" timeOffset="-171126.295">27982 17870 709,'0'0'781,"4"-14"-80,-4 14-35,1-12-55,-1 12-73,3-12-87,-3 12-63,0 0-75,1-12-39,-1 12-67,0 0-3,0 0-5,0 0 26,0 0-68,2 10 38,-2-10-72,0 19 37,-2-7-86,0 4 60,-2 0-77,-1 1 54,1 2-86,-4 0 57,2 0-76,-1 0 59,1-1-69,-2-2 60,2-1-75,-1-1 62,2 1-66,-1-3 70,0 0-74,0-2 73,2 0-75,1-2 61,3-8-59,-6 14 63,6-14-68,-4 11 62,4-11-59,-2 10 64,2-10-68,0 0 65,6 8-91,-6-8 97,11 2-72,-11-2 71,20-1-67,-8 0 48,1 0-68,1-1 73,1-1-100,-1-1 42,4 2-51,-1-3-6,0 2 4,0 0 8,0-1-5,-2 1 2,1 0 1,-4 1 12,1-2 14,-2 1 14,-11 3 6,20-5 7,-20 5 20,15-4-15,-15 4 6,14-6 13,-14 6-9,9-4 6,-9 4 0,9-8 0,-9 8 1,4-7 4,-4 7-2,6-10 3,-6 10 17,0 0-15,1-16-5,-1 16 5,-2-12 1,2 12 21,-2-10 13,2 10 11,-3-10 3,3 10 4,-4-10-11,4 10 1,0 0-7,-1-9-16,1 9 6,0 0-6,0 0 19,0 0 49,0 0-59,0 0 49,-3 16-65,3-16 56,1 15-63,-1-15 49,0 24-62,2-12 61,-2 1-67,1 1 61,-1 3-64,0 0 51,0-2-60,0 2 55,0-1-54,0-1-15,0-2-107,0 0-48,0-1-83,0-12-69,2 22-112,-2-22-118,2 19-62,-2-19-843,3 15-1106</inkml:trace>
  <inkml:trace contextRef="#ctx0" brushRef="#br1" timeOffset="-170854.527">28443 18168 183,'0'0'912,"0"0"-97,3-12-101,-3 12-80,0 0-65,0 0-92,3-9-79,-3 9-59,0 0-49,0 0-13,0 0-19,0 0-23,12-3-38,-12 3-32,7 5 50,-7-5-93,10 12 45,-6-3-83,1-1 37,1 1-80,-1 2 49,-2 0-72,2-1 56,-1 4-73,0-3 60,-2 4-76,2-3 67,-4-1-79,1 1 66,-2 2-69,1-14 4,-2 22-100,-1-12-68,3-10-63,-6 19-32,6-19-93,-8 15-110,8-15-86,-4 9-96,4-9-743,-10 8-1023</inkml:trace>
  <inkml:trace contextRef="#ctx0" brushRef="#br1" timeOffset="-170409.02">28675 18027 224,'0'0'831,"-9"-8"-183,9 8-39,-5-8-43,5 8-42,-5-7-95,5 7-75,0 0-57,0-15-35,0 15-27,9-10-11,-9 10-9,16-8-2,-16 8-13,17-6-23,-7 3-12,-10 3-13,20 0-32,-20 0-8,23 3 11,-15 1-53,3-1 18,-1 2-49,-4 2 26,0 0-48,-6-7 34,8 15-50,-8-15 6,1 20-5,-4-9 36,0 0-38,-3 1-5,0-1-2,-1 1 6,0-1-5,-3 0 4,4 0-5,-2 0 7,0-1-4,2-3 43,0 3-47,0-4 36,6-6-41,-9 15 36,9-15-40,-5 12 39,5-12-36,-2 10 38,2-10-42,3 9 40,-3-9-32,11 8 29,-11-8-30,14 5 30,-14-5-34,19 5 31,-19-5-45,23 1-9,-23-1-73,24-1-37,-12-1-34,1-1-50,1 0-42,1-2-69,0-2-63,1 2-37,-2-2-47,0-2 0,1 1-78,-3-1-485,0-1-671</inkml:trace>
  <inkml:trace contextRef="#ctx0" brushRef="#br1" timeOffset="-169986.01">29011 17699 604,'-10'-5'693,"1"2"-81,0-1-48,9 4-59,-17-10-52,17 10-53,-10-5-40,10 5-46,-9-5-30,9 5-51,0 0 5,-10-5-3,10 5 17,0 0-36,0 0 36,5 8-57,-5-8 42,13 7-95,-4-2 51,0 2-72,3 0 41,1-1-67,2 3 51,-1-2-74,4 2 44,-2-1-70,3 1 41,-1-1-62,-4 0 56,1-2-55,0 2 48,3 1-39,-4-2 49,3 1-58,-3-1-13,1 0-13,-1 1 0,2-1 0,-3 2 0,1-3 0,1 3 0,3-1 0,-7-1 0,1 0 0,0 1 0,0 1 0,-3-2 0,2 0 0,-2 0 0,-1 1 0,1 1 0,-3-1 0,1-1 0,-2 3 0,-1-1 0,-2 1 0,0 0 0,-2 2 0,-2 0 0,-1 2 0,-3 1 0,-1-1 0,-2 3 0,-3 0 0,-1-1 0,0 1 0,-4 1 0,-2-1 0,-2 1 0,2 0-517,-3-3-155,2 3-176,-7 5-248,5-6-506,1 0-1253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6:15:38.761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D700"/>
    </inkml:brush>
    <inkml:brush xml:id="br3">
      <inkml:brushProperty name="width" value="0.05292" units="cm"/>
      <inkml:brushProperty name="height" value="0.05292" units="cm"/>
      <inkml:brushProperty name="color" value="#00800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650 710 93,'0'0'958,"-3"-16"-217,3 16-24,-2-16-103,2 16-28,0-13-34,0 13-43,-2-13-44,2 13-1,-2-12-106,2 12 1,0 0-99,0-12 8,0 12-80,0 0 71,0 0-40,0 0 38,0 0-36,9 7-118,-4 1-103,-1 2 0,1 2 0,-1 1 0,2 3 0,-3 0 0,1 1 0,1 2 0,-3-3 0,1 3 0,-1-2 0,0-1 0,0 1 0,-2 0 0,3-5 0,-2 4 0,-1-5 0,0 3 0,1-2 0,-1-12 0,2 19-98,-2-19-425,-2 16-99,2-16-125,-5 10-83,5-10-868,-6 9-1374</inkml:trace>
  <inkml:trace contextRef="#ctx0" brushRef="#br0" timeOffset="231.786">626 598 250,'0'-11'961,"2"-3"-164,0 4-96,0-2-56,3-2-72,1 0-62,1 2-62,4-2-51,1-1-39,3 1-52,1-1-37,2 4-45,2-3-46,0 6-39,3-2-20,-2 2-20,-2 1-25,2 1-9,-4 3-15,1 1-15,-1-1-20,-2 3-32,-1 0-44,-1 3-60,0-3-61,-3 4-43,0 0-90,1 2-110,-3-2-111,-1 3-99,-5 2-206,0 0-384,-2-9-832</inkml:trace>
  <inkml:trace contextRef="#ctx0" brushRef="#br0" timeOffset="463.57">673 807 5,'-7'6'1108,"7"-6"-283,-9 8-81,9-8-59,0 0-62,0 0-81,0 0-76,9 7-52,-9-7-3,18-6-106,-5 3 5,5-2-100,-2 0 10,2-1-87,2 0 26,3-1-88,-3 1 33,0 0-68,0 1 43,-1 0-67,-2-2 34,2 2-99,-3 1-2,1-1-96,-2 2-80,-1-2-58,-3 3-52,1-2-79,-1 2-94,-11 2-42,16-1-56,-16 1-749,0 0-963</inkml:trace>
  <inkml:trace contextRef="#ctx0" brushRef="#br0" timeOffset="664.136">756 927 844,'-9'8'703,"1"0"-42,8-8-14,-10 12-118,10-12-34,-4 12-28,4-12-66,3 12-10,-3-12-41,7 10-51,0-3-47,2-2-29,0-1-29,2 0-40,5-1-25,3 0-19,0-3-26,0 0-17,3 0-13,-2 0-14,3-2-18,2-2-63,-1 1-92,-2-2-75,1 2-80,2-3-126,-2-1-114,-2 0-119,2 0-97,-2 3-559,-4-2-906</inkml:trace>
  <inkml:trace contextRef="#ctx0" brushRef="#br0" timeOffset="902.44">1207 721 495,'-11'-11'910,"11"11"-129,-7-6-107,7 6-74,0 0-77,-6-6-35,6 6-21,0 0-32,0 0 25,10 4-90,0-1 22,-1 1-75,4 2 25,5 1-65,1 2 10,2-1-79,0 0-43,1 1-165,-2 3 0,1-3 0,-1 4 0,-2-4 0,3 2 0,-3-1 0,-1 1 0,2 1 0,-2-1 0,-1 0-86,-2-1-227,-3-1-102,2-1-77,-2 1-101,-1-1-143,-2-1-55,-1 0-721,-1-2-1140</inkml:trace>
  <inkml:trace contextRef="#ctx0" brushRef="#br0" timeOffset="1149.86">1639 771 393,'0'-12'799,"0"12"-87,0-21-46,0 21-45,0-15-36,0 15-19,0-13-57,0 13 9,-1-11-105,1 11 10,0 0-105,-2-12 1,2 12-115,0 0 45,-8-4-77,8 4 13,-12 3-63,12-3 17,-19 10-63,6 0 27,-2 1-62,-3 3 17,2-1-58,-4 3 0,0 1 0,2 0 0,-3 0 0,2 0 0,1-3-6,3 0-63,1 1-69,0-1-29,1-1-101,4-1-55,-1 1-24,2-3-87,1 1-97,3-3-74,4-8-72,-4 17-792,4-17-1087</inkml:trace>
  <inkml:trace contextRef="#ctx0" brushRef="#br0" timeOffset="1619.647">1983 848 132,'11'-11'943,"-4"2"-177,-3 1-56,2 0-80,-2-2-54,-4 10-31,1-14-74,-1 14 4,-1-17-88,1 17-14,-7-12-101,7 12 16,-13-12-93,13 12 31,-17-6-67,4 5 12,1 2-92,1 2 69,-5 3-74,2 0 39,-2 0-66,0 5 34,4 1-61,-2 1 39,3-1-50,0-1 33,2 2-47,4-1 47,0-1-53,0 0 41,5-1-58,0-10 56,2 19-66,3-10 45,1-2-84,2-1 39,4-2-83,-2-1 30,3-1-65,1-1-18,0-1-12,1-2 9,1 1 19,-1-4 15,3 2 11,-3-4 14,-1 1 13,2-2 21,-4 0 12,1-4 20,-3 3 10,1-2 12,-3 2 16,0-2 22,-1 5 24,-2-3 31,1 3 32,-6 6 27,8-10-30,-8 10 33,0 0-20,6-6 54,-6 6-55,0 0 39,0 0-72,4 13 41,-4-13-71,1 13 42,-1-13-75,2 13 59,-2-13-70,2 15 44,-2-15-98,4 14 0,-4-14-84,9 15-18,-6-6-68,-3-9-54,8 11-67,-8-11-64,9 10-34,-9-10-69,10 6 32,-10-6-78,0 0-55,12 2-387,-12-2-604</inkml:trace>
  <inkml:trace contextRef="#ctx0" brushRef="#br0" timeOffset="2221.374">2205 851 467,'4'-10'538,"-4"10"-124,6-14-25,-6 14-29,8-13-11,-8 13-27,9-9 5,-9 9-9,9-5 19,-9 5-34,13 2-36,-13-2-32,12 3-13,-12-3-30,13 7-20,-6 0-4,0-2-18,-7-5-24,9 13-17,-2-5-8,-7-8-12,6 15-8,-6-15-16,9 15-10,-9-15-11,4 12-3,-4-12-13,2 14-4,-2-14-8,3 9 3,-3-9-1,0 0-2,2 13-3,-2-13-1,0 0-1,0 0-8,-1 10 5,1-10 2,0 0-6,0 0-6,0 0 2,0 0-2,-5-10-2,5 10 1,4-14 0,-2 3 0,4 0 9,0 0-14,1-2 15,2-2-13,3 1 13,1 0-16,-2 1 16,1 3-18,2 1 25,-1-1-21,2 3 12,-1 1-12,3 2 37,-2 2-5,2 2 31,-1 1-5,2 0 32,0 4-26,-1 0 19,-2 4-37,2-1 24,-1 3-38,-3 1 20,0-1-32,-3 1 32,-1 0-44,1 1 44,-2-1-52,-2-1 40,-2-1-38,0 1 36,-2-1-42,-2-10 39,3 16-41,-3-16 39,1 15-41,-1-15 40,-1 12-42,1-12 38,-3 10-58,3-10 69,0 0-56,-3 8 19,3-8-28,0 0 27,0 0-28,0 0 34,0 0-31,-2-13 31,2 13-26,7-17 29,-1 6-29,0-1 27,1 0-23,2-1 25,1 0-20,-1 1 40,1 1-45,3 0 38,-3 0-31,2 4 16,2-3-17,-1 5 42,0 0-34,-1 1 59,3 2-5,-2 2 47,2 1-27,1 2 46,-1 1-67,-1 2 46,-2 2-59,2-1 41,-4 4-63,0-2 49,-1 2-69,-2 0 58,-1 0-62,-2 0 51,-1 0-101,0 1 5,-3-1-101,0-11-60,0 20-79,-3-8-68,3-12-77,-4 19-80,1-10-86,3-9-3,-5 16-175,5-16-316,-5 12-719</inkml:trace>
  <inkml:trace contextRef="#ctx0" brushRef="#br0" timeOffset="2490.929">3167 824 209,'7'-10'737,"-4"2"-135,-3 8-53,6-14-49,-6 14-24,5-10-38,-5 10-38,5-9-52,-5 9 6,0 0 9,0 0 2,11 3-56,-11-3 55,8 14-91,-6-4 36,4 3-101,-2 2 31,1 2-76,1 1 40,-1 5-50,0 0 37,0 3-25,0 4-25,1 0-26,-3 0-94,0 1-20,-1-2 0,0-2 0,-2 0 0,0 1 0,-2-1 0,1 0 0,0-1 0,-2-2 0,0 1 0,-1-1 0,0-2-81,1-5-170,-1 1-52,1-2-40,-1-3-55,1-2-58,1-1-114,-5-3-73,7-7-64,-6 9-704,6-9-1016</inkml:trace>
  <inkml:trace contextRef="#ctx0" brushRef="#br0" timeOffset="2753.958">3271 816 849,'1'-16'662,"0"4"-79,1 0-56,1-1-2,3 2-64,0-1-56,3 2-30,2-1-71,1 2-26,3 2-32,3 0-20,-1 5-16,3-2-31,-1 3 14,3 2-48,-2 3 8,0-2-40,-1 3 25,-1 0-48,-4 4 24,1-2-43,-5 3 47,-1-1-73,-2 2 32,-2-1-37,-5-10 37,-2 21-84,-4-10 66,0 0-58,-3 0 70,-3 0-86,-1-1 39,-1 1-94,-2-2-17,-2 1-75,4-1-40,0-3-85,-2 1-73,4-2-95,-2 1-76,3-3-110,-1 2-802,3-2-1055</inkml:trace>
  <inkml:trace contextRef="#ctx0" brushRef="#br0" timeOffset="3033.109">3729 656 153,'12'-13'822,"-1"3"-122,-2 0 3,0 0-84,1 0-25,-3 2-33,-1 1-57,0-1-51,-6 8-20,9-10-87,-9 10-13,8-10-115,-8 10 35,0 0-42,0 0 26,17 5-71,-17-5 29,10 15-53,-6-3 24,1 1-28,-1 3-14,0 1-20,1 0-88,-1 3-16,1 1 0,0 0 0,-1 2 0,0-2 0,1 1 0,-1-2 0,0 1 0,0-3 0,2-1-109,-3 0-139,3-1-100,0-2-56,3-1-53,-3-2-157,3 2-91,-1-4-150,1-2-560,1-1-1020</inkml:trace>
  <inkml:trace contextRef="#ctx0" brushRef="#br0" timeOffset="3392.422">4103 896 43,'0'0'831,"0"0"-180,0 0-79,2-13-66,-2 13-56,13-11-39,-13 11-58,14-12-39,-4 6-46,3-2-34,0 0-30,1 1-22,0-3-46,2 1 4,-1 0-23,-1 1-12,0 1-24,-2-3 4,1 2-29,-2-1 11,0 1-16,-2-1 16,-3 2-29,1 0 14,-7 7-25,9-15 23,-9 15-26,2-12-13,-2 12-3,-4-9-2,4 9 15,-11-7-23,11 7 17,-16 0-21,16 0 21,-22 5-5,7 1 66,0 0 11,2 5 57,-2 0-40,1 2 72,0 0-24,2 0-6,3 3-14,1-3-70,1 0 49,2 1-63,2-1 44,2-2-56,2 0 51,2 0-76,1-1 45,2 0-65,2 0 55,3-1-49,1-2 36,2-2-94,-1 0 18,2-2-114,-1-1-65,3-1-101,-2-1-102,2 0-131,-3 0-136,1-1-257,2-1-435,2-1-983</inkml:trace>
  <inkml:trace contextRef="#ctx0" brushRef="#br0" timeOffset="4738.991">6325 715 609,'0'0'633,"-1"-19"-108,1 19-34,-6-15-56,6 15-36,-10-16-18,4 10-32,-4-1-32,-1 3-31,1-1-31,-5 2-26,1 1-19,-3 2-22,-1 0-38,2 4 6,-3-1-42,-1 5 0,0 1-31,1 1 5,1 3-21,1 0 2,2-1-12,1 4 6,4-2-23,2-1 9,0 0-19,6-2 9,0 0-20,5 1 13,2-2-20,3-1 18,2-1-26,5-2 21,1-2-22,1 0 9,4-3-16,-1-1 13,3-3-21,0-1 13,0 0-26,-1-1 8,0-2-12,-4-2 14,-2 1-16,-2-2 18,-1 1-16,-3-1 12,-2-1 1,0 4 11,-6-4-19,-2 11 27,0-13-21,0 13 21,-10-14-20,2 7 21,-1 5-17,-3-1 23,0 2-24,-1 1 21,-1-1-22,1 3 19,0 1-8,1-1 13,-1 3-20,4-3 15,0 3-17,9-5 21,-11 11-17,11-11 19,-4 11-25,4-11 15,8 11-34,-8-11-6,15 7-37,-2-3-10,0-1-36,3-1-21,1-2-12,3 0-9,-1-1-22,2-1 10,3-3-14,-1 2 2,-1-2-1,1-3 24,-2 1 0,0-1 18,-1-2 2,0-2 13,-4 1 6,1-1 28,-3-3 16,1 2 16,-2-4 24,-2-1 2,-2 0 30,-1 1 26,-1-2 36,-1 1 5,-2 2 35,-2-1 13,0 0 39,-2 3 3,0 2 13,0-3 42,-2 4-35,1-1-4,-2 1-11,1 0 5,2 11 1,-8-18 0,4 9-9,4 9-19,-6-11-2,6 11-7,-8-9 13,8 9-17,0 0-3,-11-6 4,11 6 23,0 0 27,-10 9-45,10-9 44,-7 16-51,6-3 59,0 1-61,1 2 43,1 4-47,-1 0 31,1 4 1,2 3 1,1 5-17,-1-1-22,1 3-22,3-1-81,-2 1 0,5 3 0,-5-4 0,-1 1 0,2 0 0,-1-1 0,-1 2 0,0-1 0,0-2 0,-1 2 0,0-2 0,-1-3 0,-1-1 0,-1-2 0,1 0 0,-1-1 0,-1-3 0,2-4 0,1 2 0,-2-3 0,3 0 0,-2-5 0,2 3 0,1-5 0,0 0 0,1-1 0,0-1-36,3-2-60,1-2-36,-9-4-8,18 4-15,-18-4-12,20 2 13,-7-4 7,-2-1 7,0 1 15,1-3 1,-2 1 33,2-2 3,-2 0 42,-1 0-14,0-1 27,0 0-11,-3-1 27,0-1-11,-3 1 20,0-2-6,-3 10 11,0-21-10,-3 11 14,0-2-13,-5-2 16,-5-1-13,-1-2 5,-6 1-13,-5-4 23,-5 1-17,-2-1 22,-1 4-3,-2-1 24,0 3-11,6 0 28,-2 3-21,2 0 14,2 1-7,3 2 16,2 0-24,2-1 21,2 3-11,4 0 10,0 0 8,2 0-24,4 1-26,2-1 17,6 6-40,-5-11-34,5 11-78,6-15-55,2 6-75,2-1-71,7 0-88,1-2-57,2 1-35,8-2-93,9-6-610,3 0-822</inkml:trace>
  <inkml:trace contextRef="#ctx0" brushRef="#br0" timeOffset="7068.145">8281 599 338,'-4'-12'860,"4"12"-167,-2-13-52,2 13-47,-4-9-25,4 9-21,-3-13-52,3 13-25,0 0-80,-1-13 5,1 13-110,0 0 12,-2-9-122,2 9 35,0 0-56,0 0 28,0 0-51,3 15 21,-3-15-27,7 18-23,-6-7-22,0 3-11,2 0-9,-2 0-17,0 3-11,1-1-4,-1 0-10,0-3-47,-1 3-59,0-2-66,0-1-107,2-1-51,-2-1-74,0-11-45,0 19-76,0-19-65,0 15-38,0-15-106,-4 10-584,4-10-903</inkml:trace>
  <inkml:trace contextRef="#ctx0" brushRef="#br0" timeOffset="7528.912">8275 595 435,'0'-15'620,"0"0"-76,1-2-33,1 2-52,0-2-40,2 0-31,0 1-77,2 1 6,4-1-18,0 1-42,2 2-11,1 2-21,1 4-9,3 2-11,0 2-18,2 3 8,0 3-32,1-1 4,0 5-31,0 1-24,-3 2-2,0 4-41,-4 0 12,-2 3-38,-2-2 17,-4 0-35,-2 1 15,-3 1-28,-4-1 23,-3 4 0,-3-2-14,0 1-10,-2-4-7,-1 1-13,1-3-40,-3 1 20,3-3-40,-1-2 22,2 0-19,1-2 1,1-1-16,0-2 9,9-4-17,-13 4 11,13-4-11,0 0 33,0 0-9,-8-7 20,8 7 0,9-8 17,-9 8-8,16-10 20,-4 5-11,2 1 17,3 2-5,0-3 13,2 4-13,1 0 19,2 1 3,2 1 37,2 2-3,-2 3 26,-2-2-7,1 4 33,-4-1-9,-1 0 19,-4 2-35,-3 2 18,-2-1-15,-2 1 19,-5-1-26,-2-10 45,-1 21-44,-3-11 25,-5 1-53,0 0 44,-1 1-24,-4-3-46,-1 2 38,-4-2-57,1-1 47,-3 0-51,1-2 48,2 0-8,-1-2-11,0 1-25,2-3-52,-1 0-10,4-2-86,-3 0-43,5-2-71,-2 0-68,2-1-116,3-2-95,0-2-94,9 7-814,-10-11-1074</inkml:trace>
  <inkml:trace contextRef="#ctx0" brushRef="#br0" timeOffset="7950.652">9114 704 798,'16'-5'700,"-16"5"-107,0 0-51,0 0-69,0 0-38,-4-12-26,4 12-38,-14-3-53,14 3-23,-24-3-56,11 5-11,-3 0-48,0 2-13,-2 1-28,1 2-21,2 0-39,-3 2 1,0 1-35,3 2 14,-2-1-23,7 0 0,0 1-21,2-1 14,2 2-19,2-3 28,4-10-35,0 19 12,0-19-22,6 15 15,1-8-26,3-4-16,0 1-49,2-2-2,2 0-38,0-2-7,3-3-5,2 1 3,-2-3 13,2-1 24,1-2 15,-1 1 5,-2-2 8,-1-4 19,-1 1 3,-1 0 19,-3 1 11,0 0 29,-2 2 39,-2 0 28,-1 2 30,1-1-4,-7 8 28,9-10-14,-9 10 11,8-7-40,-8 7 3,0 0-24,0 0 6,0 0-14,11 5-5,-11-5-5,3 11-28,-3-11 5,1 14-19,-1-14 14,2 16-66,-2-16-72,2 20-102,-2-20-91,3 15-115,-3-15-113,4 16-137,-4-16-659,4 12-933</inkml:trace>
  <inkml:trace contextRef="#ctx0" brushRef="#br0" timeOffset="8449.698">9644 706 664,'0'0'759,"0"0"-94,-1-16-60,1 16-33,-10-9-41,10 9-30,-17-6-84,5 5-22,0-1-47,-1 2 4,1 2-26,-1 0-31,-2 3-74,0 0-36,1 3-24,2-1-25,-1 2-28,3 0-13,1 3-24,1-1-9,0 0-10,3 1-6,1 0-20,3-1-5,1-11-6,1 21-5,2-11-25,2-1-43,4 0-73,0 0-25,1-2-63,3 0-22,1-2-49,1-2-23,2 1-58,1-3-16,-1-1-3,2 0-16,0-1 4,-1-1 1,1-2 21,1-2 27,1-1 8,-1-1 48,-2-3 8,0-1 41,0 1 71,-3-3 67,-2-1 86,1-4 51,-2 2 36,0-3 71,-3-1 32,-1 0-1,1-2 59,-4 0 32,-1-1 53,0 4 45,-2 2-4,0 1 0,-1 2 0,0 1-18,0 3-7,-1 11-13,2-22-31,-2 22-24,1-15-12,-1 15-25,0 0 36,0 0-50,0 0 34,0 0-54,10 3 24,-6 7-3,0 2-6,0 2-29,1 3-15,-1 0-157,2 2 0,-2 2 0,0 1 0,-1-1 0,0-2 0,0-1 0,-1 1 0,1-3 0,-2 4 0,2-4 0,-3-1 0,2 0-179,0-1-224,-2-2-80,2-1-56,-2-11-92,0 20-126,-2-10-888,2-10-1308</inkml:trace>
  <inkml:trace contextRef="#ctx0" brushRef="#br0" timeOffset="8919.854">10143 573 396,'9'-3'792,"-9"3"-163,14-7-54,-14 7-63,10-7-35,-10 7-42,0 0-52,13-5-50,-13 5-43,0 0-34,0 0-49,0 0-42,0 0-6,0 0-43,-9 9-8,-1-3-29,-4 1-6,-3 0-36,-3 1 15,-1 1-21,-2-1 7,-1 0-27,1 0 13,1-2-23,-1 2 20,2-3-17,2 1 11,2 0-19,0-2 18,4 1-31,2-1 27,11-4-13,-19 4-1,19-4-18,-12 2 22,12-2-20,0 0 22,0 0-20,6 7 25,-6-7-20,17 6 31,-4-3-29,0 0 15,3 3-12,1-1 12,2-1-11,3 4 14,-2-3-14,3 3 16,-1-1-18,1 0-17,-4-1-73,3 0-62,-5-2-72,0 1-57,1 0-80,-1-2-89,1-1-77,-3 3-720,0-5-864</inkml:trace>
  <inkml:trace contextRef="#ctx0" brushRef="#br0" timeOffset="9236.322">10740 614 592,'5'-11'743,"-4"0"-100,3 3-16,-4 8-68,3-18-31,-3 18-38,1-15-54,-1 15-38,0-13-15,0 13-75,0 0-19,-3-12-79,3 12 4,0 0-64,0 0 39,0 0-67,0 0 67,-14 7-81,14-7 30,-7 18-6,3-4-14,1 1-17,1 2-17,-1 0-13,0 4-12,2-3-9,0 3-8,0 1-5,1-2-7,1 2-7,0 0-6,0 1 1,2-4-8,0 0-6,0-1 2,1-1-11,2-2-2,1 0-9,1-3-35,-1 0-28,3-1-27,1-4-48,0 0-59,1-2-11,-1-2-39,2-2-5,-13-1-21,24-1 0,-11-2-46,1 0-13,-1-4-44,-2 0-28,-4 0-36,3-3-63,-1 0-156,-3 0-267,-2 0-524</inkml:trace>
  <inkml:trace contextRef="#ctx0" brushRef="#br0" timeOffset="9421.249">10626 770 250,'-16'3'761,"3"-3"-158,13 0-84,-21 3-77,21-3-23,-14 2-62,14-2-21,0 0-49,0 0-44,0 0-51,0 0-42,9 7-32,-9-7-30,26 0-18,-11 0-25,3-1-61,1 1-47,0-1-81,2-1-69,-2 1-56,-1-2-60,1 2-39,1-2-97,-3 3-479,2-3-524</inkml:trace>
  <inkml:trace contextRef="#ctx0" brushRef="#br0" timeOffset="10131.668">11022 756 612,'0'0'692,"0"0"-113,0 0-78,10-5-56,-10 5-42,0 0-29,18-3-62,-18 3-21,21 0-51,-9 2-29,1 0-26,3 2-22,0 1-36,-1 2-18,5 1-29,-4 0-1,3 2-1,-3-1 7,-2 1-26,-3-1 0,1 2-17,-2-1 10,-2-2-16,-1 1 3,-2 1-15,-5-10 5,3 15-15,-3-15 7,-4 15-14,4-15 12,-10 11-19,3-4 18,-1-2-21,-2-2 15,10-3-13,-17 4 12,17-4-18,-15 3 20,15-3 8,-13-1-3,13 1-7,-12-4 11,12 4-15,-9-7 9,9 7-15,-1-11 11,1 11-27,6-14-17,-1 5-55,4-1-45,0 1-35,5 0-39,-1 1-54,4-4-13,2 4-24,3-2 24,4 0-9,4 1-3,2 1 25,-2-1 37,5 4 45,0-2 44,-1 4 46,0-1 12,-4 1 41,-2 1 29,-1 0 42,-2 2 36,-4-3 34,-3 3 32,0-1 44,-5-1-16,-1 1 37,1 0-18,-13 1-10,18-3-43,-18 3-1,0 0 0,0 0-4,0 0 3,0 0 11,0 0 6,0 0 4,-7 8 18,0-4-14,-3 2 22,-3 1-18,-1 1 6,1 1-40,-4 0-6,6 1-27,-3 0-6,1-1-32,-1 0 7,4 0-32,1 0 12,2-1-23,0 0 9,7-8-15,-7 14 9,7-14-17,0 12 12,0-12-20,6 9 3,-6-9-33,12 8 10,-12-8-37,18 5-5,-18-5-22,23 2-3,-23-2-1,23-3 20,-11 1 8,0-1 22,-1-1-5,2-2 22,1 0-9,-1-1 16,-1-1-5,-2-1 15,-1 1-3,1 0 20,-1 2 6,-3 0 29,1 0 17,-7 6 26,14-11-5,-14 11 16,8-7-17,-8 7 4,9-4 17,-9 4 56,0 0-10,13 2-17,-13-2-27,8 5-18,-8-5-14,7 9-14,-7-9-3,9 13-20,-9-13-5,7 13-9,-7-13-56,6 13-107,-6-13-48,5 14-50,-5-14-77,6 14-80,-6-14-80,8 13-58,-8-13-59,9 13-222,-9-13-347,10 7-779</inkml:trace>
  <inkml:trace contextRef="#ctx0" brushRef="#br0" timeOffset="10413.574">12313 762 761,'0'0'685,"4"-15"-59,-4 15-44,1-12-77,-1 12-31,0 0-38,-7-10-36,7 10-54,-10-4-6,10 4-33,-15 2 0,5 2-53,1 1 0,-4 1-4,-1 2-25,1 2-30,-1 2-19,-1 2-29,-1 1-11,5-1-28,-3 2-21,1-1-13,4-1-16,-2 1-6,4-2-13,2 0-19,2-1 8,2 0-11,-1-1-19,2-11-26,2 21-17,2-12-67,3-2-94,-1 1-34,4-1-45,3-3-47,-1 0-23,1-1-45,0-3-6,1 0-12,0 0-5,4-3-5,0 0-36,4-2-60,-3-2-482,1-1-608</inkml:trace>
  <inkml:trace contextRef="#ctx0" brushRef="#br0" timeOffset="10648.232">12550 760 467,'12'-16'606,"-5"3"-95,-1-2-40,1 2-27,-2-1-26,-1 3 1,1 0-22,-3 3-20,0-2-4,-2 10-44,4-16 4,-4 16-40,3-12-2,-3 12-54,2-12-6,-2 12-54,0 0 53,0 0-67,0 0 52,0 0-14,0 0-31,-2 10-15,2-10-16,-2 21-11,1-9-28,1 3-19,0 3-17,-1 0-7,1 0-15,0-1-5,1 1-5,0-1-29,-1 0-3,0 0-3,0 2-60,2-3-43,-2-2-92,-2 1-103,2-2-26,-1 1-53,1-2-51,-1 1-128,1-13-74,-1 21-93,1-21-693,1 18-1025</inkml:trace>
  <inkml:trace contextRef="#ctx0" brushRef="#br0" timeOffset="10946.204">12922 802 358,'0'-14'638,"0"2"-92,0-1-65,-5 5-47,0-3-50,1 1-46,-5-1-42,0 3 8,-5 1-42,3 1-15,-5 0-16,1 4-19,-1 2 13,-1 2-8,-2 0 12,1 3-14,0 2-17,-2 4-3,2 1-21,2 1 29,1 1-61,1 2 21,3-2-50,1 1 40,4-1-29,2 1-21,2-1-20,3-3-13,0 1-15,3 0-15,2-1-7,6 1-6,-3-2-7,3 0-22,1-3-68,5 0-59,-4-2-28,6 0-57,-3-2-33,6 0-38,-2-2-52,2 0-64,4-1-48,1-1-77,-1-1-107,2-1-653,-2 1-890</inkml:trace>
  <inkml:trace contextRef="#ctx0" brushRef="#br0" timeOffset="11889.503">14697 727 35,'0'0'789,"6"-12"-142,-6 12-71,3-14-55,-3 14 7,0-14-54,0 14-39,-1-11-44,1 11-63,-8-11-38,8 11-31,-17-6-18,17 6-53,-25-2-4,8 4-45,-1 0-6,-6 2-34,1 3-5,0 2-26,1-2 4,-2 3-18,-1 1 2,5-1-20,2 1 2,2-2-23,2-1 15,1 1-16,2 0 11,2-1-14,2 1 20,7-9-20,-5 15 13,5-15-18,6 13 22,2-6-34,1-3 26,7 3-30,0-1 29,6 1-28,1 0 23,3-2-25,3 2 32,1 0-33,-1 1 12,-3-1-9,-2-2 26,-2 2-51,-2 0 51,0-2-23,-6 0 19,1 2-22,-2-2 36,-3-1-31,-10-4 49,14 8-33,-14-8 38,4 10-29,-4-10 55,-5 10-55,-3-6 49,-4 2-55,-1-2 45,-5-1-13,0 2-10,-7-1-3,0-1-8,0-1 8,-1 0-19,-1-1-8,5-1 3,-1 2-4,2-2-2,0 0-17,2-2-71,0 1-21,2 0-101,1 0-54,3 0-91,13 1-88,-18-5-117,18 5-73,-9-6-162,9 6-495,0 0-891</inkml:trace>
  <inkml:trace contextRef="#ctx0" brushRef="#br0" timeOffset="12264.107">15002 770 61,'0'0'908,"0"0"-190,0 0-35,0 0-88,0 0-50,0 0-65,0 0-37,-11 3-74,4 2-31,0 1-54,0 2-18,1 2-62,-1-2 4,2 1-61,-1 3-1,2-4-54,0 4 5,1-3-40,3-9 26,0 23-37,0-23 21,5 19-42,-1-10 32,4 1-41,0-4 34,5 2-47,1-1 44,-1-2-49,4-2 29,0 0-39,1-3 33,4 0-27,-3-1 19,1 0-28,-2-2 25,4-2-23,0-1 26,-3-2-17,0 0 13,-2-2-25,-3 0 28,-1-4-26,-3 3 30,-3-2-18,-1 1 34,-3 0 13,-3 1-13,0-1-9,-3-1 2,-5 1-10,0 1-2,-4 1-4,-1 0-2,-2 2-37,-2 2 41,-1 1-35,0 1 42,-1 2-35,-2 1-93,2 2-57,0 1-70,1 1-84,3-1-67,1 2-85,0 0-85,5-1-79,-5 3-743,14-6-979</inkml:trace>
  <inkml:trace contextRef="#ctx0" brushRef="#br0" timeOffset="12539.942">15492 619 787,'6'-10'917,"-6"10"-122,6-15-84,-6 15-25,4-10-52,-4 10-28,4-10-152,-4 10-7,4-8-122,-4 8-8,0 0-94,5-7 34,-5 7-41,0 0 45,10 9-31,-6 0-24,0 2-87,1 0-119,0 4 0,-1 2 0,2 1 0,-1 0 0,0 3 0,-1 0 0,0-3 0,0-1 0,0-1 0,0 0 0,-1-1 0,1 1 0,-1-2-191,1 0-208,-2 0-47,4 0-34,-3-4-98,2 1-114,-1-1-115,1-2-653,0 0-1077</inkml:trace>
  <inkml:trace contextRef="#ctx0" brushRef="#br0" timeOffset="12935.387">15769 859 829,'0'0'719,"4"-11"-61,-4 11-59,0 0-53,4-10-68,-4 10-15,0 0-75,0 0-3,0 0-51,10 10-19,-10-10-59,6 11-3,-6-11-67,8 16-11,-4-8-67,-4-8 12,6 18-55,-6-18 27,5 18-76,-5-18 63,7 16-62,-7-16 36,5 14-53,-5-14 41,5 10-43,-5-10 41,2 10-48,-2-10 46,0 0-43,3 10 44,-3-10-55,0 0 52,0 0-54,0 0 44,0 0-47,0 0 43,1-12-39,-1 12 26,-1-16-37,2 5 65,0-1-65,2-1 48,1-1 0,0-1-7,2 0 3,3-2-9,1 1-5,2 2 2,2 0-5,1 3 1,2 0 27,2 1 14,0 5-2,0 0 24,1 2 21,1 3 31,0 3-8,-2-1 11,4 4 3,-2-1-9,-1 4-72,-2 0-39,-2 2 0,-3 0 0,0 1 0,-3-2 0,-1 3 0,-3 1 0,1 0 0,-4 2 0,0-1 0,-3 2 0,-1-1-236,-2 1-215,-1-1-128,-3 2-223,-4 3-1128,2-9-1662</inkml:trace>
  <inkml:trace contextRef="#ctx0" brushRef="#br0" timeOffset="14131.525">17513 554 397,'0'0'686,"0"0"-83,0 0-46,0 0-15,0 0-51,9 4-29,-9-4-51,0 0-38,15-6-42,-15 6-44,16-6-46,-5 1-19,2-1-50,-1-2-16,3 0-14,-2 0-51,5-4 0,-4 3-35,2-3-11,-2 0 0,2-1-15,-6 2-4,3 0-4,-4 0 8,-2-3 13,0 3-5,0 0 9,-4 0-12,-1 0 3,-2 11-10,2-21-2,-2 21-5,-4-18 9,0 10-12,-1-1-1,5 9 0,-10-12 3,3 7-2,7 5-14,-15-9 2,15 9-8,-14-3 6,14 3-2,-18 0-2,18 0 8,-17 8-4,10-1 5,-3 1 8,2 2 54,0 3-41,3-1 47,-1 2-36,2 4 65,1-1-64,1 1 46,2 3-54,0 0 49,2 3-15,1 1-6,1 1-8,3 3-4,-2 0-13,2 0 9,1 3 8,-2-3 18,1 3-7,0 1-10,-2-3-3,0 3-11,0-1-35,0-2-6,-1 2 0,0 0 0,-1-6 0,-1-1 0,1 1 0,-1 0 0,2-2 0,-1 1 0,2-4 0,-4 0 0,3-3 0,-2 0 0,2-3 0,-1 2 0,2-3 0,-1 0 0,1 1 0,1-6 0,-1 1 0,1-2 0,-1 1 0,2-1 0,2-2 0,-1-1 0,1-1 0,-9-4 0,20 3 0,-20-3 0,22-2-14,-10 1-18,-1-1 8,2-3 4,-2-1-4,2 1 3,-1-2 5,-2-1 3,1-1-2,-3-1-6,0 0-5,-2-3-13,-1 2 7,-2 1 1,-2-2-4,-1-1-7,-4 0-14,-2-3 0,-4 0-16,-3-1-46,-5-2 30,-4 1-36,-1 1 17,-6-1-13,2 3 26,0-1-12,2 2 16,0 1-12,6 3 14,0-1-16,0 2-6,6-1-21,-1 1 4,4 0-4,1 0-17,4-2 32,2 1-5,3 10 10,4-21 7,0 9 0,5 2 25,0 0-2,3 0 30,3 2 8,2-2 5,0 5 6,1-1 21,1 2 3,-1 1 1,1 2 3,-1 0 15,1 2-18,0 0 24,-1 2-6,1-1 0,0 0-4,-1 1 4,3 1-4,-2-1-3,0-2 2,2 2 7,-2 0-7,0-3 28,1 0-5,0-3-5,-1 2 3,-2-2 19,-1 1 23,-3-1 10,-1-2 5,-2 1 18,-10 4-27,15-8 24,-15 8-2,7-12 3,-7 12-25,-1-12 27,1 12-10,-9-12 2,2 6-27,-2 1 14,-2 2-21,-3-2 6,2 2-31,-4 0 1,2 3-15,-2-1 6,-1 2-2,-1 2-3,1 1-26,0 0-54,1 1-75,0 1-53,3 0-91,0 0-51,3 1-64,1-1-48,1 1-9,8-7-25,-5 11-54,5-11-95,0 0-250,4 11-430</inkml:trace>
  <inkml:trace contextRef="#ctx0" brushRef="#br0" timeOffset="14433.341">18037 788 128,'15'-7'693,"-15"7"-144,12-5-67,-12 5-42,14-8-32,-5 3-47,-9 5-32,18-4-32,-5 0-24,-2 1-15,4 2-39,0 0-30,1 2 4,2-1-21,1 2-5,0 1-12,-1 2-34,0 2 0,-1-2-31,-1 3-3,-2-1-26,0 2 10,-1-1-16,-1 0 5,-2 0-23,-2-1 13,-2 0-19,2 1 13,-8-8-19,6 12 10,-6-12-5,4 10 19,-4-10-5,0 0 32,-1 12 1,1-12 40,0 0-23,-7 6 56,7-6-61,0 0 45,0 0-8,0 0-3,-11-6-22,11 6-18,-1-12-15,1 12-10,1-17-15,1 7-15,3 0-3,0-4-6,1 2-42,1-2-42,1 2-109,2-3-86,2 1-27,2-1-102,0 0-95,2 0-108,4-2-83,-6 4-843,0 1-1149</inkml:trace>
  <inkml:trace contextRef="#ctx0" brushRef="#br0" timeOffset="15948.185">19950 556 168,'0'0'615,"3"-10"-82,-3 10-22,2-12-30,-2 12-49,5-15 4,-5 15-19,4-12-6,-4 12-14,5-13-19,-5 13-6,4-12-14,-4 12 10,5-9-84,-5 9 23,4-9-105,-4 9 33,0 0-83,0 0 63,0 0-69,0 0 32,6 9-57,-6-9 34,-1 17-51,0-6 42,-2 3-77,-1-1-69,1 4 0,-3-2 0,0 2 0,0 0 0,-1-2 0,2-1 0,-1 1 0,1-1 0,-2-2 0,2-2 0,1 0 0,0 0 0,1-2 0,3-8 0,-6 14 0,6-14 0,-3 11 0,3-11 0,-4 10 0,4-10 0,0 0 0,0 0 0,4 13 0,-4-13 0,10 3 0,-10-3 0,15 3 0,-15-3 0,25 0 0,-10 0 0,0 0 0,4 0-149,2-1-54,-1-1-14,3 0-15,-1 1-6,0-1 5,1 1 4,0 0-4,0 1 12,-1-2 22,-2 2 10,0-2 19,-2 1 24,-2 1 23,-1-1 14,-1 0 23,-14 1-1,22-2 32,-22 2 10,15-3-12,-15 3 20,12-3 22,-12 3-21,10-5 29,-10 5-9,0 0 12,4-11-15,-4 11 24,0 0-12,-2-16 12,2 16-10,-2-13 22,2 13 6,-8-15 26,8 15 18,-8-15 18,8 15 11,-5-14 15,5 14 7,-5-12 11,5 12-16,-4-9 11,4 9-18,0 0 2,-4-12-25,4 12 34,0 0-8,0 0 21,0 0-24,-5 8 43,5-8-13,0 16-4,0-16-7,0 22-10,0-10-20,-2 2-16,2-1-15,0 2-12,-1 1-8,-1-1-11,2 1-11,-2-1-19,1-1-83,-1 0-89,1-1-86,0-1-74,-1-1-95,2 2-128,-1-2-91,0 0-145,1-11-590,0 19-977</inkml:trace>
  <inkml:trace contextRef="#ctx0" brushRef="#br0" timeOffset="16560.668">21422 744 318,'6'-13'771,"0"0"-107,-3 3-36,3-2-64,-2 3-82,0-2-63,-1 0-47,-1 2-51,2-1-33,-4 10-32,3-16-15,-3 16-22,1-14-12,-1 14-59,-4-11-7,4 11-51,-9-10-1,9 10-31,-15-3 7,15 3-19,-23 2 1,10 2-23,-2 3 18,0 1-11,-2 2 30,2 5-11,-1-4 7,2 5 6,0 2-10,3-3-6,0 3-3,4-1-2,1-2 4,2 0-12,1 2-29,3-3 51,3 1-64,1-2 36,3 0-35,2 3 55,1-4-69,4-3 31,2 1-39,2-3 32,1-2-25,3 1 25,2-3-32,-1-1 18,-3-2-26,5-2 18,-1 0-14,1-3 17,-1-1-15,0-1 16,-1-3-12,1-3 18,-1 1-15,-4-5 12,0-1 3,-3-1-17,-1-2 30,-5 0-26,-1 1 22,-3-3-21,0 0 29,-5 1-19,-1 0 12,-3-1 9,-2 1 5,0 2 5,-5-1-9,0 3 0,-4 1 2,-1 1-3,-1 1 4,-1 3-7,-2 2-3,2 1-1,1 3-1,0 3 7,3 1-9,-2 2 0,-1 4 22,3 0-23,-1 5 21,4 2-21,1 3 41,1 1-27,3 3 25,4 3-3,1 0 6,1 6-8,4 2-6,1-2-29,2 3 26,1-2-36,-1 1 36,2-3-49,-2 1 57,-1-4-49,2-1 46,-4-1-37,1 0 29,-3-4-40,1 1 15,-1-2-40,-1 0 2,0-3-74,-2-1-47,1 0-77,-1-12-63,1 19-79,-1-19-89,2 15-92,-2-15-144,0 11-612,0-11-924</inkml:trace>
  <inkml:trace contextRef="#ctx0" brushRef="#br0" timeOffset="17007.992">21964 813 9,'-5'-15'845,"1"7"-138,4 8-59,-6-14-55,6 14-66,-8-10-59,8 10-71,-8-7-36,8 7-65,0 0-9,-16 0-47,16 0-12,-9 9-27,9-9-11,-8 14-39,5-5-3,1 2-39,2-11 27,-1 19-41,3-9 24,1 1-59,-1 0 25,5-1-49,-2-1 27,0 0-45,3-3 30,2 3-43,1-3 33,1 0-30,0-3-56,1 1-13,3-3-38,-4 1 3,4-2-17,-2-2 9,2-1-21,-2-1 6,3-2-1,-3-1 13,0-3 2,-2 0 27,-1-1 9,1-1 15,-3 0 7,0 2 25,-2-1 5,0 2 35,-2 0 14,0 2 36,-5 7 3,8-12 4,-8 12-23,6-7 10,-6 7 2,0 0 30,0 0 8,0 0 47,5 7 8,-5-7 10,-1 15-22,1-15-13,-2 19-21,1-8-24,0 0-12,1 1-12,-2 0-19,2 0-7,2-2-6,-2-10 0,2 21-17,0-9-26,0-3-38,-2-9-80,7 17-39,-7-17-77,10 14-50,-3-7-23,-7-7-68,13 6-86,-13-6-92,18 6-66,-18-6-747,17-1-978</inkml:trace>
  <inkml:trace contextRef="#ctx0" brushRef="#br0" timeOffset="17387.63">22437 860 507,'0'0'733,"0"0"-127,0 0-43,0 0-57,0 0-24,0 0-47,0 0-19,17 0-66,-17 0-23,21-1-44,-6-1-17,2 0-50,2 0-28,0-2-43,2 0-17,-1-2-37,-1 2-3,-1 0-34,-1-1 34,0-1-53,-2 0 7,-1 1-12,-1-2 1,-2-1 6,-3 2-1,1 0-9,-3 0 0,-6 6-5,8-13-3,-8 13-2,1-10 4,-1 10-15,-4-9 3,4 9-5,-10-4-1,10 4 3,-15 0-14,15 0 22,-20 4 2,9 2 50,-1 0 48,0 1 2,0 3 2,1 0-17,-1-1 21,3 4-28,0-2-11,2 0-12,0-1-8,2 1-8,3-2-2,-1 1-16,3-10-9,3 19-3,0-11-10,1 1-40,3-1-38,2-1-53,0 1-112,1-5-43,4 3-62,-1-3-50,1-1-53,1-2-41,2 0-61,2 0-67,-1-3-232,2-2-329,2 0-782</inkml:trace>
  <inkml:trace contextRef="#ctx0" brushRef="#br0" timeOffset="18094.22">22925 857 483,'0'0'779,"0"0"-142,0 0-58,0 0-113,0 0-46,0 0-69,0 0-55,0 0-50,0 0-40,11-9-38,-1 7-16,1-2-35,4-1-6,-1 1 3,3-1-6,-2-2-20,3 2-3,-4 0-12,1-3 12,-1 0-3,-1 3-7,-4-2 15,0 1-6,0-1 17,-9 7-11,11-11 11,-11 11-34,6-9 5,-6 9-33,0 0 30,-6-12-44,6 12 7,-10-4-21,10 4 25,-16 1 13,7 3 21,-3-1 15,-1 3 21,3 2 1,-2-1-17,1 3-16,1-1-4,0 1 2,1 0-14,1 1-8,2-2-8,2 2-11,1-2 15,3-9-33,2 18-29,3-10-36,1 1-98,4-1-33,1-1-53,3-2-29,1 0-32,2-1-39,-1-2-26,2 0-23,1-2-18,-1-1 24,1-2 16,-1 0 9,1-2 44,-1-1 34,-4-1 46,2-1 74,-4-2 65,-1 2 64,0-2 57,-2 0 40,0 2 28,-1-1 40,-2 3 15,1 0-1,-7 6 10,9-11-22,-9 11 1,10-8-2,-10 8 36,0 0-7,0 0 6,12 3-1,-12-3-2,7 8-1,-7-8-6,4 15-20,-4-15 19,5 17-20,-5-17 5,2 19-14,-2-19-9,2 19-18,-2-19 11,1 18-40,-1-18 5,0 16-33,0-16 7,-1 15-26,1-15 13,1 9-14,-1-9 36,0 0-33,-1 14 16,1-14-35,0 0 23,0 0-16,0 0-2,-9 5-13,9-5 13,0 0-23,-7-9 25,7 9-21,-4-14 12,4 14-20,-2-20 23,2 8-11,1 1 21,0-1-15,3-3 28,2 1-1,0 0-9,1 2 9,2-1-10,4 2 11,-1 1 15,2 1 20,5 2 18,-1 1 9,0 2 12,1 3 15,-1-1 14,2 4 4,-1 2 26,-1-1-40,3 4-131,-1 0 0,-4 1 0,-1 2 0,-2-1 0,-1 2 0,-1 1 0,-4-1 0,0 1 0,-1 2 0,-4-2 0,0-1 0,-2 3 0,-3-3 0,-2 4-497,-1-1-185,1-1-244,-8 3-993,0-1-1647</inkml:trace>
  <inkml:trace contextRef="#ctx0" brushRef="#br0" timeOffset="18733.341">24894 866 346,'0'0'907,"1"-17"-171,-1 17-32,3-15-50,-3 15-28,1-12-59,-1 12-47,0 0-48,3-13-56,-3 13-58,0 0-25,0 0-16,0 0-5,6 7 1,-4 4-21,2 3-11,-1 1-244,-1 5-37,1 2 0,0 3 0,-1 1 0,-1 1 0,1-1 0,0 3 0,0 3 0,0-1 0,2-4 0,-2 0 0,2 1 0,-1-2 0,-1-1 0,2-2 0,0-1 0,0 0 0,2-6-99,-2-1-421,5-2-64,-4-1-81,0-3-88,2 0-175,-7-9-545,10 8-1095</inkml:trace>
  <inkml:trace contextRef="#ctx0" brushRef="#br0" timeOffset="19026.387">24984 921 37,'0'-15'813,"2"1"-158,-2-1-61,4 1-79,1 2-44,4-2-45,2-1-56,5 3-2,0 0-22,6 2-39,6-1 8,1 5-33,0 3 23,-1 0-30,1 4-28,-3 1-46,-1 1-21,-1 2-24,-1 2-9,-5 1-14,-2 0-13,-1 0-19,-5 2-10,-2 1-17,-4-2-14,-4-9-6,0 20-11,-4-9-4,-4 2-10,-2-2-6,-3 0-6,-3 0-4,-1 1-4,-2-3-4,1 3-24,0-4-33,-2 1-58,4-3-81,0 0-47,3-1-55,-1 0-59,3 0-81,1-1-92,10-4-72,-15 4-52,15-4-738,-9 6-987</inkml:trace>
  <inkml:trace contextRef="#ctx0" brushRef="#br0" timeOffset="19736.043">25469 1031 322,'16'-4'621,"0"1"-77,-2-3-32,1 3-36,2-6-45,-2 4-6,3-2-15,-3-2-24,-1 2-19,-1-2-48,1 1-10,-1-1-43,-2 0 5,-1-1-40,-2 0 1,1 0-50,-2-1 8,-2 1-24,-3 0-21,0 0-18,-2 10-14,-2-19-23,0 9-17,-3 1-11,0 1-11,-1 1-16,-1-2-1,-1 2-18,2 1 11,6 6-15,-15-12-4,15 12-4,-10-8-5,10 8-3,-8-7-17,8 7-4,0 0-2,0 0-9,0 0 9,0 0 9,7 15-25,0-3 39,3 0-27,2 1 37,0 3-34,0 0 41,0 1-31,-1-1 62,-4 3-73,2-4 43,-4-1-30,-1 1 39,-2 0-42,0-3 37,-2 0-40,0-12 44,0 24-34,-1-14 33,1-10-41,-3 19 41,3-19-21,0 14-4,0-14-61,-2 13-32,2-13-56,0 0 6,5 12-13,-5-12-7,12 4-27,-12-4-31,18 0-10,-6-3 1,2-1-11,1-1-7,1-3-20,2-3 6,0 1 14,2-3-8,-5-1 54,4-2 45,-2 1 39,-2 0 40,-2 1 37,1 1 43,-4 2 32,-1 1 43,1 2 29,-4 1 13,-1 0 4,-5 7-6,10-9 21,-10 9-43,0 0 25,8-6 40,-8 6-2,0 0 11,0 0-21,-2 16-7,2-16-5,0 13-20,0-13-15,0 17 17,0-17-23,0 17 3,0-17-15,4 20 0,-4-20-36,5 16 15,1-7-13,0-2-6,4 0-19,-1 0 17,4-2-21,1 0 9,-1 1-10,3-5 9,0 2-18,2-3 17,-3 0-19,3-1 20,-2-2-9,2-1 16,0-1-18,-4-1 20,2-1-4,-1-1 36,-3-4-15,-1 3 32,-1-2-18,-5-1 30,4 0-26,-6 2 34,1 1-47,-2-3 33,-2 12-16,-2-18-7,2 18-13,-6-18-19,1 12 2,-2-1-13,0 2-4,-2 1-5,-3 1-22,0 1-55,1 2-82,-5 0-50,3 3-64,-1-1-59,3 1-87,-1-2-94,1 4-76,2-2-111,-1 1-629,10-4-921</inkml:trace>
  <inkml:trace contextRef="#ctx0" brushRef="#br0" timeOffset="20228.294">26564 688 757,'6'-10'728,"-6"10"-92,0 0-58,5-13-72,-5 13-74,0 0-81,0 0-64,7-8-40,-7 8-11,0 0 3,0 0-49,0 14 29,0-14-38,0 19 0,0-6-36,-2 0-14,2 1-32,-2 0-1,2 1-30,0-1-1,-3 1-26,1-1 16,2 0-34,-1-2 19,1 1-32,0-1 13,0-12-16,-2 22 16,2-22-26,0 17 21,0-17-31,0 14 29,0-14-17,0 12 21,0-12-30,2 10 19,-2-10-22,0 0 15,3 10-25,-3-10 26,0 0-20,9 5 14,-9-5-20,0 0 20,18-3-9,-18 3 7,22-3-23,-11 1 10,6 0-18,-2-1 15,3 1-16,3 0 12,-4 2-13,4-3 18,1 3-3,-2 0 13,1 3-14,-1-2 19,-1 0-10,-2 3 14,1-1-10,-3 2 21,0-2-2,-2 2 28,-3-1 4,0 1 52,-10-5-19,11 10 25,-11-10-24,6 11 38,-6-11-37,-4 10 40,4-10-58,-11 11 37,2-5-64,0 1 49,-4-3-48,-1 2 26,1-1-69,-3 0 54,0 1-51,-2-2 33,3-2-73,-4 0-38,3 2-100,3-2-61,-2-2-85,15 0-129,-25 0-165,11-1-130,3-2-706,11 3-1081</inkml:trace>
  <inkml:trace contextRef="#ctx0" brushRef="#br0" timeOffset="20506.982">27108 837 93,'0'0'948,"9"-10"-190,-9 10-41,4-10-78,-4 10-40,0 0-51,9-10-91,-9 10-61,0 0-16,5-7-72,-5 7 10,0 0-38,0 0-39,0 0 10,10 5-16,-10-5-33,3 14-1,-1-5-11,0 2-28,-2 1-22,5 0-24,-4 3-104,1 1-12,0-1 0,0-1 0,0 1 0,0-2 0,-1 1 0,1-2 0,0-1 0,0 2 0,0-2-21,2-2-187,0 1-115,0-1-65,-4-9-78,7 16-96,-7-16-99,8 13-91,-8-13-774,7 8-1157</inkml:trace>
  <inkml:trace contextRef="#ctx0" brushRef="#br0" timeOffset="20861.225">27277 1025 449,'0'0'743,"0"0"-79,0 0-44,13-2-77,-13 2-49,16-1-49,-5-1-58,-11 2-54,27-3-45,-10 2-42,2-2-34,-1 0-41,1-1-32,-2 0-20,2 3-9,-2-4-19,-2 0-1,1 0 1,-3 0-22,1 1 18,-5-2-21,1 2 8,-2-1-27,-8 5 19,11-11-28,-11 11 16,2-8-25,-2 8 0,0 0-23,0-13 18,0 13-23,-9-4 26,9 4-32,-14 0 22,14 0-23,-17 4 65,8 1-47,-1 0 34,0 0-37,-1 3 19,-1 1-26,6-1 34,-3 1-37,1-1 27,2 3-33,3-4 32,1 3-50,2-10 2,-4 16-59,4-16-34,7 15-52,-1-7-44,1-1-35,2-2-43,0 2-48,5-4-26,-3-2-36,2 0-39,3-1 10,-3-1-29,3 0 18,0-4 22,-2-1-18,1 0-264</inkml:trace>
  <inkml:trace contextRef="#ctx0" brushRef="#br0" timeOffset="21431.572">27654 1031 1380,'10'-9'135,"0"2"86,-3-3-13,2 3 67,-3 1-2,1-1 9,-7 7-11,12-11-21,-12 11-19,8-8-43,-8 8-8,10-5 1,-10 5 6,0 0 10,11 3-16,-11-3-2,8 8 6,-8-8-30,7 16 7,-7-16-2,8 20-14,-5-10-13,0 3 5,-3-2-20,2-1-18,-2 2-27,0-12-1,3 19-34,-3-19 8,1 16-23,-1-16 14,1 15-31,-1-15 22,2 12-19,-2-12 17,0 0-21,0 0 44,0 12-61,0-12 13,0 0-29,0 0 12,0 0-18,-4-7-4,4 7-2,0-12 2,0 12 7,2-17 1,0 5 9,0 0 3,0 2 0,5-2 4,-4 0 3,3 0-4,1 1 2,1-1 3,0 1 1,1 2 4,0 0 6,0 3 12,0 1-12,2 1 25,1 1 10,-12 3 11,19 0-7,-5 3 21,-5-1-21,3 2 24,1 3-15,-2 1 26,-1 1-40,-2-1 18,2 4-26,-5-3 21,4-1-30,-6 2 29,3-1-34,-6-9 20,5 15-27,-5-15 23,4 12-27,-4-12 2,4 12-1,-4-12 23,0 0-23,-2 12 9,2-12-24,0 0 11,-6 7-44,6-7-4,0 0-2,0 0-8,-13-2-22,13 2 16,-7-5-7,7 5 19,-5-10-12,5 10 9,0-15 8,2 6 7,2 0 11,1-4 3,0 4 0,1-4 8,1 4 2,2-5 9,5 5-6,-3-2 7,3 2 11,1 2 9,2 0 21,0 1 19,1 3 15,2 1 15,-2 2 34,1 1-5,-2 1 35,5 1-37,-3 2 46,-4 2-64,3-1 61,-4 2-87,0 0 51,-2 3-81,-3-4 52,1 3-65,-5-2 51,0 0-71,-2 3 41,-3-11-90,0 17-10,0-17-117,-4 19-91,0-9-111,-1-1-114,1-1-197,-6 2-180,10-10-635,-13 11-1128</inkml:trace>
  <inkml:trace contextRef="#ctx0" brushRef="#br0" timeOffset="27800.491">5679 7538 348,'0'0'602,"0"0"-97,8-7-49,-8 7-26,8-6-16,-8 6-12,7-7-33,-7 7-18,9-10-24,-9 10-27,8-11-17,-8 11-10,8-12-12,-8 12-4,6-14-9,-6 14-18,4-13-11,-4 13-7,3-13 28,-3 13-49,1-13 10,-1 13-48,-3-15 21,3 15-46,-6-14 19,6 14-50,-13-11-18,5 7-9,-1-2 8,-2 2-15,1 3-12,-3 1-19,-1 0-32,-2 3 0,-1 0 0,1 4 0,-3 1 0,1 3 0,0 0 0,2 1 0,0 2 0,1 0 0,4-1 0,-1 2 0,2-3 0,2 2 0,2-3 0,2 2 0,-2-3 0,6-10 0,-2 17 0,2-17 0,4 16 0,-4-16 0,12 10 0,-12-10 0,14 5 0,-14-5 0,19 3 0,-19-3 0,23-5 0,-12 1 0,3-3 0,-1 2-25,0-3-16,1 0-31,-1 0 25,0-3-30,-2 1 41,1-2-27,-1 1 31,-2 0-17,0-1 41,0 0-30,-3 2 44,-1 1-40,1-1 45,-1 5-38,-5 5 41,9-13-45,-9 13 45,5-11-46,-5 11 44,0 0-53,6-8 52,-6 8-43,0 0 24,0 0-15,7 6 43,-7-6-44,7 12 31,-7-12-28,7 17 34,-4-8-32,3 2 43,0-3 0,-1 1-8,5 0-6,-1 1-6,0 0 11,3-3-8,-1 0 8,2 0 0,0-2 0,0-1 3,0 0 4,0-1 13,3-2 13,-2-1 0,1-1-32,-1 1 31,0-3-8,-1 2 28,1-2-21,-3 2 28,1-2-22,1 0-37,-13 3-15,18-5 0,-18 5 0,16-7 0,-16 7 0,12-4 0,-12 4 0,10-3 0,-10 3 0,8-6 0,-8 6 0,0 0 0,0 0-256,5-8-104,-5 8-92,0 0-126,0 0-134,0 0-191,0 0-659,-11-3-1205</inkml:trace>
  <inkml:trace contextRef="#ctx0" brushRef="#br0" timeOffset="29176.237">13458 7403 566,'0'0'643,"-2"-11"-112,2 11-37,-2-11-41,2 11-7,0-11-17,0 11-60,0 0-3,-2-16-42,2 16-22,0 0-37,-2-11-31,2 11-25,0 0-38,0 0-32,0 0-20,0 0-3,0 0 0,-5 8-11,3 3-5,0-1 45,0 6-62,0-1 42,-1 2-57,-2-1 39,3 2-19,-2 0 2,3-1-4,-3 1-16,0-4-12,2 4-6,-1-4-10,1 0-9,0-2-6,0 0-6,-1-1-1,1-2-8,2-9 0,-3 17 1,3-17-39,-2 14 42,2-14-15,-2 11-18,2-11 43,0 0 11,0 12 7,0-12-11,0 0-4,0 0-1,0 0-9,0 0-3,0 0-5,0 0-6,9-1-1,-9 1-5,10-10 3,-10 10-2,13-12 2,-5 5-2,2 3-1,-1-3-3,5 0 0,-3 1 0,1 3 4,2-2-1,-3 1-2,3 1 1,-3 2-2,2 0 1,-1-1 7,1 4-13,1-1 2,-3 0-7,0 5 12,1-2 5,-1 1 1,-2 2-2,2 3 2,-2-4-32,-2 2 41,0 0-37,0-1 40,-1 3-30,-2 0 35,-1-1-32,-3-9 45,4 14-23,-4-14 41,-2 15-18,2-15 31,-4 14-21,4-14 31,-11 16-25,4-9-34,-3-2-16,0-1 0,-4 1 0,2-1 0,-3 0 0,-1-3 0,1 1 0,-1-2 0,0 0 0,0-2 0,-2 1 0,1-2 0,-2-2 0,4 2 0,-1-3-149,1 1-120,1-2-112,1-1-138,-1 0-97,3 4-123,0-3-198,1-3-518,4 5-1070</inkml:trace>
  <inkml:trace contextRef="#ctx0" brushRef="#br0" timeOffset="30239.528">21370 7360 399,'0'0'717,"9"-4"-147,-9 4-44,0 0-43,11-5-33,-11 5-35,0 0-64,8-4-27,-8 4-46,0 0-4,0 0-18,0 0 7,-4-10-28,4 10-36,-10-4-5,10 4-20,-13-2-5,13 2-15,-22-2 46,22 2-89,-25 2 31,11-1-42,-3 1 20,0 4-39,0-1 32,0 0-63,-2 3 30,1 3-34,0-3 28,1 4-45,2-1 25,2-1-11,3 0-6,2 1 0,1 1-6,2-3-7,5-9-4,0 19 1,3-9-6,2-2-2,4 0-8,3 2 23,2-3-31,1-2 3,3 1 2,4 0 3,0-1-4,1-2 1,2-1-2,-1 1 0,3-2 5,-5-1-3,2 2 1,-1-2 8,0 0 18,-2 0 16,-1-2 15,1 1 0,-6 1 4,0 0-64,-2-1 0,0-1 0,-13 2 0,20 0 0,-20 0 0,19-1 0,-19 1 0,15 0 0,-15 0 0,12-1 0,-12 1 0,0 0 0,16 0 0,-16 0 0,0 0-138,0 0-233,15-1-86,-15 1-60,0 0-154,0 0-123,0 0-865,0 0-1324</inkml:trace>
  <inkml:trace contextRef="#ctx0" brushRef="#br0" timeOffset="31580.867">29045 7617 65,'0'0'630,"11"-2"-139,-11 2-69,9-4-21,-9 4-30,8-4-45,-8 4-19,8-5-12,-8 5 19,0 0-12,8-8-36,-8 8-19,5-7-49,-5 7 0,0 0-29,4-13 18,-4 13-24,0 0 8,-4-14-46,4 14 1,-6-12-9,0 4 8,6 8-33,-14-12 50,5 5-61,-1 1 7,-2-2-18,-1 2 10,0 0-18,-4 1 3,2 0-6,-2-1-7,2 2-8,-4 2-8,6 2-10,-4 0-8,0 2 24,-1 1-27,2 1 3,1 2-10,-2 1 0,4-1-4,0 3 0,1 0-1,2 1-1,1 0 42,1-1-33,3 1-17,2-1 8,3-9 1,-1 18 8,1-18-15,5 19-2,2-12-9,-1 2-11,5-1-4,0-3-9,4 1-15,-1 0-5,3-4-11,-1 3-5,2-4-3,0 0-8,1-1 7,0-1-1,1-2-15,-1-1 20,2 0-8,0-3-3,-1 0-20,1-5 18,-2 2-1,4-5 22,-3 0-16,-2-3 30,2-1-21,-4-2 21,0-1 9,-2 1 10,0-2 3,-3-1 7,-1 3 1,-2 2 9,0-2 1,-3 1-1,-1 1 4,1 2 5,-4 1 3,1 0 13,0 2 9,-2 2-2,0-2-1,-2 3-1,1 1-2,-1-1 3,2 11 1,-7-12-1,7 12 3,-7-8 2,7 8 19,0 0 18,-13 2-1,13-2 6,-13 14-15,7-5 34,-1 3-7,1 3 0,0 2 23,1 2-41,-1 1 22,1 0-23,3 2 8,-1-2-32,2 0 14,1-2-5,1 2 6,0 0-2,5 1-6,-1-2-10,2-1 2,3-1-4,1 0-14,0-3 10,2 2-2,1-3-3,1-1 0,1 0-6,0-3 2,-1-1 0,0-1-2,0 0-1,0-1-6,0-2 3,-3 0 5,0-1-13,-1 0 4,-11-3-1,21 4-1,-21-4 2,19 3-5,-19-3 0,15 1-28,-15-1-44,15 0-58,-15 0-68,12-3-28,-12 3-88,11-4-91,-11 4-76,0 0-148,12-7-758,-12 7-989</inkml:trace>
  <inkml:trace contextRef="#ctx0" brushRef="#br0" timeOffset="33236.805">5405 13022 363,'0'0'657,"-9"4"-114,9-4-51,0 0-26,-10 3-35,10-3-21,0 0-46,0 0-4,-9 3-31,9-3 5,0 0-36,0 0-1,0 0-44,0 0 14,0 0-37,16 1-14,-16-1-30,16-1-23,-16 1-25,21-3-17,-9 2-20,0-1 20,1-1-62,0 1 28,2-3-58,1 3 35,-2-3-56,0 2 42,1-1-50,-1-1 41,0 1-50,-1-1 45,0 1-50,-3 0 45,-1 0-34,2-1 30,-1 0-47,-3-1 43,-7 6-49,14-10 31,-14 10-60,9-9-2,-9 9 0,4-11-4,-4 11-15,0 0 16,-3-13 2,3 13 2,-10-8 3,10 8-23,-16-8 41,5 6-22,-1 1 18,-1-1-15,0 2 22,-2 0-7,1 3 29,-4-2-21,-1 3 27,2 0-7,-1 0-14,1 1 25,-3 3 2,1 0 1,1 1 1,0 0-2,3 1-1,0 1-19,3 0 24,2 0-19,1 1 26,2-1-23,4 3 25,1-2-6,2 0 25,3-1-30,2 2 29,1 0-19,3-1 16,1 0-19,2-3 16,2-1-18,0 1 13,3-3-15,-2 1 19,4-3-1,-1 1 14,1-4 3,0 1 8,2-2 12,-1 0 10,2 0-4,-3-2-11,2 1 0,0-2 31,-3 1-35,1-1 21,1-1-42,-5 0 19,2 1-45,-6 1 35,2-2-45,-3 0 38,2 2-44,-2-1-1,-1-1-77,0 0-42,-9 4-43,15-6-57,-15 6-80,10-7-42,-10 7-138,9-5-114,-9 5-148,10-5-681,-10 5-1043</inkml:trace>
  <inkml:trace contextRef="#ctx0" brushRef="#br0" timeOffset="34352.99">13319 12950 382,'0'0'556,"5"6"-83,-5-6-37,0 0-30,0 0-24,6 7-34,-6-7-26,0 0-13,12 5-22,-12-5-21,0 0-22,16 0-29,-16 0-21,16 0-16,-16 0-11,21-2-14,-9 0-20,-12 2-20,22-4-19,-10 2-12,1-2-5,-3 1-12,1 2-11,1-3-18,-2 0 19,3 1-9,-4-2-11,1 1 1,0-1-6,-3 1-7,3-1-3,-4-1-1,-1 0-4,-5 6-12,8-11 31,-8 11-4,5-10-2,-5 10 2,-2-10-7,2 10-3,-7-9-3,7 9 6,-13-9-3,5 4-4,8 5 4,-17-5-4,17 5-3,-21-3 7,21 3 0,-20 1-4,20-1 7,-20 4 14,12-1 3,-2 2 19,1 1 6,1 0 9,2 3 61,0 2-52,1 2 46,-1 0-34,4 3 27,-1 0-38,3 0 24,-2 3-46,0-2-7,2 1-15,0 0-2,0 0-11,0 1 6,0-2-17,2 1-1,0-1-6,-2-1 4,1 0-7,1-3-2,0 1-5,0-1-28,0 0-43,-2-13-29,2 20-38,-2-20-35,2 16-46,-2-16-12,1 13-50,-1-13-15,2 12-83,-2-12-95,0 0-66,2 10-109,-2-10-742,0 0-994</inkml:trace>
  <inkml:trace contextRef="#ctx0" brushRef="#br0" timeOffset="34612.519">13146 13194 913,'-9'-3'715,"9"3"-129,-14-5-74,14 5-54,-10-4-38,10 4-79,0 0-22,-7-8-76,7 8-13,0 0-53,11-9-17,-2 6-31,3 0 0,5-1-42,3 0 5,5 0-36,2 0 8,5-1-38,4 0 15,-1 2-25,-1-2 17,5 1-25,-3-1 15,0 0-25,-1 0 20,1 0-28,-4 1-27,-3 0-74,-4 0-52,0-1-95,-1 3-81,-8-1-89,2 1-154,-3-3-637,-5 4-827</inkml:trace>
  <inkml:trace contextRef="#ctx0" brushRef="#br0" timeOffset="35914.604">21312 12987 412,'0'0'312,"7"7"-61,-7-7-21,8 7-32,-8-7-25,8 5-12,-8-5-2,9 6-15,-9-6 45,9 3-3,-9-3-2,10 4 1,-10-4 11,11 3 13,-11-3-3,10 2 24,-10-2 16,0 0-12,16-2 8,-16 2-47,0 0 8,15-5-16,-15 5-19,0 0-5,11-5-16,-11 5-11,0 0-18,6-11 7,-6 11-12,0 0-9,2-14 0,-2 14-14,-3-10-13,3 10-5,-8-11-5,8 11-9,-15-8-2,6 4-12,-3 1-6,0 2-10,-2 0-3,-2 2 39,-2 0-54,-2 2 36,-2 2-41,-1 2 35,3-1-48,-2 2 4,2 1-2,0-1 4,3 2 1,2-2-1,3 1 2,0 0 2,3 1 3,2-4 6,3 3-13,4-9 5,-1 13-3,1-13-4,6 11-8,-6-11-4,15 7-13,-3-4-10,2 0-12,0-2-10,1 0-2,3-2-20,1 0 24,0-2-12,1 0 32,-1 1-14,-1-3 28,2-2 6,-2 0 4,-4 0 2,3 0 7,-3-1-6,0 1 2,-3-1 7,1 1 2,-2-1 0,-2 3 3,-1 0 2,-7 5 0,14-9-1,-14 9 9,9-8-4,-9 8 7,9-6-7,-9 6-5,0 0 1,0 0-1,0 0 2,13 1 0,-13-1 0,4 10 4,-4-10-4,4 15 5,-2-5-24,2 0 31,0 2-14,0 1 43,2 0-31,-1 2 24,0-1-28,1 1 37,-1 1-5,2 1 6,0 1-16,-1 1 32,1-1-24,0 1 8,-1-3-26,0-1 10,-1-1-13,-1 0 10,-2-3 15,2-1 15,-4-10 17,4 19 6,-4-19 12,0 16-6,0-16-12,-7 13-3,7-13 0,-14 12-8,4-8-9,-1 0-9,-4-2-8,-1 1-9,-2-2-6,0-1-11,-1-1 2,0 0-13,-2-1-36,2 0-54,3-1-70,-3 1-85,-1-1-69,5 0-101,-2 1-170,2-1-130,0 1-220,4 0-435,-1-1-968</inkml:trace>
  <inkml:trace contextRef="#ctx0" brushRef="#br0" timeOffset="37090.811">28712 13014 279,'0'0'785,"0"0"-183,0-14-85,0 14-76,0 0-27,0 0-23,0 0-23,0 0-52,0 0 0,0 0-44,-6 12-19,6-12-23,2 21-25,-2-8-26,2 4-26,1 0-3,1 2-15,0 0-10,0 2-24,1 1-4,1-2-18,-1 0-16,2 1-10,-2-2-11,-1-2-9,2-2-4,-1 0-8,-2-1-1,3-2-3,-3 0-3,0-2 3,0 0-12,-3-10-1,5 16 0,-5-16 2,5 13 3,-5-13 3,2 9 3,-2-9 2,0 0 5,4 12-6,-4-12-4,0 0 0,0 0-2,0 0-2,0 0-4,0 0 3,0 0-7,0 0 2,-1-13-1,1 13-8,1-15 11,-1 15-3,4-18 10,-1 9-9,1-3-1,0 2-4,1-2 3,5 2-3,-2-2 9,1 2-3,3 1-9,0-1 2,2 3-1,0 0-1,2 2 2,1 1 5,2 3 12,-1-1 37,1 5 15,0-2 14,-1 4 18,3 3-11,-2-1 20,-1 3-9,-2-1-10,-4 1-15,0 0-6,-2 1-17,-1-3-1,-2 4-15,-3-3-5,1 1-8,-2 0-3,-1 0-4,-2-10-37,0 17-83,0-17-97,-5 17-114,-1-9-115,-2 1-183,-1 0-217,-3 1-863,-3-1-1372</inkml:trace>
  <inkml:trace contextRef="#ctx0" brushRef="#br0" timeOffset="38499.811">13303 18590 852,'0'0'671,"0"0"-84,0 0-42,0 0-41,-10-4-94,10 4-39,0 0-44,0 0-28,0 0-12,-7 8-26,7-8-6,-2 14-42,2-14-9,-2 20-19,-1-8-20,2 0-32,1 1-18,-2 0-18,2 0-9,-2 1-15,0 0-14,2 1-5,-2-2-14,2 0-7,-3 0-9,1-1-4,0 2-11,2-2 10,-2-1-15,0 0 4,2-11-2,-2 19-3,2-19-25,0 13-60,0-13-50,0 0-27,-2 12-44,2-12-8,0 0-65,2 11-32,-2-11-34,0 0-46,6 9-2,-6-9-66,0 0-23,0 0-111,9-8-315,-9 8-472</inkml:trace>
  <inkml:trace contextRef="#ctx0" brushRef="#br0" timeOffset="38858.325">13203 18427 30,'-7'9'527,"7"-9"-79,0 0-95,-4 11-12,4-11-51,0 0-14,8 11-60,-8-11-12,9 5-21,-9-5 3,16 5-33,-16-5 6,15-2-6,-15 2 7,21-3 3,-10 0-1,-11 3-2,18-5 19,-9 1-26,-9 4-3,16-9-9,-16 9 16,13-9-42,-13 9-7,7-10-7,-7 10-4,4-13-17,-4 13-5,3-9-25,-3 9 10,-5-13-23,5 13 4,-7-9-17,7 9 4,-13-10-21,13 10-18,-14-5-41,4 1-55,10 4-65,-19-4-63,19 4-58,-17-2-92,17 2-80,-17 2-189,17-2-404,-15 6-676</inkml:trace>
  <inkml:trace contextRef="#ctx0" brushRef="#br0" timeOffset="39784.53">20695 18544 271,'0'0'666,"0"0"-140,0 0-46,0 0-60,0 0-63,0 0-33,4-8-14,-4 8 12,0 0-56,0 0-17,2 12 3,-2-12-20,3 10 3,-1-1-27,0 1-19,0 5-15,1-1-3,0 3-14,1 0-11,-1 2-19,0-1 3,0 3-12,0-3-13,1 4-10,0-1-10,0 0-10,-1 1 5,2-2-3,-2-1 29,0-5-39,-1 0 32,1 0-59,-2-3 33,2 1-54,-2 1 36,0-1-36,0-1 58,-1 0-61,0-11 47,0 16-53,0-16 52,-2 12-47,2-12 42,-3 12-55,3-12 45,-6 9-54,6-9 42,-8 7-49,8-7 47,-11 1-43,11-1 35,-16 0-65,16 0 26,-20-7-66,10 3 14,-6-3-87,1-2-38,-3-2-36,1 0 3,1 2-41,-1-3-68,2 0-55,2 6-47,0-2-81,4 0-2,-2-4-144,3 2-474,1-1-751</inkml:trace>
  <inkml:trace contextRef="#ctx0" brushRef="#br0" timeOffset="40164.486">20731 18387 20,'0'0'607,"0"0"-156,0 0-74,-9-6-58,9 6-42,0 0-25,0 0-36,0 0-16,0 0-16,0 0-8,0 0-6,0 0-3,0 0-9,7 5-3,-7-5-14,0 0-7,16-1-4,-16 1-5,15-2 0,-15 2-11,14-2 14,-14 2-2,14-5 23,-14 5-10,13-7 6,-13 7-6,11-7 14,-11 7-17,7-8 1,-7 8-6,4-9 23,-4 9-32,0 0-2,-4-13-42,4 13 12,-9-6-32,9 6 8,-18-4-35,8 1 15,-3 2-30,13 1 19,-24 0-32,11 1 4,-2-1-95,2 3-52,-1 0-60,1 0-74,1 1-86,-1 1-77,1 2-81,3-2-130,-1 0-630,1 2-885</inkml:trace>
  <inkml:trace contextRef="#ctx0" brushRef="#br0" timeOffset="47903.383">3282 3398 621,'3'-11'561,"-3"11"-83,0 0-24,0 0-30,0-13-39,0 13-3,0 0-31,0 0-41,-3-13-26,3 13-18,0 0-14,-6-11-21,6 11-33,0 0-16,-9-7-2,9 7 2,0 0-8,-13-5-19,13 5-4,0 0-4,-14-5-21,14 5-11,-15 2 4,15-2-3,-16 4 0,6 1-9,0 0-24,-2 1 15,0 1-33,0 1 1,0 0-14,-1 1-3,1 0-5,-1 3 5,-1 0-3,0 2 5,3 1-10,-3-1-8,3 1-3,0 2-2,1 0-3,0 1 0,2 0-7,0 1 1,1-1-1,1-1-7,3-1 1,0 1-5,2 0 5,1 1-5,0-1-3,2-1 3,2-1 0,1 1-2,3 0-2,0-2 0,2 0 1,2 0-1,3-1 0,-2-1-1,0-2 3,2 0 0,-1-4-4,1 1 6,0 1-5,1-3-5,0-2 1,1 1 1,-1-2-3,2 1 4,-2-3 10,-1 0-12,3 0-3,-2-3 1,2 1 0,0-2 2,-1 0-4,1-3 2,-2 1 9,4-1-2,-1-1-1,-3-1 0,2 0 3,0-1-6,-3-1 3,2-1-3,-2 0 0,-1 0-1,-1-1 2,0-1 0,-2-2 1,0 1-1,-2-2-5,-2 3 5,0-1 5,-1-2-3,-2 0-3,-1 1 2,-1-1 4,-1 0 12,2 0 4,-6 0 9,2 0-4,-1 2 15,-1-2 0,-2 2-38,-2-2-3,1 3 0,-3 0 0,0 2 0,-1-4 0,-3 3 0,-1 0 0,0 2 0,-1 0 0,-1 3 0,2 2 0,-1-2 0,0 1 0,-2 3 0,3 1 0,-3-1 0,1 1 0,0 3 0,2 0 0,-1 0 0,1 3 0,-3 1 0,3-1-116,0 3-92,3 2-58,-1 1-37,0-1-35,2 4-43,1 0-44,3 1-67,1 1-57,1 2-34,0 2-225,2 1-362,1-2-781</inkml:trace>
  <inkml:trace contextRef="#ctx0" brushRef="#br0" timeOffset="48452.494">3273 3788 553,'0'0'504,"-9"-6"-66,9 6-54,-10-6-37,10 6-46,-9-5-34,4-3-11,5 8-10,-9-7-18,9 7-8,-6-9-12,6 9 21,-5-9-44,5 9 3,-4-10-45,4 10 18,-2-11-24,2 11 14,2-11-24,-2 11 12,4-11-26,-4 11-8,9-13 0,-3 7 21,3 0 6,-1-1-36,-1 3-12,5-3 4,-3 4-14,0-1-9,2 1-8,-11 3-10,19-3 3,-19 3-5,21 0-2,-11 3-9,1-1 9,-2 3-17,2 1-1,0 2-8,-2 1 3,0 0-8,1 1-4,-1 2 0,-1-2-2,1 4 3,-3-2-2,2 0-2,0 0 0,-2-1 1,2 0 0,-2 0 0,2 0 9,-1-1 3,2 1 7,-1-2 12,1-1 3,2-2 4,-2 1 0,0-2 5,3-1 0,-2 0-8,0-2-8,-10-2-5,23 2 6,-23-2 0,23 0-11,-23 0 3,21-2-13,-10 0 7,-11 2-7,18-5-2,-8 2-2,-10 3 4,16-7-9,-16 7 2,16-7-10,-16 7-39,10-7-66,-10 7-64,10-8-68,-10 8-62,0 0-105,7-7-124,-7 7-83,0 0-139,0 0-623,0 0-977</inkml:trace>
  <inkml:trace contextRef="#ctx0" brushRef="#br0" timeOffset="53327.721">10905 3408 126,'0'0'592,"0"0"-140,0 0-45,0 0-24,-3-12-2,3 12-27,0 0-21,0 0-32,-8-7-1,8 7 4,0 0-51,0 0-2,-10-5-43,10 5 10,0 0-16,-10-4-5,10 4-32,0 0-3,-12-1-8,12 1-5,-9 3 21,9-3-20,-12 7-3,4 0-21,0-2-7,-2 4-24,0 1 28,1 0 20,-1 2-45,1 0 1,-2 1-11,1 1-17,0 1-13,2 1-8,-2 1 22,3 0-40,-1 0 5,3 0 35,-1-1-33,0 2-1,2-1-12,2 0 1,1 1-11,-1-2-2,4 1 1,0 0-7,1 0 1,1-1 1,2-1-5,0 1 0,1-1 6,2 1-1,3-2-6,0-1 1,3 0 3,-2-1-5,3 0 4,1-4-6,0 1 9,0-4-11,0 0 3,0-1-9,3 0 7,-1-2 0,1 0 0,0-2-1,1-1 4,-3 0-5,2-2 7,0-1-6,2-2 1,0-1-4,-2 2 0,-2-4 2,3-1 4,-1 1-1,-5-1 5,3-5-7,-4 3 6,0-4-2,-2 1 0,0-3 2,-2-1-2,-2-2 6,-2 1-4,-1-2-3,0 1-4,-3-3 2,0 5 4,-2-2 0,0 3 2,-3-3 3,-1 3 2,2-3 2,-3 0 7,0 5 13,-2-2-16,-2 0 4,-1 2-4,0 0 7,-3 2-4,0 0-9,-1 1-3,-1 1 0,-3 3-3,1-2-2,1 5 0,-1 0-3,-1 1 6,-1 2-6,0 0-7,-1 3-50,0 0-35,0 1-30,1 3-73,-2 2-53,1 0-40,1 2-73,1 3-32,1 2-96,3 0-78,0 3-74,-4 6-857,7-4-1128</inkml:trace>
  <inkml:trace contextRef="#ctx0" brushRef="#br0" timeOffset="53819.414">11016 3793 330,'0'0'515,"0"0"-100,-6-10-22,6 10-40,-2-9-36,2 9-57,-1-11-27,1 11-5,0-12-35,0 12-4,2-12-17,-2 12 14,3-14-20,-3 14 13,5-12-52,-5 12 10,5-10-49,-5 10 18,7-11-4,-7 11-41,10-8 4,-10 8-4,11-5 10,-11 5-37,13-2 25,-13 2-27,18 2 20,-18-2-14,16 8-6,-7-2-1,0 2-7,0 3 4,1-1-4,-1 1 17,1 1-26,0-1 1,-1 4-7,0-4-1,-1 1 3,1 0 0,-1-1-2,1 1 2,1 0 5,-2-3 38,2 1 11,0-2 10,0 1-4,-2-3 0,1 0 0,1-2 5,-3 2 11,2-3 9,-9-3-2,18 4 6,-18-4 4,16 0 8,-16 0-25,15-1-7,-15 1-2,15-6-20,-15 6-19,11-7 7,-11 7-16,10-9 2,-10 9-15,9-10 4,-9 10-13,7-10-6,-7 10-56,3-9-24,-3 9-72,0 0-54,3-12-107,-3 12-127,0 0-123,0 0-152,-1-12-721,1 12-1044</inkml:trace>
  <inkml:trace contextRef="#ctx0" brushRef="#br0" timeOffset="59188.62">18896 3554 431,'3'-9'644,"-3"9"-129,3-17-56,-3 17-15,1-15-22,-1 15-11,0-15-99,0 15 27,0-13-43,0 13-9,-1-14-32,1 14 2,-3-11-38,3 11 3,-3-9-24,3 9-22,-7-6-30,7 6-24,-9-3-26,9 3-13,-17 3 29,8 3-14,-3 2-14,-1 1-9,-1 4-6,-1 1 16,1 4-16,-1 3-15,2 1 3,1 2-4,0-2-9,4 1-2,1-2 1,3 3 6,1-2-11,2-1-1,3-1-7,2 1-5,2-1 7,2 0-21,2-2 11,4-1-2,-1-1-12,4-2-2,-1-1 4,2-1-10,1-3 8,2 0-10,-1-2 9,0-3-6,0 0 1,0-3-3,2-1 9,-3-1 5,3-2-6,2-2-14,-1 0 3,-1-3-3,0 1 1,-2-2 0,-1-1 6,2-2-5,-5-1 7,1-2 1,-1-1 9,-3 0-15,-1-1 11,-1-1-4,-2-3 12,-1 2 5,-3-1 7,-1 1 2,-2 2 25,0 0 11,-4 0 1,0 1-9,-3-1-1,-2 1-6,1 2-6,-4-1-2,-3 1-9,-1 1-11,-3 1-5,1 2-4,-4 0 2,0 3-8,-1 3-8,-1-1 0,1 2 0,1 3 0,-1 0-13,1 1-58,2 2-36,-1 1-61,1 2-50,2 1-45,-1 1-65,3 3-32,3 1-52,1 1-97,2 1-71,3 2-65,0 0-790,3 0-1046</inkml:trace>
  <inkml:trace contextRef="#ctx0" brushRef="#br0" timeOffset="59591.016">19068 3899 709,'0'0'553,"-6"-7"-77,6 7-43,0 0-11,-5-12-50,5 12-58,-3-10-44,3 10-37,0-12-3,0 12-29,0-15-36,0 15-27,7-15-20,-4 7-13,3-1-7,0 3-15,2-3-6,-2 2-16,2 0 7,1 1-2,1 1 8,0 0-6,-1 1-13,2 1 3,0 0-13,-11 3 14,20 0 7,-10 3-19,-1 1 28,0 4-17,0 2 25,-2 2-27,-1 1 12,-1 3-21,-1-1-3,-2 1-9,1-1-3,-2 1-1,2 0-6,-1-2 13,1 0 34,0-1-2,-1-1 3,2-1-3,1-1-3,0 0-11,2-2-11,-2-1-3,2-1-13,2-1 2,0 1-13,-9-6 12,21 2-21,-21-2 11,20 2-18,-7-4 14,-13 2-26,23-2-5,-13-1-66,-10 3-27,20-5-74,-11 1-56,-9 4-73,15-4-103,-15 4-104,0 0-134,11-4-740,-11 4-992</inkml:trace>
  <inkml:trace contextRef="#ctx0" brushRef="#br0" timeOffset="119322.186">1415 3485 89,'0'0'592,"0"0"-96,0 0-41,8-5-17,-8 5-32,0 0-24,0 0-14,5-9-13,-5 9-14,0 0-18,0 0-20,6-8-22,-6 8 17,0 0-12,4-8 24,-4 8-46,0 0 37,0 0-77,3-10 53,-3 10-14,0 0-19,0 0-8,0 0-7,2-12-12,-2 12-20,0 0-181,0 0-16,0 0 0,0 0 0,0 0 0,0 0 0,0 0 0,0 0 0,0 0 0,0 0 0,0 0 0,0 0 0,-2 18 0,2-18 0,-3 22 0,1-10 0,-2 3 0,2 2 0,0 0 0,0 0 0,-1 0 0,1 2 0,0-1 0,0 0 0,0-2 0,1 1 0,0-1 0,-3-1 0,4-2 0,0 0 0,-2-1 0,2-12 0,0 22 0,0-22 0,0 17 0,0-17 0,0 14 0,0-14 0,0 14 0,0-14 0,0 0 0,0 13 0,0-13 0,0 0 0,0 0 0,0 0 0,0 0 0,0 0 0,11-5 0,-11 5 0,1-12 0,3 0 0,-3 2 0,1-4 0,0-1 0,-1-1 0,2-2 0,-3 2 0,4-4 0,-3 3 0,0 0 0,1 2 0,-2-2 0,0 4 0,0 0 0,0 0 0,-2 0 0,2 1 0,-1 2 0,0-1 0,1 11 0,-4-21 0,4 21 0,-3-17 0,3 17 0,-3-15 0,3 15 0,-3-13 0,3 13 0,-4-11 0,4 11 0,0 0 0,-1-12 0,1 12 0,0 0 0,0 0 0,0 0 0,0 0 0,0 0 0,-1 12 0,2 0 0,-1 0 0,1 1 0,-1 4 0,2 0 0,1 1 0,0 0 0,-1-1 0,1 2 0,-1 0 0,1-2 0,0 0 0,1-2 0,-2 2 0,2-2 0,-2-1 0,1-1 0,-1-2 0,0-1 0,0-1 0,-2-9 0,3 17 0,-3-17 0,3 15 0,-3-15 0,2 10 0,-2-10 0,4 10 0,-4-10 0,0 0 0,2 9 0,-2-9 0,0 0 0,0 0 0,0 0 0,0 0 0,0 0-185,0 0-369,5-11-66,-5 11-112,2-12-161,-2 12-755,0-15-1310</inkml:trace>
  <inkml:trace contextRef="#ctx0" brushRef="#br1" timeOffset="171894.053">9761 4587 537,'0'0'523,"0"0"-76,-8-5-31,8 5-24,0 0-43,0 0-11,-7-7-11,7 7-28,0 0-2,-4-8-56,4 8-5,0 0-16,2-11 0,-2 11-36,4-10 20,-4 10-25,7-8 2,-7 8-31,11-12 16,-11 12-23,14-9 8,-6 2-12,2 3-6,-1 0-20,2 1 6,1-3-4,-2 5-16,3-3-22,-2 1-11,-11 3-6,23-2-9,-23 2-10,21 0-3,-21 0-7,20 4-8,-20-4 1,18 6 5,-18-6-1,13 11 27,-7-6-40,-6-5 35,8 16-38,-8-16 36,0 19-36,-5-7 0,0 2 2,-2-2-12,-2 2 5,-2 1-7,-2-1 13,-1 3-12,0-3 0,-1 1 1,-1 0-1,0-1-4,0 1 5,0-1-1,2-1 2,-1-1 5,0 0-6,4 0 1,-2-5-3,3 3 7,2-4-10,-2 2 5,4-3-6,6-5 17,-12 10 5,12-10 1,-9 7-5,9-7-5,0 0-8,0 0 10,0 0-7,0 0 5,8 8-9,-8-8 0,16-1-2,-3 1 1,0-3 4,1 2 4,4-2-10,-2 0 3,2 1 6,2-1 4,-1 1 21,1-1 4,1-1 11,-2 1 14,1 1 3,2-2 6,-3 1 6,0 0-30,2 0-45,-3 0 0,1 0 0,-1 1 0,-3-1 0,-2 2 0,1-1 0,-3 0 0,-11 2 0,21-5 0,-21 5 0,18-3 0,-18 3 0,14-2 0,-14 2 0,11-3 0,-11 3 0,0 0 0,14-1 0,-14 1 0,0 0 0,12-3 0,-12 3 0,0 0 0,0 0 0,0 0 0,10-2 0,-10 2 0,0 0-274,0 0-381,0 0-163,0 0-232,-5-12-656,5 12-1381</inkml:trace>
  <inkml:trace contextRef="#ctx0" brushRef="#br1" timeOffset="173357.562">11023 4675 436,'4'-9'618,"-4"9"-98,8-9-32,-8 9-24,9-11-37,-9 11-32,11-11-19,-11 11-61,13-10-3,-13 10-56,13-8-19,-13 8-13,10-6-14,-10 6-31,13-6-26,-13 6-21,13-4-10,-13 4-11,11-2-19,-11 2-7,0 0-8,14 0-1,-14 0 3,0 0-12,9 5-6,-9-5 0,0 0-7,0 0-2,0 0-3,-1 12-11,1-12-7,0 0-4,-8 7-7,8-7-3,0 0-3,-11 5 1,11-5 2,0 0 7,0 0 2,-17 0-1,17 0-2,0 0-1,-9-5-2,9 5-20,0 0 6,-5-10 4,5 10 43,0 0-71,0-14 1,0 14 15,5-13-1,-5 13 5,8-9-4,-8 9 1,9-10 1,-9 10 2,15-7 1,-15 7-2,14-4 1,-14 4 3,15-1 0,-15 1 1,15 2-1,-15-2-1,11 5-5,-11-5 7,9 5 9,-9-5 4,6 8 2,-6-8-2,0 0 12,0 15-14,0-15 0,-5 10-3,5-10-4,-7 11-1,7-11 7,-11 7-8,11-7-4,-11 7-2,11-7 2,-12 5 1,12-5 2,-12 4-4,12-4 4,0 0 2,-16 0 1,16 0 40,0 0-55,-14-4 42,14 4-51,-6-8 40,6 8-37,0 0 31,-5-11-44,5 11 34,0 0-33,0-15 5,0 15 5,4-10 1,-4 10 17,0 0-23,3-11 5,-3 11-32,0 0-44,6-9-48,-6 9-53,0 0-67,7-8-37,-7 8-112,0 0-118,10-3-61,-10 3-152,0 0-559,0 0-900</inkml:trace>
  <inkml:trace contextRef="#ctx0" brushRef="#br1" timeOffset="174434.945">12789 4656 213,'0'0'513,"0"0"-105,0 0-46,0 0-28,0 0-10,-5-7-26,5 7-17,0 0-8,0 0-3,0 0-30,5-9 31,-5 9-16,9-5-1,-9 5-31,9-5-15,-9 5-26,11-2 11,-11 2-38,14-3 12,-14 3-35,15 0 17,-15 0-42,12 3 10,-12-3-34,13 2 14,-13-2-33,0 0 16,13 3-25,-13-3 21,0 0-21,10 6 20,-10-6-22,0 0 14,4 10-13,-4-10-4,0 0-4,0 0 3,-4 10-21,4-10 5,0 0-16,-12 5 8,12-5-15,-9 4 11,9-4 7,0 0-12,-15 0 10,15 0 1,0 0-2,-12 0 2,12 0-2,0 0 5,-9-6-21,9 6-1,0 0-3,-4-8-5,4 8 0,0 0 7,2-12-4,-2 12-6,5-8-8,-5 8 7,6-6 4,-6 6 4,12-6-3,-12 6 5,11-4 0,-11 4-4,0 0 4,20 0 1,-20 0 5,11 3 2,-11-3-4,11 4-6,-11-4 3,8 8 2,-8-8 5,6 7 0,-6-7 4,5 10 3,-5-10-3,0 0-3,0 14 1,0-14 9,-5 10-13,5-10 0,-9 8-1,9-8 2,-13 9 1,13-9-9,-13 7-6,13-7 3,-15 7 1,15-7-1,-13 2 2,13-2-1,-14 0 5,14 0-1,-12-1-5,12 1 6,-9-6-6,9 6-4,-8-9 4,8 9 0,-4-9-13,4 9 6,-2-11-4,2 11 2,4-11 1,-4 11-7,6-10 9,-6 10-4,10-8 2,-10 8 7,11-8-1,-11 8-4,12-4 1,-12 4-2,13-2 3,-13 2 2,11 0-1,-11 0 2,14 0-1,-14 0 1,9 2 0,-9-2-2,0 0-5,13 4-31,-13-4-47,0 0-55,0 0-69,12 4-29,-12-4-73,0 0-46,0 0-96,0 0-80,10 2-95,-10-2-789,0 0-1021</inkml:trace>
  <inkml:trace contextRef="#ctx0" brushRef="#br1" timeOffset="175604.479">14594 4529 626,'0'0'534,"11"-8"-57,-11 8-35,8-10-38,-8 10-58,8-9 6,-4 2-13,-4 7-35,7-12-23,-7 12-6,4-11-19,-4 11-11,5-11-23,-5 11-16,0 0-8,1-15-9,-1 15-16,0 0-20,-6-14 14,6 14-2,-11-5-14,11 5-12,-16-3-13,16 3 9,-22 1-5,8 1-16,1 1-15,-1 3-9,-1 0-10,-2 3-2,2 1-10,-3 2 30,3 2-39,-1-1 18,2 1-30,0 3-1,1-2-2,1 2-6,0 0-11,3-1 2,-1 4-3,3-4-9,1-1-3,2 0-5,0 1-4,1 0 2,0-3-4,3 1-1,3-1 3,0 2-4,1-3-1,3 0 7,-1 0-7,3-1 0,1-2 2,0-2-4,4 2 2,-1-3 0,4-1-4,-2-1 7,3-2-3,0-1 1,2 1-4,-2-4 5,2 2-5,1-1 5,-2-2-3,1 0 4,-1-1-3,0 0 1,-2-1-1,3 0 5,-5 0-6,2-2 1,-2 1 1,-1-1 0,-1-2 4,0 1 1,-3-1 0,2-1-1,-3 0-1,-1-1-2,-1-4 5,-1 3-7,-2-2 12,0-2 0,-3 0-12,2-1 0,-6 0 0,1 1 0,-3-2 0,-2-1 0,-3 2 0,0-2 0,-3 1 0,-1 4 0,-1-2 0,-1 1 0,-2 3 0,-2 0 0,-1 3 0,1 1 0,-2 0 0,1 4-69,2 0-105,0 1-53,4 3-20,-3 1-54,0 2-29,4 2-64,-2 1-78,3 2-66,0 2-64,4 0-106,0 2-601,2 0-910</inkml:trace>
  <inkml:trace contextRef="#ctx0" brushRef="#br1" timeOffset="176081.215">14602 4745 100,'0'0'669,"0"0"-116,0 0-53,-4-11-48,4 11-58,0 0-37,0 0-23,-5-10-31,5 10-29,0 0-14,0 0-52,-1-13-19,1 13-49,0 0 7,0 0-42,4-13 11,-4 13-34,6-9 20,-6 9-22,9-7 18,-9 7-12,14-8 13,-14 8-28,16-6 19,-16 6-19,16 0 11,-16 0-30,17 0 15,-17 0-30,19 8 16,-11-3-28,2 3 18,0 1-28,-3 0 17,2 1-22,1 2 19,-4 0-22,2-2 2,1 2 2,-3 0-4,0 0 3,1 0 8,3-1 39,-4 0-15,1 0 22,-1-2-10,1-1 13,0-1-18,2 0 5,-1 1-7,1-4 16,1 1 7,0-1-9,3-2 5,-1-1-5,-1 0 11,-11-1 3,23 0-30,-23 0-6,21-2-5,-21 2 2,20-4-7,-20 4-8,19-4-3,-19 4-3,15-4-1,-15 4-6,11-4 5,-11 4-31,13-5-66,-13 5-64,8-7-36,-8 7-65,5-6-39,-5 6-87,0 0-109,3-13-107,-3 13-177,0 0-622,-6-13-991</inkml:trace>
  <inkml:trace contextRef="#ctx0" brushRef="#br1" timeOffset="177517.337">22380 4606 518,'4'-7'544,"1"-2"-52,-1 1-40,-4 8-54,7-16-2,-7 16-20,5-17-33,-5 17-39,2-17-20,-2 17 5,2-15-31,-2 15-15,-2-17-14,2 17-6,-5-17-19,1 9-15,4 8 12,-9-14-12,2 6 9,-1 1-25,-1 2-37,-2-2 12,0 5-25,0-3-8,-2 1-9,-1 2-14,0 1-8,-1 1-18,-3 0 24,-2 2-2,1 1-6,-2 4-20,-1-1-4,0 2-3,-1 2-13,3 1-2,-3 4 9,1 2-3,2 0 0,2 2-1,-1 1-9,2 0-1,3 1-10,1 1-6,2-1-19,3-1 0,1 0 0,5 4 0,-1-5 0,3 1 0,2-1 0,3 3 0,1-1 0,5-1 0,1-1 0,4 0 0,3-1 0,1-2 0,1-1 0,3-1 0,1-4 0,2 0 0,-1-3 0,-2 0 0,4-5 0,-1 3 0,0-4 0,1-1 0,-1-1 0,-2-3 0,0 1 0,-2-2 0,0-2 0,-3-1 0,-1-3 0,-1 0 0,0-2 0,-4-1 0,-2-2 0,0-1 0,-3 1 0,0-2 0,-2 1 0,-5 0 0,1 0 0,-3 0 0,0 0 0,-4 2 0,0-1 0,-2 2 0,-1-1 0,-2 4 0,-1-1 0,-1 0 0,-1 3 0,-2 0 0,0 2 0,-1 2 0,-2 1 0,1 1-116,0 2-138,1 2-34,-2 2-64,-2 1-16,3 0-49,1 2-92,-1 3-57,3-1-50,1 3-145,0-2-484,3 2-853</inkml:trace>
  <inkml:trace contextRef="#ctx0" brushRef="#br1" timeOffset="177992.9">22310 4913 298,'0'0'660,"0"0"-122,-8-10-42,8 10-61,-3-8-43,3 8-39,0 0-50,-2-16-14,2 16-34,2-12-25,-2 12-40,2-11-25,-2 11-4,9-12-12,-9 12 5,12-12 2,-12 12-37,14-9 0,-14 9-28,11-6-10,-11 6-13,15-3-11,-15 3-4,15 3-8,-15-3-5,16 9-1,-8-3-2,1 3-2,1 2 1,-2-2 5,1 2 2,-2-1 0,3 2-6,1-2 12,-1-1 19,0 3-25,0-2 20,2 0-26,1-1 27,-2-1-14,2 1 24,1-2-9,0 1 19,0-3-5,1-1 8,0-1 23,1-1 1,-1 0-2,1-1 0,-2-1 12,2 0 1,-3-1 8,1-1 9,0 1-8,-2 0-6,1-2-112,-3 1-13,0 0 0,-10 2 0,19-5 0,-19 5 0,13-7 0,-13 7 0,13-4 0,-13 4 0,9-6 0,-9 6 0,8-7 0,-8 7 0,6-6 0,-6 6 0,0 0-149,4-11-224,-4 11-55,0 0-85,0 0-124,-2-13-92,2 13-207,-7-7-471,7 7-1011</inkml:trace>
  <inkml:trace contextRef="#ctx0" brushRef="#br2" timeOffset="180195.392">17476 5610 260,'0'0'650,"-10"-5"-118,10 5-66,0 0-31,-10-7-31,10 7-27,0 0-12,-9-7-16,9 7-45,0 0-13,-6-12-57,6 12-3,0 0-30,-1-12 8,1 12-32,4-11 8,-4 11-33,8-13 9,-2 8-27,1-1 6,1-1-16,1 3-13,0-1-8,2 0-20,-1 2-7,-10 3-15,18-5 8,-18 5-16,19-2-13,-19 2-3,16 3-4,-16-3-2,15 7-9,-15-7-5,10 10-5,-10-10 9,5 14-9,-5-14 4,-1 19 9,-3-11-11,0 3-7,-2 1-3,-2-1-5,0 0 6,-2 2-1,0-4 1,1 3-3,-1-2 0,1 0-1,0-1-1,-1-1-2,2-1 3,1 0-5,1-2 0,6-5-29,-10 9 2,10-9-15,-6 5 6,6-5-12,0 0 22,0 0-10,0 0 32,0 0-27,0 0 22,0 0-5,19-1 13,-19 1-15,14-3 16,-3 2-9,-11 1 15,22-2-23,-8 4 28,-1-2-9,1 1 9,0 2-20,1 0 15,-1 2-4,0-1 12,0 2 1,-2 2-4,1-3 0,-4 3 2,0-2 2,-1 1-1,-1 1-2,-7-8 7,9 14 11,-9-14 6,2 12-2,-2-12-5,-2 15 10,2-15-7,-8 14 9,2-7-14,-2 0-5,-2-1 3,-2 0-3,-2 0-3,2 0-5,-4-2 10,1 0-13,-3-1 1,3-1-1,-4 0-7,4-1-1,-1-1 1,-1 0-1,-1-1-11,1-1-20,0 0-27,-1-1-67,3-2-14,-2-1-72,3 0-35,1 1-93,4-2-124,0 3-85,3-2-116,6 6-743,-10-12-1012</inkml:trace>
  <inkml:trace contextRef="#ctx0" brushRef="#br2" timeOffset="181066.562">18877 5749 376,'0'0'551,"-8"-8"-96,8 8-54,-9-6-16,9 6-31,-6-8-52,6 8 34,-7-6-7,7 6-9,0 0-6,-5-12-36,5 12-15,0 0-25,0 0 18,3-10-40,-3 10 2,0 0-19,12-4 6,-12 4-25,13 2 17,-13-2-56,12 4-8,-12-4 2,11 8-27,-11-8-2,12 9-12,-12-9-14,9 8-8,-9-8-10,5 10-4,-5-10 1,2 9 5,-2-9-9,0 0-9,-1 13-1,1-13-2,-6 8-22,6-8-3,-9 4-6,9-4-1,-12 3-3,12-3-2,-11 1 1,11-1-2,0 0-2,-17-2-2,17 2-1,-6-6-3,6 6 1,-5-9 3,5 9-4,0-12-5,0 12 7,3-12-15,-3 12 8,12-15-1,-6 7-3,1 2 4,0 1 3,3-1 1,0 3-1,0 0-1,-10 3 4,20-4 1,-20 4 6,19 0-8,-19 0 5,16 2 2,-16-2 2,11 7-2,-11-7 6,10 7 3,-10-7 0,4 8 10,-4-8-1,0 0-6,-5 17 4,5-17-7,-13 11 9,6-7-11,-2 1-6,-1-1 0,-1 1 0,1-2 7,-1-1-12,-1 1-7,2-1 7,10-2 3,-19 4 1,19-4 1,-18 0-3,18 0 5,-16-2 4,16 2 9,-11-5 13,11 5-16,-10-7-2,10 7-5,0 0-6,-3-12-3,3 12 2,5-7-1,-5 7-2,9-10 1,-9 10 0,13-7-2,-13 7 3,13-10-1,-13 10 0,13-3 0,-13 3-49,10-7-80,-10 7-102,9-4-71,-9 4-115,0 0-159,10-3-226,-10 3-943,0 0-1430</inkml:trace>
  <inkml:trace contextRef="#ctx0" brushRef="#br2" timeOffset="182269.638">20751 5718 612,'0'0'688,"-5"-9"-92,5 9-42,0 0-59,-2-13-33,2 13-81,0 0-27,0-14-64,0 14-22,6-9-40,-6 9 4,6-7-49,-6 7-4,9-3-22,-9 3 19,0 0-52,17 0 9,-17 0-10,10 3 4,-10-3-24,9 7 6,-9-7-15,7 9-7,-7-9-9,4 8-6,-4-8-18,0 0 1,-1 16-3,1-16 47,-5 8-45,5-8-9,-7 8-10,7-8 0,-12 7-11,12-7-7,-11 6-2,11-6-2,-12 3 8,12-3 4,0 0-3,-14 0 5,14 0-2,0 0 6,-12-7 2,12 7-19,0 0-2,-1-13-6,1 13 6,3-12-4,-3 12-8,7-13-3,-7 13 0,12-11 2,-6 4-2,2 3-2,-8 4 2,16-5 0,-16 5 0,16-5 0,-16 5 3,16 0 1,-16 0-1,16 5-1,-16-5 14,14 4 4,-14-4-7,10 8 2,-10-8 5,7 7 12,-7-7-19,4 10 1,-4-10-2,-3 11-4,3-11 12,-7 11-10,7-11-2,-11 9 3,3-4-6,-1 0 6,9-5-2,-16 5-5,16-5 2,-18 5-6,18-5 5,-14 2 1,14-2 2,-16-2 6,16 2 5,-10-3 2,10 3-3,-9-7 8,9 7-7,-6-10-2,6 10 0,0 0-11,0-16 8,0 16-6,5-10-8,-5 10 3,8-11-1,-8 11 1,9-9-3,-9 9 3,9-5-1,-9 5 1,10-7-3,-10 7 1,0 0 1,11-5 2,-11 5-58,0 0-66,13-2-71,-13 2-102,0 0-68,0 0-109,11 2-156,-11-2-151,0 0-811,9 4-1243</inkml:trace>
  <inkml:trace contextRef="#ctx0" brushRef="#br2" timeOffset="183284.17">22483 5706 535,'0'0'519,"3"-10"-75,-3 10-30,4-8-12,-4 8-47,5-9-20,-5 9-23,6-8-28,-6 8-37,7-5 8,-7 5-5,10-5-61,-10 5 10,0 0-19,13 0 29,-13 0-27,0 0 3,14 5-25,-14-5 17,8 5-25,-8-5 0,5 7-24,-5-7-5,0 0-28,4 12 6,-4-12-17,0 0 0,-3 12-21,3-12 8,-5 8-12,5-8-7,-8 9-12,8-9-4,-12 7-2,12-7-14,-13 7-7,13-7 1,-15 3-6,15-3 9,-14 2-10,14-2 13,0 0 5,-19 0-3,19 0 2,-10-4 2,10 4-1,0 0-10,-9-10 5,9 10-20,0 0 6,-1-11-5,1 11-1,4-9-1,-4 9-2,5-8 2,-5 8-1,8-6 0,-8 6 2,11-6 5,-11 6-8,11-2-2,-11 2 0,0 0 8,16 0-1,-16 0-2,13 2 3,-13-2 2,9 5 2,-9-5 3,8 4 3,-8-4 9,0 0-22,7 11 13,-7-11 9,0 0-5,0 0-6,0 13-3,0-13 0,-5 7 0,5-7 0,-9 5-2,9-5-2,-10 6 2,10-6-3,-10 3-2,10-3-2,-14 3 5,14-3 1,-13 0 10,13 0-7,-11-3 3,11 3 3,-11-2 9,11 2 2,-6-7 2,6 7-6,-5-7-5,5 7-5,-5-8-4,5 8-1,0 0-2,0-13 1,0 13-1,5-9 1,-5 9 1,6-12-4,-6 12-6,10-9-1,-10 9 2,13-8-7,-13 8 9,13-7-10,-13 7 11,11-6-4,-11 6-5,14-4-67,-14 4-44,12-2-67,-12 2-16,13-3-69,-13 3-17,0 0-56,15-1-74,-15 1-68,0 0-57,13 2-148,-13-2-597,0 0-891</inkml:trace>
  <inkml:trace contextRef="#ctx0" brushRef="#br2" timeOffset="184337.193">23992 5716 494,'1'-12'614,"-1"12"-91,0 0-40,5-8-56,-5 8-30,0 0-38,9-8-26,-9 8-35,8-5-12,-8 5-43,10-4 9,-10 4-39,14 0 7,-14 0-34,14 1-6,-14-1-17,15 5-3,-15-5-34,15 7 18,-15-7-24,12 8-9,-12-8-3,8 7 1,-8-7-15,5 11 5,-5-11-23,0 0-4,1 13-10,-1-13-4,-5 8-13,5-8-3,-8 9-4,8-9-9,-12 5 0,12-5-9,-12 7-7,12-7-1,-13 2 1,13-2-2,-14 3-4,14-3 7,0 0 10,-15-2 7,15 2 0,-10-3-2,10 3-6,-7-7-2,7 7-10,-3-8 0,3 8 3,1-10-5,-1 10-8,5-11-13,-5 11 11,8-8 0,-8 8-2,12-10-1,-4 5 1,-8 5 2,17-6 4,-17 6 1,16-3-9,-16 3 1,16 0 3,-16 0-1,15 0-3,-15 0 5,14 5 0,-14-5 4,9 9 6,-9-9 15,6 8-5,-6-8 1,4 8 2,-4-8 2,0 0 7,0 16-4,0-16-10,-5 7-4,5-7-3,-8 8-2,8-8 0,-12 7-5,12-7 2,-14 5-1,14-5-1,-16 2 0,16-2-1,-14 0 1,14 0-1,-14 0 3,14 0 4,-13-2-4,13 2 2,-11-7 3,11 7-3,-9-8-4,9 8-2,-4-11-1,4 11-2,0-12 1,0 12-4,3-11 2,-3 11 0,7-12-1,-7 12 6,11-11-2,-11 11-8,10-8 1,-10 8 1,13-6-1,-13 6-2,12-1 3,-12 1 6,0 0-5,18 0-5,-18 0 28,11 4-21,-11-4-2,9 5 4,-9-5 6,0 0-1,10 6-14,-10-6-40,0 0-45,6 9-67,-6-9-42,0 0-90,0 0-51,4 8-116,-4-8-126,0 0-88,0 0-219,-5 9-368,5-9-869</inkml:trace>
  <inkml:trace contextRef="#ctx0" brushRef="#br1" timeOffset="191274.017">25319 4584 619,'0'0'445,"-7"-6"-64,7 6-62,0 0-31,-9-8-5,9 8-18,0 0-7,-9-9-26,9 9 3,0 0-17,-7-11-1,7 11-14,0 0 6,0 0-12,-4-8-36,4 8 2,0 0-31,0 0 15,2-10-27,-2 10 19,9-4-18,-9 4 22,16-2-32,-16 2 5,16-2-21,-16 2 35,24-1-35,-24 1 13,23 0-27,-12 1 12,1 0-39,1 0 14,-2 1-30,2 1 7,-3 1-15,3-1 6,-2 1-14,-2 0 10,0 0-13,-1 3 23,0-1-29,-4 3 14,0-1-18,-4-8 18,3 19-21,-6-7 17,0-2-21,-2 3 13,-3 0 0,-2-1-12,-1 4-6,-4-2 17,1 2-14,-1-4 13,-2 3-16,1-1 13,-2 1-16,0-3 18,1 2-17,0-2 4,2-1 0,1 0-4,3-3-1,-1 2 4,1-3 0,3 0 10,0-2 6,8-5 17,-10 12-7,10-12 16,-5 9-24,5-9 9,0 0-8,5 11 3,-5-11-11,16 6 5,-6-3-7,3-2 5,-2 2-11,3-2 11,2 0-10,3-1 19,0 0 34,2 0 13,-1 0-4,2-1-2,1 0 17,2 1-13,0-2 15,0 0-6,-5 2 1,2-3-16,-1 3-6,-4-1-8,1 0-9,-4 1 12,2-2 3,-5 1-5,-11 1 1,21-1-14,-21 1-34,15-2 0,-15 2 0,15-1 0,-15 1 0,12-1 0,-12 1 0,0 0 0,14 0-22,-14 0-126,0 0-63,13-2-33,-13 2-75,0 0-41,10-2-39,-10 2-85,0 0-95,0 0-84,0 0-216,0 0-346,0 0-832</inkml:trace>
  <inkml:trace contextRef="#ctx0" brushRef="#br1" timeOffset="192652.3">31570 4539 482,'5'-10'610,"-5"10"-91,4-8-33,-4 8-38,4-10-44,-4 10-40,0 0-23,1-15-28,-1 15-21,0 0-14,-2-16-11,2 16-25,-5-10-27,5 10 11,-8-11-22,8 11-23,-13-10-4,4 4-13,0 3-16,-1-1 8,-1 0-19,-1 4-6,-2-2-21,0 2 7,-1 2-23,-1 0 3,-1 1-15,0 1 5,-4 4-8,1-1-3,2 3-7,-2 2-11,2-1 10,-1 2-3,-1 3 9,2 2-6,2-1-12,2 2 9,0 0-21,4-1 3,-1 3-19,2-2-6,3 0-22,2 1 0,2-2 0,0 1 0,4 1 0,0-2 0,2 2 0,2-1 0,3 0 0,0-1 0,2 0 0,2-1 0,2-3 0,1 2 0,0-4 0,3 0 0,-1 0 0,1-2 0,2-1 0,0-1 0,2-2 0,1-1 0,0 1 0,2-4 0,-2 0 0,2 1 0,-3-3 0,0 0 0,1-3 0,-1 0 0,0-1 0,0-2 0,-3-1 0,0-1 0,0-1 0,-3-2 0,2-1 0,-3 0 0,-1-4 0,0 0 0,-4-1 0,1-1 0,-2 0 0,-1-2 0,-2 1 0,-1-1 0,-1 3 0,-1-1 0,-3 1 0,0-3 0,-2 5 0,0-2 0,-3 3 0,-1-2 0,0 1 0,-3 3 0,0 0 0,-4-3 0,0 4 0,-2 1 0,-1 0 0,0 2 0,-1 1 0,-2 1 0,2 1 0,-1 1 0,2 2 0,-2-1-79,2 3-27,-1 0-77,4 0-31,-4 3-37,2 1-24,0 0-15,1 3-29,1 0-15,0 0-74,1 5-22,1-1-38,1 2-11,1 1-143,-4 3-552,6-2-784</inkml:trace>
  <inkml:trace contextRef="#ctx0" brushRef="#br1" timeOffset="193169.195">31490 4950 395,'0'0'589,"-7"-8"-101,7 8-37,-7-9-41,7 9-56,-7-10-35,7 10-12,-6-10-18,6 10-31,-3-13-24,3 13-30,-1-13-19,1 13-11,0-13-14,0 13-17,3-14-17,-3 14-10,7-14-5,-7 14-4,9-12-13,-2 5 12,0 1-9,3 2-12,0-2 19,0 2-6,2 1-5,1 0-10,0 2-16,0 1-13,1 0-6,-3 2-9,2 2-4,1 1 1,-2 3-6,0 0-6,-1 3-6,-1 0 10,0 1-15,-1 1 1,-2 0 3,0 0-8,2 3 26,-3-4-31,0 2-2,0 0 1,2-1-6,-3 0 22,1-1 33,1 0 25,-1-1-12,1 1 0,0-1-16,2-2 17,-1 0 5,2-1 20,-1-1-19,0-1 17,2 0-14,-2-1 10,1 0 8,2-1-3,-1-1 3,-11-3-2,21 5 10,-21-5-8,18 3 5,-18-3-95,16 1-3,-16-1 0,14 1 0,-14-1 0,13-1 0,-13 1 0,12-1 0,-12 1 0,0 0 0,14-3 0,-14 3 0,0 0 0,9-5 0,-9 5 0,0 0 0,6-7-57,-6 7-245,0 0-54,0 0-51,1-12-50,-1 12-60,0 0-78,-5-11-39,5 11-196,-8-6-446,8 6-883</inkml:trace>
  <inkml:trace contextRef="#ctx0" brushRef="#br0" timeOffset="196347.701">26453 3488 52,'0'0'723,"8"-11"-138,-8 11-51,6-9-35,-6 9-53,7-8-51,-7 8-39,4-9-22,-4 9-28,3-9-17,-3 9-15,0 0-10,7-10-18,-7 10-14,0 0-18,0 0-37,0 0-10,-2-14-24,2 14-33,0 0-5,0 0-5,-14-1-23,14 1 9,-16 5 2,5-2-3,2 4-9,-3 0 1,-1 1-25,0 4-6,-1 0 11,1 2-18,-1 1 0,1 1-6,1-1-4,1 3-1,2-1-14,1 1 33,0 0-12,4 1 5,0-2-3,1 0-7,3-2-2,0 3-7,5-1 2,-1-1-2,2 2-1,4-1-8,1-2 6,-2 2-10,5-5 0,1 2 5,3-3-5,-2 1-9,2-3 7,1-1-10,0 0 12,-1-3 1,1 0-7,0-2 10,0-1-11,2-1-6,-2-1 9,4-1-8,-4-1 4,2 0-3,4-3 4,-3 0-5,0-3 5,-1-1-1,1 1 7,-4-3-7,0-2 9,-2-1-2,-3 2 10,0-5-17,-1 0 7,-1-3-2,-5 2-3,2-3 3,-4 3 11,-3 0-1,1 1 19,-2 0 1,-2 1-9,1-1 2,-5 0-12,0 4 1,-2-1-3,1 0-3,-4 4 1,0-1-4,0 3-9,-5-2 12,2 3-16,-2 2-23,-1 2-38,-1 0-58,4 2-37,-4 2-52,-2 0-54,2 4-36,0 1-50,0 1-23,0 3-80,3 1-70,-3 1-51,3 2-185,2 1-452,0-1-824</inkml:trace>
  <inkml:trace contextRef="#ctx0" brushRef="#br0" timeOffset="196832.65">26534 3798 759,'0'0'605,"-6"-13"-69,6 13-66,0 0-59,-4-14-48,4 14-2,0 0-60,-2-15-10,2 15-50,2-11-29,-2 11-42,0-12-19,0 12-39,4-12 11,-4 12-22,6-11 2,-6 11-39,7-9 20,-7 9-10,12-9 11,-12 9-17,15-5 2,-15 5-21,19-5 13,-19 5-13,19 0 21,-5 2-20,-1 1-3,1 2-1,-1 2-5,1-1-8,-1 2 0,1 1-3,-3 1 12,2 0-4,-3 2-2,-1 0-2,1-1-5,0 1 6,-3-1 12,-1 3-1,3-1-5,-4-3 8,2 2-17,-1-2 9,-1-1 3,-1 0 9,0-1 23,2-1 16,0 2 11,-6-9-6,11 13 14,-2-9-9,-9-4 2,16 10 5,-16-10 5,18 5-12,-18-5-9,18 2-9,-18-2 18,22 0-32,-22 0-70,21-4 0,-10 0 0,-2 2 0,3-2 0,-4 1 0,1-1 0,1-1 0,-2 1 0,-1-1 0,-7 5 0,16-8 0,-16 8 0,11-10 0,-11 10 0,11-9-178,-11 9-179,12-10-51,-12 10-84,8-10-121,-8 10-111,5-10-200,-5 10-504,2-11-1038</inkml:trace>
  <inkml:trace contextRef="#ctx0" brushRef="#br0" timeOffset="200466.794">3459 8911 357,'-6'-8'825,"6"8"-177,-7-14-57,7 14-87,-13-12-19,13 12-53,-14-6-8,14 6-71,-18-5-14,6 4-62,12 1 7,-24 2-42,12 2 8,-3 0-30,0 4-24,1 0-27,-2 4-8,0 0-10,0 3-24,1-1 1,3 3-24,-2 5 22,1 2-40,1 1 24,3 1-32,2 1-11,-1 2-9,3-3-10,4 0-9,-1 0 7,4 0-9,0 0-5,2 0-7,2-1-4,2 2 0,1-2-4,4-1-3,-2-5-3,5 2-1,-2-4-2,4-2-2,-2-3-1,5-1 0,-2-2-5,4-1 6,1-3-2,0-4 1,-3-1 1,5 0-1,0-3-1,0-2-2,-2-2 1,4-2 3,-2-2-3,-2 0 2,0-4 0,-1 1-5,-1-3 0,-3 1 0,0-1 0,-2-3 0,-4 2 0,-2-1 0,-1 0 0,-2-3 0,-3 3 0,-1-5 0,-1 5 0,-3-1 0,-2-3 0,-1 2 0,-4-1 0,1 3 0,-4 0 0,-2 2 0,-2 0 0,0 4 0,-3-1 0,-1 5 0,-1-1 0,-1 3 0,1 4 0,0-1 0,-2 4 0,1 1 0,-5 2 0,2 1 0,2 4-9,-2-2-183,1 3 4,3 1-82,-2 2-37,5 2-51,0-2-75,2 4-115,3 0-92,3 1-156,-1-3-619,5-2-1019</inkml:trace>
  <inkml:trace contextRef="#ctx0" brushRef="#br0" timeOffset="200905.668">3425 9399 619,'0'0'811,"-7"-6"-148,7 6-82,-9-11-47,9 11-78,-7-9-45,7 9-83,-6-12-35,6 12-62,-3-12-18,3 12-59,0-16 3,0 16-42,4-18 12,0 10-13,1-2-9,2 1-14,0 2-16,1 0-12,4-1-4,0 3-5,0 1-10,2 3-3,-1 1-4,3 3 10,-2-1-21,3 6 13,-1 1-18,0 1 23,-1 4-25,-1 1 16,-2 1-13,-1 0 14,1 2-25,-2-3 15,-1 2-19,1-1 16,-1 1-13,-1-2 26,2-2-8,-1-1 15,0 2-5,0-4 17,2 0-12,-1-1-1,2-2 1,-2 1 25,0-3-1,3-3 1,-3 0 1,2 1 6,-12-3 3,24 0-5,-24 0-6,23-4-9,-13 1-8,2 0-5,-2 1-8,-1-2-5,1 0 1,-1 0-13,-9 4-7,16-9-4,-16 9-31,14-9-67,-8 2-72,-6 7-66,9-11-98,-9 11-51,7-13-112,-7 13-158,3-12-147,-3 12-731,0-13-1156</inkml:trace>
  <inkml:trace contextRef="#ctx0" brushRef="#br1" timeOffset="203060.717">8474 10222 524,'0'0'472,"7"-12"-71,-7 12-62,6-15 22,-2 7-48,-2-1-1,-2 9-11,5-18-8,-2 7 13,-2 1-7,2 1-26,-1-1-5,0-1-28,-1 1 3,-1 10 7,3-20-15,-3 20 18,-2-18-54,0 9 29,-2 0-50,0 1 39,-1 1-50,5 7 13,-14-12-23,5 10 13,0-2-25,9 4-14,-23 0-15,10 1 1,-2 3-13,1 2-12,-4 4-44,1 2 32,1 1-32,-2 5 39,2 2-43,0 3-44,3-1 0,1 3 0,1 1 0,2 0 0,3-3 0,-1 2 0,3-1 0,3 2 0,0-3 0,2 1 0,2 0 0,4-1 0,1-1 0,0-3 0,4 1 0,1-2 0,1-3 0,5-1 0,1-4 0,0 1 0,3-4 0,3-1 0,-1-3 0,2-3 0,0-2 0,-1 1 0,5-6 0,-1 0 0,1-3 0,-2 1 0,-2-3 0,0 0 0,-2-3 0,-2-2 0,-2 0 0,-2-1 0,-3-2 0,-4 1 0,-3-1 0,-2 0 0,-2-3 0,-3 0 0,-2 2 0,-3-3 0,-2 2 0,-4 0 0,-2 0 0,-2 2 0,0 2 0,-1 3 0,-3 0 0,0 3 0,0 2 0,-3 1 0,0 4 0,1 0 0,0 2 0,0 3 0,-2 1 0,1 3 0,-1 0 0,0 3 0,0 2-209,2 2-32,1 0-81,0 1-48,3 2-26,0 0-76,2 2-52,0 0-50,2-1-44,2 2-170,1-3-366,0 2-768</inkml:trace>
  <inkml:trace contextRef="#ctx0" brushRef="#br1" timeOffset="203444.703">8433 10533 538,'1'-14'772,"-1"14"-142,-5-11-81,5 11-42,-1-14-48,1 14-54,-3-13-38,3 13-44,0-16-48,0 16-35,4-16-27,-4 16-29,8-17-14,-3 10-11,2 0-22,1-2-21,1 3-11,2 1-13,0 0-17,1 1-10,1 2-11,0 2-7,0 2-7,4 0-7,-3 3-4,1 2-1,-2 1 43,1 2-47,0 1 48,-1 4-57,-2-2 50,1 1-54,-2 0 50,-1 1-48,-2-1 56,0 0 4,5 1-9,-5-2-8,2 0-9,1-3-10,1 2 4,-1-2-2,3-3-8,-2 1-5,3-1-3,0-2-4,0-1-1,-1-2-4,0 0 24,1-1-24,-14-1 3,24 3-17,-24-3 1,22-4-4,-22 4-26,20-3-48,-20 3-76,18-6-90,-18 6-69,9-6-40,-9 6-179,11-7-68,-11 7-124,7-11-722,-7 11-1058</inkml:trace>
  <inkml:trace contextRef="#ctx0" brushRef="#br2" timeOffset="208144.641">2061 11142 652,'0'0'554,"-13"-3"-83,13 3-44,-12 0-37,12 0-26,0 0-4,-15-4-27,15 4-10,0 0-80,-11-7 4,11 7-49,-5-9-7,5 9-27,0 0 3,2-15-22,-2 15-1,6-14-14,1 5-5,-1 0-29,3-2 20,-1 2-10,6 1-5,-3-1-12,2 1 0,0 2-11,-1-2-19,2 1-12,-2 4-8,0 0-8,-1 2-3,-11 1-2,21 1-5,-12 2-3,0 2-1,-1 1 4,-1 1 5,-4 2-15,2 0 11,-3 2-6,-2 0-13,-1 4 16,-2-1-17,0 0 0,-1 0 0,-2 2-1,0-2-1,0 1 1,-1-1 1,1-2-1,1 0 4,-3 1 21,3-4-31,1-1-2,4-8-5,-8 15-3,8-15-5,-5 9 18,5-9-20,-5 10 3,5-10 0,0 0 2,0 0 4,0 0-1,0 0 2,0 0 2,0 0 2,19-3 1,-19 3 1,16-7-3,-16 7 6,18-7-4,-18 7 7,21-5-7,-9 2 3,2 3-1,-1 0 1,1 0 24,0 0-29,-1 3 3,2 1 5,-1 0 4,0 0-10,-4 2 16,2-1-8,-2 1 2,-1 0 2,0 0 7,-3-1 35,-1 3-2,-5-8 23,6 17-4,-6-17 19,-2 16 1,2-16-7,-6 17-4,-2-7-1,-2 0 2,0-1-4,-3 2-12,-2 0-11,-3-2-28,0 1 27,-3-2-14,1 1-17,-1-1-1,0-2 3,-1 0-13,0 0 6,3-2-21,-1 0-22,1-1-15,-3-2-38,0 0 2,3-1-77,0-1-43,0 0-51,2 1-56,2-4-79,2 1-115,-1 0-91,4 1-172,1-3-530,9 5-902</inkml:trace>
  <inkml:trace contextRef="#ctx0" brushRef="#br2" timeOffset="209235.875">3346 11304 509,'0'0'603,"-5"-8"-88,5 8-17,0 0-51,0 0-22,0 0-30,4-9-43,-4 9-31,0 0-25,8-5-41,-8 5-23,0 0 16,12-1 13,-12 1-47,0 0-4,16 2-50,-16-2 11,12 3-37,-12-3-2,9 3-21,-9-3-5,9 5-10,-9-5-3,8 7-10,-8-7 7,0 0-2,4 9-2,-4-9-6,0 0-2,1 11-11,-1-11-12,0 0-7,-6 9-14,6-9 0,0 0 6,-9 7 6,9-7 9,0 0 17,0 0-17,-9 6-4,9-6-9,0 0-10,0 0-7,-11-6-5,11 6-4,0 0-7,-3-12-4,3 12-2,0 0 5,0-16-8,0 16 6,2-11-8,-2 11 5,4-13 2,-4 13-6,7-13-9,-2 7 11,-5 6-5,10-11 6,-10 11-6,13-11 6,-13 11-3,13-6 1,-13 6 2,12-3 5,-12 3-2,13 0 7,-13 0-3,10 2 3,-10-2-1,10 6 3,-10-6-4,8 7 6,-8-7-7,5 11 2,-5-11-1,2 14 0,-2-14-1,-2 12-1,2-12-1,-4 13-2,4-13 3,-5 13-4,5-13-1,-6 12 3,6-12-6,-9 10 0,9-10 0,-9 9 0,9-9 0,-10 7 0,10-7 0,-12 5 0,12-5 0,-10 4 0,10-4 0,0 0 0,-13-1 0,13 1 0,-9-5 0,9 5 0,-5-7 0,5 7 0,-4-10 0,4 10 0,-1-11 0,1 11 0,0 0 0,3-15 0,-3 15 0,4-10 0,-4 10 0,5-8 0,-5 8-6,8-6 2,-8 6-2,0 0 8,13-4-7,-13 4 7,0 0-7,14 2 8,-14-2-6,0 0 9,12 4-8,-12-4 5,6 7 0,-6-7 0,0 0 6,5 8-9,-5-8 0,0 0 0,0 0 0,2 11 0,-2-11 0,0 0 0,-3 10 0,3-10 0,0 0 0,-8 7 0,8-7 0,0 0 0,-9 6 0,9-6 0,0 0 0,-11 2 0,11-2 0,0 0 0,0 0 0,-15-1 0,15 1-61,0 0-43,-11-6-28,11 6-42,-8-7-42,8 7-18,-8-8-70,8 8-31,-7-8-79,7 8-107,-7-6-75,7 6-141,-8-7-650,8 7-988</inkml:trace>
  <inkml:trace contextRef="#ctx0" brushRef="#br2" timeOffset="210970.288">5124 11073 366,'0'0'510,"0"0"-76,3-13-72,-3 13-32,0 0 2,3-16-39,-3 16-19,1-9-38,-1 9 2,0 0 0,0-17-4,0 17-1,-1-10 1,1 10-38,0 0 6,-3-15-28,3 15 0,-5-9-30,5 9 19,-6-9-30,6 9 1,-10-7 0,10 7 10,-12-6-32,12 6 31,-14-7-33,14 7 2,-15-2-17,15 2 22,-19-1-4,19 1-10,-20 1-15,8 0-8,1 0-7,-1 4-6,2-3 4,-2 2-1,-2 1-3,2 0 1,1 3-4,-1 0 3,2-1-12,-1 0-2,0 2-5,1 2 1,0-2-2,1 3-1,1 1-4,1-1 3,-1 1-5,2 0-5,-1 1 7,2 2 6,1-1-1,-1 2-6,2 0-20,-1 0-21,2 0 0,0 0 0,0-1 0,2 1 0,2 0 0,-2-1 0,1 1 0,2 0 0,-1-1 0,2 1 0,1-2 0,0-1 0,0 1 0,2 1 0,0-3 0,2 0 0,-1 0 0,2-1 0,0 1 0,1-1 0,0-2 0,1 1 0,0-1 0,0-2 0,2 2 0,0-3 0,-1 1 0,0-1 0,2 0 0,-2-2 0,2 1 0,-2 0 0,2-2 0,-2 0 0,1 0 0,0-3 0,-1 2 0,1-1 0,0-1 0,0 1 0,-1-1 0,2-1 0,-2 0 0,2 0 0,-2 0 0,0-1 0,1-1 0,-1 1 0,-1-1 0,0 0 0,1 1 0,-2 0 0,-1-2 0,2-1 0,1 1 0,-3 1 0,1-3 0,0 1 0,-1 0 0,0 0 0,0-2 0,-1 2 0,1-1 0,-1-1 0,0 0 0,0-2 0,-1 3 0,0-2 0,-2-2 0,2 1 0,-2-1 0,0 0 0,0-1 0,-1-2 0,1 1 0,-1-1 0,-1 0 0,0-2 0,-2 2 0,2-4 0,-2 1 0,0 0 0,-2 1 0,1-1 0,-2-2 0,1 0 0,-1 1 0,-2-1 0,1-1 0,-1 1 0,1 1 0,-4-1 0,0-3 0,-2 1 0,2 1 0,-2 1 0,-1 1 0,-1 0 0,0 0 0,-3 2 0,2 1 0,-2 0 0,-1 5 0,-2-4 0,-1 4 0,0-1 0,-1 4 0,2-2 0,-2 3 0,0 1 0,0 0 0,-3 2 0,1-1 0,1 4 0,0-1 0,-2 2 0,2 1 0,-3 2 0,1-1 0,1 1-176,1 2-90,0 2-5,2-1-44,0 0-22,2 2-43,0 0-48,2 4-51,-1-1-27,5-1-41,-1 1-55,-1 3-623,3-3-833</inkml:trace>
  <inkml:trace contextRef="#ctx0" brushRef="#br2" timeOffset="211609.319">5196 11537 566,'0'0'475,"0"0"-70,0 0-33,0 0-22,-11-4-28,11 4-20,0 0-17,0 0-13,0 0-15,-11-5-17,11 5-8,0 0-44,0 0 1,-6-10-15,6 10-9,0 0-5,0 0-5,-3-11-13,3 11 9,0 0-6,0 0-17,2-14-12,-2 14-3,4-8-1,-4 8-10,6-9-8,-6 9-1,8-9 1,-8 9 3,10-9-1,-10 9 8,14-10 4,-5 5-6,-9 5-8,17-8 39,-6 3-49,0 2 25,-2-2-51,2 2 32,-1 0-45,2 1 27,-12 2-32,20-3 15,-20 3-39,19 0 31,-19 0-39,21 3 28,-12 0-37,0 1 32,0 0-37,1 3 35,-1-2-37,0 5 36,0-2-33,-2 2 31,0 1-35,-1 0 35,3-1-29,-3 3-5,0-1 3,0 1 4,0-1 10,2 1 20,-2-1 0,1 1-6,-1 0-1,2-1-2,-1 0-4,0 1-4,1-4-6,2 3 2,-3-1 1,2-2-2,0-1 12,3 1-15,-3-3 1,0-1 0,1 1-5,0-2 23,0-1-77,3-1-57,-3 1-11,-10-3-96,23 0-50,-12-1-64,0-2-79,-1 0-133,1-1-112,1-3-184,-1 0-613,-1-3-1070</inkml:trace>
  <inkml:trace contextRef="#ctx0" brushRef="#br0" timeOffset="-206773.866">11206 9029 178,'5'-8'718,"-5"8"-156,8-14-90,-8 14-10,6-12-29,-6 12-4,3-10-39,-3 10-28,0 0-27,0-14-59,0 14-32,-3-10-21,3 10-12,-10-5-15,10 5-12,-10-7 10,10 7-55,-14-2 19,14 2-49,-20 4 17,9 0-43,-2 0 29,2 3-55,-2 3 34,-1 1-52,-1 2 59,2 3-18,1 2-8,0 1-6,-1 3-12,4-3-10,-3 7-6,6-3-13,1-1-43,1 1 54,1-1-45,3-1 36,2-1-37,0 2 39,3-2-39,3-1 41,0 1-44,5-3 37,-2-2-35,4-1 31,1-2-34,3 0 43,-2-3-32,3-2 37,2-1-35,-4-2 36,3-1-55,2-6 53,-2 3-54,4-4 54,2-1-53,3-3 56,-1-1-60,-1-1 52,0-2-13,-1-1-11,0-1 7,-3-3 1,-1 0-3,-2-2 5,-1 0 21,-2-3-26,-4-2 32,-1 2-21,-1-2 11,-5 2 12,-1 0-2,-4 1 16,-1 2-5,-1-1-32,-3 0 33,-2 1-31,-1 0 34,-3 2-35,0 1 27,-4 3-27,-1 0 15,1 4-35,-3 1 27,0 4-36,-4 0 26,1 3-29,-1-1 22,0 5-33,-2-2-14,2 4-87,-2 3 27,2-1-73,2 3-98,1-1-49,0 3-46,4 1-130,2 0-40,0 2-89,4 2-107,1-5-680,1 5-1010</inkml:trace>
  <inkml:trace contextRef="#ctx0" brushRef="#br0" timeOffset="-206302.535">11317 9385 260,'0'0'824,"0"0"-185,-10-7-84,10 7-99,-4-8-45,4 8-27,-2-11-38,2 11-46,1-13-15,-1 13-43,3-17-40,-3 17-12,6-17-9,-1 8-32,0 0 13,0 1-26,0 0 29,4 0-45,-2 2 21,1-1-58,-2 1 32,4 2-47,-1-1 46,-1 1-56,2 1 40,-10 3-43,22-3 44,-22 3-12,25 3-10,-14 0-9,3 3-66,-3 1 53,1 2-56,0 0 47,-2 3-56,2 0 48,-2-1-55,-1 1 53,1 1-57,-1 0 54,1 1-56,0-2 55,0 0-38,-1 0 31,2-2-52,1 2 56,-1-3-49,1-1 56,1-1-48,-1-1 54,3-1-43,-1 0 42,-1-2-39,0-3 45,1 1-28,-14-1 52,27-1-25,-16-1 46,3 0-20,-1-2 46,-2-1-22,1 1 34,-3 0-26,0-1-57,2 0-47,-4-1 0,1 0 0,-1 1 0,-7 5 0,12-12 0,-12 12 0,9-12 0,-9 12 0,6-9 0,-6 9 0,4-11 0,-4 11 0,5-11 0,-5 11 0,1-11-79,-1 11-407,0 0-166,-2-11-127,2 11-227,-6-8-636,6 8-1304</inkml:trace>
  <inkml:trace contextRef="#ctx0" brushRef="#br1" timeOffset="-203533.513">16483 10099 50,'0'0'65,"0"0"-6,0 0 8,0 0 21,0 0 27,0 0 39,7-8 21,-7 8-5,0 0-1,0 0 6,0 0-27,10-5 33,-10 5-30,6-7 27,-6 7-21,7-7 34,-7 7-30,6-7 15,-6 7-14,7-9 25,-7 9-1,7-9 21,-7 9-17,4-9 0,-4 9-13,2-10 12,-2 10-6,0 0-79,-2-10 57,2 10-43,-10-7 41,10 7-27,-16-4 3,16 4-3,-23-1 14,9 2 0,-2 2-17,-2 1 26,-3 1-26,1 4 33,-1 0-47,0 4 26,-2 2-60,1 2 45,3 2-47,0 2 26,2 1-45,-1 4 43,3-2-63,1 3 40,2 0-54,1-3 35,2 3-52,4-3 64,1-2-4,1 0-11,1-3-12,4 0-11,1-1 18,1-1-6,2-1-7,1 0-3,5-2-7,0-1-6,1-4-4,2 0-1,0-4-5,4 1-2,0-2-3,2-4-1,1 0 0,3-3-2,1-2 4,-1 0-4,5-4-3,-3-2-11,0-1-16,-2-1 34,1-1-38,-4-2 35,1-1-30,-3 0 49,-1-2-51,-2 0 33,-3 2-29,-4 2 42,-1-3-40,0 1 48,-4 0-48,-3 1 40,1 0-6,-4-1 0,-2 2 4,0 1 4,-3-2-3,-3 3-5,0 0-3,-1 2 0,-5-2-4,-1 4-4,-3 1 1,-1 1-3,2 2-10,-3 3 5,1-1-9,-2 3-22,1 1-27,-4 2-39,0 1-88,3 0-25,-2 2-81,1 1-41,2 1-136,2 1-85,3 0-92,0 1-119,3 0-557,2-1-928</inkml:trace>
  <inkml:trace contextRef="#ctx0" brushRef="#br1" timeOffset="-203107.523">16370 10494 389,'0'0'677,"0"0"-142,-7-9-87,7 9-30,-4-9-60,4 9-25,-2-11-17,2 11-27,-2-10-31,2 10-45,0-12-28,0 12-24,3-13-21,-3 13-38,6-15 18,0 6-11,-1 3 1,2-2-4,0 1 12,0 0-8,1 1 5,2 0-5,-1 2-10,0 0-3,4 1 8,-13 3-1,22 3-18,-11 1-8,2 3 31,0 2-51,-2 0 39,0 4-48,1 1 58,0 0-55,-1 2 45,-1 1-60,-1 0 55,1 0-10,-1 0-7,0-1-12,1-2-6,0-2 34,-1 1-31,1-2 10,3-1-5,-1-1 20,2-1-21,1-2 19,1 0-25,1-1 15,1-3-25,-2 0 13,5-2-21,-4 0 12,1-2-25,0 0 13,-1-1-31,1-1-9,-4 0 0,1 2 0,-1-3 0,0-2 0,-2 2-70,0-2-104,-2 2-131,-3-2-86,1 2-76,-1-3-175,1 1-140,-8 7-912,11-11-1371</inkml:trace>
  <inkml:trace contextRef="#ctx0" brushRef="#br2" timeOffset="-199152.463">12946 11048 673,'0'0'503,"0"0"-94,5-11-34,-5 11-24,0 0-39,4-11-27,-4 11-29,0 0-18,0 0-17,3-13-6,-3 13 14,0 0-43,-5-12 8,5 12-36,-7-7 4,7 7-29,-7-5 19,7 5-17,-13-4-18,13 4-7,-16-2-11,16 2-1,-20 1 0,9 1-14,-2-1-7,1 4-8,-3-1-11,0 1-1,2 3 7,0 0-13,-3 1-8,1 2-4,-1 2-5,3 1-1,-1 0-9,1 1 5,1 3 22,1 0-30,2 0 14,-1 2-24,4 0 30,-1 2-29,5-2 41,-2-1-43,2 0 37,2 1-2,2 1-8,0 1 4,1-1-43,5 0 36,-2 0-38,4 0 49,-1-2-46,2-1 45,0-1-42,3 0 36,2 0-47,-1-1 46,3-3-44,0-1 52,2 0-64,1-2 52,-1-3-45,4 1 43,-1-2-45,0 0 50,-4-6-57,4 1 53,0-1-59,4-4 56,0 1-41,-3-3 49,5-2-57,0 0 62,-1-3-18,-4-2-5,3-1 1,-4-1 1,-1-2-1,-1 1-23,-3-3-25,-1-1 58,-1-1-56,-5 1 57,-2-2-53,-3 1 59,-2-1-44,0-1 57,-4 5-41,-4-6 44,0 3-48,-2 0 48,-3 1-43,1 1 38,-4 3-37,-1-2 37,-2 2-43,0 4 36,-3 1-37,-1 1 22,-2 2-36,-2 2 33,2 3-36,-2 1 19,0 2-32,-2 2 3,1 1-77,-1 3-31,1 2-36,-1 2-52,0 1-51,3 3-48,2-2-94,3 1-70,0 1-87,3 0-43,3 0-743,0-1-957</inkml:trace>
  <inkml:trace contextRef="#ctx0" brushRef="#br2" timeOffset="-198701.078">12951 11550 602,'0'0'714,"0"0"-160,-10-4-75,10 4-54,0 0-29,-4-9-34,4 9-84,0 0 14,0-14-64,0 14 3,2-9-34,-2 9 9,5-14-25,2 7 6,0-1 9,-1 0-27,3-1 25,1 0-42,3 1 43,1 0-64,-1 1 21,0 1-56,3 1 44,-1-1-66,1 3 36,-3 2-68,2 1 44,-2 2-10,3 2-13,-1 3-13,-3 0 5,1 4-10,-1 1-10,-1 3-6,-1 1-25,0 0-25,-1 1 47,-1 1-36,-1-3 32,0 1-33,-2-1 35,4 0-43,-3-1 48,2-1-46,0 1 48,1-4-45,0 2 45,2-3-44,0 1 46,1-3-47,1 0 47,0-1-49,1-1 35,2-3-32,0-1 42,-3 0-47,3-1 45,-1-1-46,1 0 46,-3-1-44,2-1 40,-2-1-48,1 1 48,-4-1-56,1 0 24,-1-3-42,-3 3-107,1-2-40,-1 1-69,0-2-48,-7 7-97,7-14-113,-7 14-76,4-14-178,-4 14-563,2-15-943</inkml:trace>
  <inkml:trace contextRef="#ctx0" brushRef="#br3" timeOffset="-172188.754">11211 12406 326,'0'0'372,"0"0"-31,0 0-69,0 0 2,0 0-41,0 0 15,0 0-24,0 0 13,0 0-18,0 0 15,0 0 2,0 0 19,0 0 11,0 0 1,-7-6-27,7 6-9,0 0-15,0 0-2,3-11-1,-3 11 7,4-9-17,-4 9 18,9-8-36,-9 8 31,9-9-72,-9 9 35,10-9-66,-10 9 45,16-11-63,-8 7 47,0 0-22,-8 4-20,17-6-13,-17 6-9,11-4-8,-11 4-6,14-3-6,-14 3-16,13 0-7,-13 0-5,9 3-5,-9-3-1,0 0-2,10 5-4,-10-5-34,0 0 35,3 12-35,-3-12 36,-3 9-35,3-9 34,-5 10-37,5-10 39,-9 10-38,9-10 37,-9 7-38,9-7 37,-9 7-34,9-7 35,-8 5-41,8-5 40,-9 4-34,9-4 31,0 0-37,0 0 35,-15 0-37,15 0 33,0 0-34,-5-9 38,5 9-2,0 0-4,0-12-2,0 12-5,5-9 1,-5 9-1,7-9-1,-7 9 2,9-7 5,-9 7-7,12-6-1,-12 6 9,13-3-8,-13 3-1,0 0 3,18 0 1,-18 0 2,9 4-26,-9-4 31,7 8-34,-7-8 38,3 9-34,-3-9 36,-1 12-35,1-12 38,-3 13-37,3-13 32,-8 15-28,3-8 28,5-7-27,-11 14 27,6-9-23,5-5 24,-10 10-28,10-10 33,-11 7-33,11-7 35,0 0-37,-15 3 38,15-3-32,0 0 30,-14-6-40,14 6 41,-6-9-42,6 9 36,-6-12-1,6 12-5,-4-13-2,4 13-3,-2-16-1,2 16-3,-1-14 3,1 14-4,0-12-2,0 12-1,-1-10-2,1 10-23,0 0-39,0-15-38,0 15-89,0 0-11,0 0-45,0 0-59,0 0-21,0 0-100,0 0-72,0 0-95,0 0-108,10 8-607,-10-8-917</inkml:trace>
  <inkml:trace contextRef="#ctx0" brushRef="#br3" timeOffset="-171257.491">12866 12267 435,'0'0'640,"6"-6"-92,-6 6-61,0 0-19,0 0-22,13-4-29,-13 4-87,0 0 20,14 0-31,-14 0-45,9 3-20,-9-3-13,10 4-18,-10-4 9,11 5-44,-11-5 7,10 7-61,-10-7 22,7 7-56,-7-7 45,5 10-61,-5-10 45,0 0-78,4 12 43,-4-12-59,-4 11 33,4-11-60,-2 11 53,2-11-63,-8 10 53,8-10-58,-6 8 50,6-8-57,-9 6 27,9-6-24,-11 7 61,11-7-54,-11 3 55,11-3-60,0 0 54,-14 0-58,14 0 46,-9-5-9,9 5-3,-5-8-54,5 8 54,0 0-53,0-14 55,0 14-49,3-12 50,-3 12-7,4-10-1,-4 10 1,10-9-1,-10 9-3,13-10 6,-13 10-1,16-9 1,-16 9 5,17-5-4,-17 5-1,16-3-3,-16 3-1,16 0 2,-16 0-1,12 0 2,-12 0 0,13 4-1,-13-4-7,8 4-25,-8-4 40,0 0-14,4 12 16,-4-12-43,-4 9 36,4-9-32,-6 11 30,6-11-35,-11 11 35,11-11-31,-14 10 31,14-10-27,-11 8 20,11-8-31,-13 6 38,13-6-37,-12 3 40,12-3-43,0 0 43,-15 0-31,15 0 21,-10-4-32,10 4 33,-8-8-3,8 8-2,0 0-3,-3-13 0,3 13-2,0 0-9,0-14 10,0 14 7,0 0-5,1-12-1,-1 12-1,0 0 1,4-10-5,-4 10 6,6-7-5,-6 7-2,0 0-4,6-7-31,-6 7-30,0 0-40,0 0-87,10-6-32,-10 6-65,0 0-41,0 0-76,7 6-94,-7-6-60,0 0-119,4 11-711,-4-11-994</inkml:trace>
  <inkml:trace contextRef="#ctx0" brushRef="#br3" timeOffset="-170361.041">14421 12293 64,'0'0'588,"0"0"-164,0 0-25,-3-11-49,3 11 20,0 0-33,0 0 2,4-11-2,-4 11-15,0 0-10,7-9-41,-7 9 21,10-5-26,-10 5-7,11-5-14,-11 5-26,13-2 0,-13 2-35,14-2 46,-14 2-58,15 3 45,-15-3-92,12 3 33,-12-3-77,11 3 47,-11-3-69,8 5 49,-8-5-15,6 9-16,-6-9-53,0 0 42,0 12-58,0-12 40,0 0-52,-6 14 53,6-14-59,-6 8 43,6-8-48,-5 8 55,5-8-58,-8 8 44,8-8-51,-10 4 53,10-4-49,0 0 48,-8 5-57,8-5 57,0 0-45,0 0 43,-12-2-8,12 2-4,0 0-5,0 0 0,-2-12-4,2 12 0,0 0-1,5-12-32,-5 12 0,6-10 36,-6 10-2,9-8 5,-9 8-3,11-6 3,-11 6-5,11-7 0,-11 7-1,13-1 1,-13 1-1,11-1 1,-11 1 15,12 2-3,-12-2 23,10 5-6,-10-5-26,9 5 30,-9-5-37,6 10 41,-6-10-39,4 7 34,-4-7-24,1 12 15,-1-12-25,-2 10 16,2-10-29,-5 12 28,5-12-27,-7 11 26,7-11-22,-11 9 22,11-9-29,-9 7 26,9-7-30,-8 7 29,8-7-25,-9 4 33,9-4-34,-12 3 38,12-3-31,0 0 31,-13-3-34,13 3 31,-10-6-34,10 6 26,-5-7 2,5 7-2,-8-9-4,8 9-1,-4-9-7,4 9 1,-3-9-3,3 9 1,0 0 0,-1-12-4,1 12 1,0 0-3,0 0-5,1-15-31,-1 15-35,0 0-8,5-6-48,-5 6-66,0 0-8,0 0-51,11-2-45,-11 2-1,0 0-59,18 4-61,-18-4-35,9 7-83,-9-7-68,16 9-655,-8-4-871</inkml:trace>
  <inkml:trace contextRef="#ctx0" brushRef="#br3" timeOffset="-169550.992">16088 12351 619,'0'0'622,"0"0"-116,0 0-72,0 0-19,-1-12-24,1 12-1,0 0-23,0 0-25,7-7-27,-7 7-41,0 0-14,11-4-16,-11 4-24,0 0 17,15 1-42,-15-1 32,12 4-70,-12-4 27,13 4-56,-13-4 42,9 5-60,-9-5 33,7 6-60,-7-6 48,6 8-48,-6-8 31,0 0-47,0 15 24,0-15-46,-3 9 21,3-9-49,-5 8 38,5-8-43,-7 7 37,7-7-38,-6 6 23,6-6-31,-8 5 32,8-5-29,-10 4 27,10-4-18,0 0 32,-14 1-35,14-1 26,0 0-31,-13-4 23,13 4-35,-6-6 45,6 6-53,0 0 27,-3-13-6,3 13-1,4-10-5,-4 10 5,5-12-6,-5 12 3,12-12-5,-12 12 3,11-11-2,-11 11 4,14-8 2,-6 3-4,-8 5 13,13-5-43,-13 5 27,14-3 11,-14 3 4,0 0 7,16-1 1,-16 1 3,0 0-24,13 4-1,-13-4 0,0 0 0,6 9 0,-6-9 0,0 0 0,0 0 0,-3 13 0,3-13 0,-7 7 0,7-7 0,-9 6 0,9-6 0,-10 6 0,10-6 0,-9 2 0,9-2 0,0 0 0,-14 3 0,14-3 0,0 0 0,0 0 0,-13-3 0,13 3 0,0 0 0,0 0 0,-5-7 0,5 7 0,0 0 0,3-10 0,-3 10 0,6-8 0,-6 8-92,8-6-260,-8 6-92,11-7-85,-11 7-179,11-5-185,-11 5-744,10-4-1298</inkml:trace>
  <inkml:trace contextRef="#ctx0" brushRef="#br3" timeOffset="-167614.378">9919 12400 35,'0'0'706,"4"-15"-148,-4 15-53,5-14-37,-5 14-40,3-15-18,-3 15-21,5-14-8,-5 14-27,4-12-34,-4 12-28,6-9-14,-6 9-13,3-10 0,-3 10 7,0 0-70,3-10 34,-3 10-61,0 0 55,0 0-30,0 0 19,0 0-53,7 9 29,-7-9-43,0 12 22,0-12-42,-4 15 15,1-4-110,1 0-37,-2 1 0,-1 0 0,0 0 0,-1 2 0,0 0 0,0-1 0,-3 1 0,3-1 0,-2 2 0,2-1 0,-3-1 0,2 0 0,0 2 0,-1-4 0,-1 2 0,3 1 0,-1-3 0,1 1 0,-1-1 0,0 0 0,2-2 0,0 0 0,1-1 0,4-8 0,-8 14 0,8-14 0,-7 12 0,7-12 0,-4 9 0,4-9 0,0 0 0,-3 12 0,3-12 0,0 0 0,5 9 0,-5-9 0,0 0 0,15 7 0,-15-7 0,16 1 0,-16-1 0,22 0 0,-22 0 0,25 0 0,-11-1 0,1 1 0,1-1 0,2-1 0,-1 1 0,2 0 0,0 1 0,-1-2 0,-1 1 0,1 1 0,-2 0 0,0 0 0,-2 0 0,2 0 0,-4 0 0,3 1 0,-1-1 0,-2 2 0,-12-2 0,25 1-26,-25-1-42,21 3 6,-21-3 0,17 1 7,-17-1 1,15 1 3,-15-1 4,12 1 2,-12-1 33,0 0-28,15 2 22,-15-2-37,0 0 11,0 0 7,0 0 7,0 0 1,0 0-4,0 0-26,0 0 28,0 0 9,0 0 1,0 0 4,0 0 2,-13-5 2,13 5 54,-9-6-57,9 6 4,-10-5 2,10 5 2,-13-8 5,13 8 11,-11-7-11,11 7 2,-13-7 11,13 7 7,-14-10 5,14 10 13,-10-6 52,10 6-37,-10-6 40,10 6-34,-9-6 24,9 6-39,0 0 27,-9-4-35,9 4 39,0 0-16,0 0 11,-7 6 1,7-6 7,-1 11-52,1-11-23,0 20 0,1-7 0,-1 0 0,1 2 0,1 2 0,-1 0 0,0 2 0,1-2 0,-2 1 0,1 2 0,0-2 0,-1 0 0,0 0 0,0-1 0,0 2 0,-1-2 0,1-3 0,0 0 0,-1-1 0,1-1 0,-2 0 0,2-12 0,0 22 0,0-22 0,-1 15 0,1-15 0,0 15-27,0-15-275,0 0-75,-3 14-43,3-14-75,0 0-90,0 0-87,0 0-71,0 0-708,0 0-1067</inkml:trace>
  <inkml:trace contextRef="#ctx0" brushRef="#br0" timeOffset="-145707.263">20605 9191 511,'0'0'439,"9"-5"-61,-9 5-37,11-9-18,-11 9-9,11-6-32,-11 6-2,9-10-14,-9 10 1,13-9-2,-7 2-59,-6 7 61,11-10-43,-11 10 12,7-9-32,-7 9 5,8-11-2,-8 11-16,5-9 37,-5 9-28,4-9 35,-4 9-62,0 0 32,1-15-38,-1 15-3,-3-10-9,3 10 9,-5-9-11,5 9-23,-8-9-21,8 9 7,-13-7 4,13 7-11,-18-5-11,18 5-6,-19-3-13,19 3 2,-21 0-78,10 2-3,-3 0 0,1 2 0,-4 2 0,3-1 0,-1 2 0,-1 0 0,-1 3 0,1 1 0,0-1 0,0 2 0,0 1 0,2 2 0,-2-3 0,5 4 0,-2-1 0,2 0 0,2 1 0,-2-1 0,4 0 0,2 2 0,-1-3 0,1 1 0,0 0 0,4 2 0,0-1 0,0-1 0,2 0 0,0 2 0,2-2 0,0 1 0,2 0 0,3-2 0,0 3 0,5-1 0,-2-2 0,2 1 0,2-1 0,3-1 0,-1-2 0,1 1 0,1 0 0,0-3 0,1-1 0,0 0 0,1-2 0,-3-2 0,1-1 0,0 0 0,0-3 0,1 0 0,0-3 0,0 0 0,-1 0 0,4-4 0,-3-1 0,1-1 0,0-2 0,-3 0 0,1-4 0,0-1 0,-2-2 0,1-1 0,-4-1 0,0-3 0,-2 1 0,-5-1 0,2 2 0,-4 0 0,-3 2 0,-1 1 0,-2-1 0,-1 1 0,-2 1 0,-1 2 0,-2-1 0,-1 2 0,-1 0 0,-2 3 0,-1 0 0,-1 3 0,-2 1 0,-3 0 0,1 2 0,-2 3 0,0-1 0,-3 4 0,1 1 0,-3 2-197,0 1-92,0 0-58,1 3-55,2-1 3,1 1-157,1 1 9,1 2-48,4-3-114,1-1-606,-1 4-919</inkml:trace>
  <inkml:trace contextRef="#ctx0" brushRef="#br0" timeOffset="-145317.805">20577 9506 569,'0'0'765,"0"0"-167,0 0-73,0 0-55,2-14-25,-2 14-50,0 0-56,2-11-35,-2 11-45,3-10-25,-3 10-13,4-11-20,-4 11-6,6-11-29,-6 11 20,11-11-42,-11 11 33,12-10-58,-12 10 25,15-9-59,-15 9 36,16-5-61,-16 5 39,17-5-59,-17 5 45,19 1-31,-8 0 33,-1 3-62,-1 2 43,3 1-44,-2 3 44,-1 0-52,1 0 34,-2 3-47,1-1 44,-1 1-47,-1-1 40,1 1-44,-1-2 31,2 1-30,-1 1 43,0-4-47,-1 3 32,3-4-36,-1 0 45,0 0-7,1-3-10,1 0 4,-1-1-3,3-1-5,-2 0 0,1-3-6,-12 0 2,25 0-7,-12-1-8,0-1-43,0-1-102,-2-1-35,-1-1-112,2 2-60,-2-3-137,-1 1-147,0-1-204,-1 0-622,-1-2-1088</inkml:trace>
  <inkml:trace contextRef="#ctx0" brushRef="#br0" timeOffset="-144137.293">17704 9111 648,'0'0'591,"0"0"-60,0 0-23,-4-12-48,4 12-12,0 0-83,0 0 12,0 0-40,0-12-26,0 12-32,0 0-24,0 0-12,0 0-16,0 0 39,0 0-48,0 0 57,0 0-32,2 12 4,-2-12-32,3 16 11,-1-3-27,0-1-20,-1 1-10,3 3 8,-4 1-17,1 0-123,0 0-37,1 1 0,-1 0 0,0 0 0,2 1 0,-2-1 0,0 0 0,1-1 0,0 0 0,-1 0 0,1-3 0,0 3 0,0-4 0,-1-1 0,0-1 0,-1-11 0,1 19 0,-1-19-166,2 16-246,-2-16-53,1 11-94,-1-11-102,4 10-119,-4-10-154,0 0-403,0 0-939</inkml:trace>
  <inkml:trace contextRef="#ctx0" brushRef="#br0" timeOffset="-143739.773">17849 9316 228,'0'0'743,"5"-9"-172,-5 9-55,0 0-70,7-10-47,-7 10-30,0 0-24,10-7-80,-10 7 25,0 0-45,14-4-9,-14 4-41,0 0-3,15 1-13,-15-1-17,0 0-7,14 6-18,-14-6 4,0 0-22,9 6 26,-9-6-36,0 0 25,9 9-40,-9-9 44,0 0-60,0 0 52,1 13-63,-1-13 45,0 0-64,0 0 44,-5 10-58,5-10 37,0 0-36,0 0 41,-11 5-11,11-5-3,0 0 6,0 0-12,0 0-9,-10-4-13,10 4-15,0 0 3,0 0-22,0-13 11,0 13 4,0 0-3,5-12-1,-5 12 1,4-9-11,-4 9 11,0 0-4,6-11 2,-6 11-3,0 0-11,8-9 11,-8 9-16,0 0 9,0 0-35,6-9-47,-6 9-97,0 0-31,0 0-70,0 0-84,0 0-48,0 0-138,0 0-116,0 0-248,0 0-375,0 0-891</inkml:trace>
  <inkml:trace contextRef="#ctx0" brushRef="#br0" timeOffset="-138416.299">26757 9208 584,'0'0'542,"5"-12"-84,-5 12-42,4-10-8,-4 10-37,5-11-15,-5 11-44,0-10 9,0 10-44,0 0-25,0-16-21,0 16-22,-3-9-29,3 9-25,-2-9-22,2 9-13,-6-10-1,6 10 1,-6-7 4,6 7-5,0 0-9,-6-8-16,6 8-5,0 0-14,-6-7-6,6 7-12,0 0-11,0 0-12,-9-6-3,9 6-8,0 0-4,-12-3-5,12 3-3,0 0 1,-13-1-12,13 1 9,0 0-7,0 0 0,-14-1 1,14 1-6,0 0 2,0 0-10,0 0-7,0 0-11,-11-1-17,11 1-23,0 0 1,0 0-23,0 0-31,0 0-43,0 0-50,0 0-58,0 0-43,0 0-44,0 0-66,0 0-100,0 0-132,11 2-315,-11-2-563</inkml:trace>
  <inkml:trace contextRef="#ctx0" brushRef="#br0" timeOffset="-137411.183">28407 9157 413,'0'0'547,"7"-7"-79,-7 7-43,8-7-27,-8 7-40,7-8-38,-7 8-4,5-9-28,-5 9-12,4-11 3,-4 11-45,4-9 0,-4 9-22,0 0 15,0-16-25,0 16 1,0 0-36,-2-15 7,2 15-43,-6-10 13,6 10-17,-8-11-5,8 11-44,-13-10 12,4 7-27,-2 0 17,0-1-23,0 2 7,-3 1-1,1-1 2,-1 4-5,0-2 5,-3 2 6,2 1 1,-4 2-18,2 1 27,-4 1-48,2 3 47,0-1-56,0 5 53,-3 0-43,2 3 39,0 1-35,2 3 32,0-3-41,2 3 26,2 1-40,1-3-2,2 0-3,2 1 8,1-1-6,0 1 0,4 1-6,0-4 6,1 0 9,3 1-12,0-1 1,3-1-2,2 1-1,0 0 0,5 0 2,3-1-4,-2-1 2,5-3-4,-1 0 0,3-1 4,1-2-2,2 0-3,0-1-1,0-3 1,3 2-3,-1-5-1,3 1 1,-3-2 0,-2 0 0,2-2 0,4 0-5,-1-2 10,-1-2-6,-1-2 2,0 1 5,-1-3 0,-2 0-9,0-3 6,-3 0-2,-3 0-3,0-5 1,-1 3 2,-3-3 0,-1 2-6,-3-4 10,-2 2-3,-2-1 0,-1 1 4,-2-1 3,-2 0 39,1 1-35,-4 1 33,-3-1-33,2 0 28,-3 0-38,-4 0 31,1 3-36,-2 1 30,-2-1-37,-2 4 0,3 0 2,-5 2 28,4 0-40,-2 4-21,1 0-77,-2 2-17,1 2-100,2 1-57,-2 2-58,2 2-69,0 0-116,-1 5-69,-1 1-90,3 2-801,0 0-1123</inkml:trace>
  <inkml:trace contextRef="#ctx0" brushRef="#br0" timeOffset="-136905.391">28169 9514 246,'0'0'722,"-5"-8"-155,5 8-55,-4-10-44,4 10-47,0-10-36,0 10-40,-2-14-31,2 14-46,-1-11-11,1 11-46,0 0-11,0-16-46,0 16 11,0 0-37,3-13 4,-3 13-39,0 0 15,7-9-28,-7 9 14,10-5-15,-10 5 21,16-4-37,-16 4-2,22 0-19,-8 0 37,0 0-24,1 0 21,2 1-24,0 2 6,1-1-18,-1 2 5,0 0-4,1 0 19,0 2-34,-5-1 12,3 2-18,-3 1 9,1 1-20,-1 0 10,-4 1 27,2 3-34,-1-3-13,-2 2 16,2-1-17,-2 1 4,-1 1-1,2-1 9,-1 0-7,-2 0 5,2-1-3,0 0 24,-1-2 2,-1 1 16,1-2 9,1 0 4,1 0 0,0-2 4,-2 1 7,4-2 0,-2 0-7,1-1 13,-1-1 6,-9-3-6,19 4 15,-19-4-8,18 1-13,-18-1-9,18-3-12,-18 3-15,18-5-4,-18 5-16,14-9-15,-5 4 0,-9 5 0,12-10 0,-12 10 0,12-11 0,-12 11-44,10-13-85,-10 13-59,8-15-73,-8 15-14,5-10-78,-5 10-24,4-12-87,-4 12-80,1-10-35,-1 10-128,0 0-649,-2-16-957</inkml:trace>
  <inkml:trace contextRef="#ctx0" brushRef="#br1" timeOffset="-134674.026">25249 10294 174,'-4'-9'720,"4"9"-162,0 0-79,-5-10-60,5 10-27,0 0-28,0 0-14,3-15-20,-3 15-29,0 0-21,5-11-37,-5 11-23,6-10-16,-6 10-3,13-10-9,-5 5-3,0 0-6,-8 5-41,16-8 47,-5 4-65,0 2 16,1 0-53,-12 2 42,18-1-57,-18 1 45,22 2-64,-13 1 44,-1 2-58,2 0 44,-6 2-47,1 2 32,-1-1-55,-2 2 32,-2 0-35,-4 1 37,2-1-56,-5 5 44,-3-3-45,-1 2 47,-1 0-14,-2-1-46,1-1 51,-1 1-48,3-2 38,-2 2-43,0-4 54,3 1-46,-2-2 43,2-2-52,3 2 44,0-1-41,-2-2 49,9-5-52,-11 9 50,11-9-52,-7 9 51,7-9-47,0 0 51,0 0-52,0 0 53,6 11-49,-6-11 47,15 1-56,-15-1 49,26 0-44,-10-1 50,1 0-5,1-1 1,1 0-6,1 2-49,2-3 53,3 0-49,0 1 51,2-1-44,-3-1 49,3 4-49,-2-2 59,0-2-22,-6 3 32,2-2-50,-4 1 51,-3 2-52,-1-2 38,-13 2-38,23-3 38,-23 3-42,19-1 40,-19 1-41,13-1 35,-13 1-44,11-2 36,-11 2-80,0 0-4,11-2-101,-11 2-73,0 0-90,0 0-100,0 0-131,0 0-152,0 0-880,0 0-1246</inkml:trace>
  <inkml:trace contextRef="#ctx0" brushRef="#br1" timeOffset="-133997.563">27112 10340 354,'0'0'713,"0"0"-110,-13-7-61,13 7-59,-10-3-38,10 3-33,0 0-68,-9-4-10,9 4-60,0 0-7,0 0-12,-8-7-30,8 7-26,0 0-31,0 0-14,0 0-2,0 0-11,0 0 3,0 0-21,0 0-21,0 0-21,8 7 2,-8-7-10,0 0-5,3 12-5,-3-12-8,0 0-7,-2 12-1,2-12 30,-7 8-51,7-8-7,-11 8-3,11-8-3,-16 6-3,16-6-4,-18 4 2,18-4 1,-15 2-1,15-2-3,-17 0-7,17 0 8,-13-4 3,13 4 12,-9-5-20,9 5 4,-9-8-5,9 8 2,-4-9-7,4 9 6,2-12 2,-2 12 0,4-12-8,-4 12 2,8-10 1,-8 10 2,8-7-3,-8 7-4,13-5 7,-13 5-2,14-1 0,-14 1-5,13 2 10,-13-2 5,12 4-1,-12-4 39,9 4-41,-9-4 48,0 0-46,9 9 51,-9-9-41,0 0 33,0 0-48,0 0 41,-1 13-47,1-13 40,0 0-46,0 0 38,-10 6-48,10-6 41,0 0-27,0 0 29,-14 0-51,14 0 33,0 0-69,0 0-50,-7-10-45,7 10-57,0 0-65,2-13-69,-2 13-117,5-9-93,-5 9-102,9-10-808,-9 10-1092</inkml:trace>
  <inkml:trace contextRef="#ctx0" brushRef="#br1" timeOffset="-133444.555">28330 10264 106,'14'-6'607,"-14"6"-128,15-5-69,-15 5-20,15-4-15,-15 4-49,16-5-7,-16 5-14,17-2-32,-17 2 5,15-1 18,-15 1-57,16 1 3,-16-1-37,14 2 11,-14-2-33,12 7 9,-12-7-40,10 7 8,-10-7-33,7 9 13,-7-9-24,3 8 13,-3-8-31,0 0 4,-1 12-20,1-12 13,-6 7-38,6-7 6,-13 5-16,13-5 21,-15 6-14,15-6-3,-17 1 1,17-1-14,-17 1-4,17-1 5,-15-2 6,15 2 2,-14-3 3,14 3 1,-12-5-7,12 5-8,-10-8-5,10 8-4,-5-9-2,5 9-3,0 0-6,1-16-1,-1 16 2,4-11-12,-4 11-6,9-11 5,-9 11-5,9-9 7,-9 9-11,11-7 8,-11 7-3,12-5 0,-12 5 3,10-4-2,-10 4-3,0 0-7,12-3 5,-12 3 4,0 0-15,0 0-27,14 0-33,-14 0-50,0 0-74,6 7-39,-6-7-96,0 0-61,0 13-140,0-13-96,-2 15-230,2-15-445,0 14-908</inkml:trace>
  <inkml:trace contextRef="#ctx0" brushRef="#br1" timeOffset="-132767.054">30236 10343 242,'0'0'692,"0"0"-137,0 0-55,0 0-47,0 0-30,0 0-54,0 0 0,0 0-41,0 0-25,5 9-21,-5-9-28,0 0-22,0 0 1,0 0-15,-1 10-7,1-10-23,0 0-14,-5 7-24,5-7-18,0 0-1,-10 7-18,10-7-6,-12 5-14,12-5 7,-11 2-16,11-2-19,-15 1 23,15-1-15,-13 0-5,13 0-5,-13-2 2,13 2-17,-14-6 8,14 6-10,-13-4 1,13 4-13,-10-7 9,10 7-20,-9-10 2,9 10-8,-7-8 9,7 8-12,-5-11 0,5 11-11,0 0 2,-2-13-13,2 13 8,0 0-8,4-9 9,-4 9-9,0 0 12,11-7-15,-11 7 11,0 0-4,18-1 8,-18 1-5,12 3 1,-12-3-7,11 5 10,-11-5-10,11 9 8,-11-9-15,8 9 17,-8-9-8,4 11 8,-4-11-7,3 9 7,-3-9-6,0 0 8,-4 10 1,4-10 3,-7 7-13,7-7 14,-7 3-17,7-3 10,0 0-5,-13 6 7,13-6-10,0 0 11,-13 0-7,13 0 5,0 0-10,0 0 13,-10-6 4,10 6-7,0 0-13,0 0 6,0-12-14,0 12-34,5-10-34,-5 10-47,12-10-46,-6 5-31,3-2-44,1 1-58,0-2-69,4 3-106,-1-2-88,2 2-106,1 0-712,2 0-993</inkml:trace>
  <inkml:trace contextRef="#ctx0" brushRef="#br1" timeOffset="-131957.054">31734 10277 490,'0'0'600,"9"-14"-100,-9 14-59,6-12-46,-6 12-29,5-14-7,-5 14-35,5-13-30,-5 13-5,4-14-65,-4 14 20,3-15-31,-3 15 13,2-14-26,-2 14-10,-2-16-31,2 16 12,-3-16 1,3 16-7,-7-14-11,1 6 13,0 2-24,0-1-15,-3 1 7,0-1-14,-2 4-4,0-3-5,0 3-13,-3 0-4,1 1-18,0 1 2,-2 1-12,0 1-5,-2 1 5,-1 1 5,2 4-15,-3 1-1,1 1-7,-1 1-9,4 2-8,-3 2 1,3 1 2,1-1-3,-2 2-3,4 1-9,1 0 0,0 3-3,3-3-2,0 3 5,3 0-2,0-2-17,3-1-1,0 1 0,2 0 0,2 0 0,0 1 0,3-2 0,2 2 0,0-1 0,2-2 0,4 1 0,-1-1 0,2-1 0,1-2 0,3-1 0,-1 2 0,3-2 0,5-1 0,-3-2 0,-1 0 0,3-1 0,-2-1 0,2-2 0,-2 0 0,-1-3 0,1-1 0,0 0 0,0-2 0,1 0 0,1-2 0,-1-2 0,1 1 0,-1-4 0,0-1 0,-2-1 0,3-4 0,-5 2 0,0-5 0,0 3 0,-3-4 0,-2 1 0,0 0 0,-3 0 0,1-2 0,-2 0 0,-2-1 0,-2-1 0,-1 1 0,-2 3 0,-1 0 0,1-1 0,-2-2 0,-5 3 0,1-4 0,-4 0 0,-2 0 0,-2 3 0,-3-3 0,-4 2 0,1-1 0,-2 4 0,0 1 0,0 2 0,-1 2 0,2 1 0,-3 3 0,0 1 0,2 1 0,-1 2-58,1 1-125,-1 1-20,1 1-28,2 0-32,-2 2-35,2 2-45,1 1 7,0 1-83,2 3-51,0-1-56,2 3-68,-1 2-194,3-1-299,1 1-704</inkml:trace>
  <inkml:trace contextRef="#ctx0" brushRef="#br1" timeOffset="-131397.682">31635 10539 304,'0'0'578,"0"0"-106,0 0-59,0 0-23,0 0-30,0 0-28,0 0 3,0 0-43,-10 3 8,10-3-64,0 0 8,0 0-39,0 0 8,0 0-40,0 0-7,0 0-21,1-11 5,-1 11 0,0 0-5,9-10-6,-9 10-11,12-9-13,-12 9-9,15-7-4,-6 2 0,1 2-8,1-1-15,0 1-1,1 1-18,-1 0 9,2-1-15,-2 2 5,2 0-20,0 0 6,0 2-2,1-1-2,-1 2-26,-2 0 16,2 1-19,-2-1 13,2 3-14,-3-1 10,2 2-11,-1 3-2,0-2 1,-2 3 3,1 1 4,-3-2 6,1 3 5,1-2 6,-1 2 2,-2 2 5,1-2 2,-1 0-4,0 0 3,1-2 25,-2 2-9,1-1 11,1 0 5,1-1 3,-1 1-3,2-3 12,1 2 3,0-3 4,2 0 1,0-1-77,1 0-16,-1-3 0,-1 1 0,1-3 0,1 2 0,-13-3 0,23 0 0,-23 0 0,25-1 0,-12-1 0,-1-1 0,-2 1 0,2-1 0,-1 1 0,-1-2 0,0 1 0,-10 3 0,17-7 0,-17 7 0,15-6 0,-15 6 0,12-5 0,-12 5 0,11-6 0,-11 6 0,8-6 0,-8 6-215,5-7-289,-5 7-29,0 0-95,4-11-98,-4 11-148,0 0-620,-5-6-1122</inkml:trace>
  <inkml:trace contextRef="#ctx0" brushRef="#br0" timeOffset="-121137.897">12582 14562 741,'5'-16'578,"-5"16"-29,0-14-48,0 14-73,2-17-18,-2 17-14,0-15-56,0 15-10,0-17-47,0 17 4,-2-15-26,2 15-11,-2-14-25,2 14 5,-3-12-43,3 12-3,-3-12-24,3 12-42,-6-10-12,6 10 18,-9-7-15,9 7-16,-10-8-16,10 8-10,-15-4 0,15 4-3,-15 0-9,15 0 0,-22 6-19,8-1-10,1 0 6,-4 3 27,2 4-36,-3 0 30,1 3-43,-2 0-1,3 1 1,-2 3-3,0 1 11,3 4-14,-2-2 0,4 2 1,-1-1-2,4 3 1,1-2-1,0 3 5,1-3-8,4-1 6,2 2-7,0-1-2,2-3 1,2 1 4,2 0-7,3 0 5,0-1-1,4-1-3,-2-3 6,5 0-6,1 0 0,1-2 2,2-4 3,0 1-1,1-2-3,0-3 3,-1-1 15,0-2-12,1-1-2,1-3-2,-3 0 2,4-1 0,-1-3-3,2-1-6,-1 0 1,0-2 4,-2-3-3,2 0 6,-1-1-4,-5-1 3,3-1 0,-2-2 1,0-1-3,-3-1 2,-1-3 1,-1 2-1,-3-3 1,2 0 0,-5-4-1,1 3 2,-2-1 9,-2 1-13,-1 1 44,-2 1-52,-1 1 42,0-1-42,-4 1 38,1-2-43,-2 4 42,-2 0-39,1 4 37,-1 1-39,-3 0 38,-1 2-39,-1 2 27,-1 0-32,0 5 37,0-2-45,-3 3-3,3 2-76,-3 4-33,0 0-49,-3 4-85,1 0-41,2 4-85,0 0-84,0 5-67,4-4-47,1 3-130,2 0-467,2-1-807</inkml:trace>
  <inkml:trace contextRef="#ctx0" brushRef="#br0" timeOffset="-120661.994">12416 14952 520,'0'0'667,"0"0"-155,-9-2-49,9 2-69,0 0-36,-11-10-41,11 10 1,0 0-31,-5-11-49,5 11-21,-2-11-23,2 11-20,-2-14-26,2 14-15,2-14-13,2 4 8,-2 0 7,1 2-29,4-3 3,-1 1-1,1 1 13,0-1-38,3 2 29,0-1-37,-3 1 6,3 4-25,0 1 20,-10 3-25,16-4 10,-16 4-30,20 5 10,-11-1-11,3 5 8,-1 1-19,-1 1 16,4 5-26,-3-2 11,1 3-17,-3 1 18,0 0-24,3 2 21,-2-3-23,-1 3 20,1-3-21,-2-1 14,1-1-14,3 2 18,-4-6-20,1 2 19,0-4-20,1 2 24,-1-2-21,3-3 26,-2 0-19,1-1 25,0-2-15,-1-1 19,2 0-18,-12-2 12,23-2-17,-12 0 9,-1-1-10,3-2 10,-5 0-13,4 1 11,-3 0-18,0-3 16,0 1-18,0 0 12,-2 0-19,-1-1-1,2-1-66,0 3-56,-3-2-66,1-1-35,-4-1-60,-2 9-69,10-12-79,-10 12-75,2-13-113,-2 13-596,2-9-837</inkml:trace>
  <inkml:trace contextRef="#ctx0" brushRef="#br1" timeOffset="-117264.597">15923 15599 598,'-2'-11'495,"2"11"-78,-1-19-55,0 8-29,-2 1-32,0 0 0,1 1 11,2 9-34,-7-17 19,3 9-49,-1-1 1,-1 1-23,-2 2-11,1 0-3,-2-1-15,-1 3 3,1-1-29,-3 1-24,1 2-4,-2 1-12,13 1-10,-27 1-3,10 1-9,1 4-9,-1-1-2,0 4 1,-2 3-11,3 1-6,-3 5 2,1 1-9,1 2-7,1 3 7,3 2-2,0-1-9,3 3-4,1-1-11,1 2-8,0 0-2,5 0-7,0-5 14,3 1-22,0 3 3,5-3-4,-1 0 0,6 1-6,-2 0 2,3-2-6,3-2 1,-1-5-5,4 3 10,0-6-18,2-2 7,1-2-8,1 0 0,3-3-4,0-2 6,0-1-3,2-3 1,-3-1-4,4-2 6,0-1-6,-2-2 0,1 0-1,-1-3 6,2-2-1,-1 1-1,-2-5 8,-1 1-5,-2-1 5,-4 1 6,0-3-3,-3 0-5,0-2 2,-4 1-2,-1-4-17,-2 1 11,-1 0 9,-4-2-3,0 1-1,-4 1 6,-2-1-12,-2-1 13,-1 1-14,-2 1 10,-3 4 1,-1 1-8,-1 0-5,-4 3 7,1 3-5,-1 1 9,-3 1-12,3 2-31,-1 4-35,-1 1-33,-1 3-53,-2 2-73,0 2-47,2 3-91,0 0-71,-1 5-87,3 1-41,5-1-74,0 1-687,3 1-932</inkml:trace>
  <inkml:trace contextRef="#ctx0" brushRef="#br1" timeOffset="-116774.406">15761 16073 732,'0'0'622,"0"0"-112,-4-10-63,4 10-79,0 0-48,-1-15-24,1 15-38,0-11 3,0 11-62,3-13 20,-3 13-51,5-14 2,-1 5-34,1 1 19,-5 8-26,9-14 5,-4 6-11,-5 8-10,11-12-34,-11 12-1,13-9-13,-13 9-2,13-7-16,-13 7 11,15-3-11,-15 3-3,17 0-3,-17 0-6,20 3 1,-8 1 1,0 1-3,0 2 4,1 3-4,0-1-4,-2 0 0,2 2-4,-2 0-9,3 2-3,-1 1-1,1-3-6,-4 1-2,2-1 4,-1 1-13,0-1 12,0 0 0,2-2-5,0 2 21,1-2 8,-3-2 7,5 1 3,-4-2 8,1-1 3,3-2 2,-4 0 6,2-1 8,-1-2 4,2 0-3,-3-1-3,2-2 14,-1 0-4,-2 0 7,1 0 1,-1-1 4,-2-1-15,-9 5-5,18-8-18,-10 4 0,-8 4-15,15-9-2,-15 9-6,12-9-4,-12 9-16,7-11 9,-7 11-10,9-8-1,-9 8 8,5-8-31,-5 8-49,4-7-52,-4 7-34,0 0-56,3-12-43,-3 12-54,0 0-22,-1-13-91,1 13-69,0 0-62,-6-11-85,6 11-698,0 0-935</inkml:trace>
  <inkml:trace contextRef="#ctx0" brushRef="#br2" timeOffset="-111758.079">10915 16658 15,'0'0'576,"0"0"-159,0-14-54,0 14-59,0 0-22,-3-10-21,3 10-25,0 0-19,0-12-8,0 12-15,0 0-4,-4-12-13,4 12 3,0 0-5,-1-15-2,1 15 0,0 0 23,-2-12-38,2 12 24,-3-10-26,3 10 17,-3-8-9,3 8-2,-6-11-18,6 11-10,-8-9-10,8 9 11,-10-9-10,10 9-8,-13-10-10,13 10 4,-15-7-6,15 7-6,-17-8-6,7 5-18,10 3 15,-18-5-22,18 5 14,-20-4-21,20 4 8,-18-2-13,18 2 12,-19 0-21,19 0 14,-22 1-13,22-1-1,-22 4-5,11-1-5,1 0-4,-2 0-2,2 0 13,0 2-5,-2 0-6,3-1-9,-1 3 2,0 0-9,0 0 11,-1 1 6,1 1 13,1 0-18,1 2 0,-1-2 0,2 0 0,-1 0-9,2 2 7,1-1 26,-2 0-8,4 1-10,-1-1-5,0 2 0,1 1-29,2-1-1,0 2 0,1-1 0,1 0 0,0 3 0,2-2 0,-1 2 0,2 0 0,0-2 0,4 0 0,-3 1 0,3-1 0,-1 0 0,2-1 0,1 3 0,3-3 0,0 1 0,0-1 0,2 1 0,-1-2 0,1-1 0,1 1 0,2-1 0,-2-1 0,2-1 0,0-1 0,-3-1 0,2 0 0,0-2 0,-1 0 0,1 0 0,1-2 0,-2 0 0,2-2 0,0 1 0,0-2 0,1-2 0,-1 0 0,1-1 0,1 0 0,-3-1 0,2-1 0,-2 0 0,3-2 0,1 0 0,-6 1 0,0 0 0,2-3 0,-3 1 0,-1-1 0,1 1 0,-1-2 0,-2 0 0,1 0 0,-2-1 0,1-1 0,-2 0 0,-1 0 0,0-3 0,0 1 0,-3-1 0,0-1 0,-1 0 0,-2-1 0,1 0 0,-2 0 0,-1 1 0,-1-1 0,-2 0 0,0 1 0,-3 0 0,1 0 0,-4 2 0,0 1 0,0 0 0,-3-1 0,-1 1 0,-3 2 0,3 1 0,-3 3 0,2 0 0,-4 2 0,1 2 0,-2 0 0,1 2 0,-2 2-6,0 0-154,0 3-51,0 0-14,-1 3-18,1 0-48,0 2-39,2-1-60,4 1 2,0-1-52,-1 4-36,3 0-32,0 0-92,2 1-638,1 1-846</inkml:trace>
  <inkml:trace contextRef="#ctx0" brushRef="#br2" timeOffset="-111320.252">10879 16973 419,'0'0'531,"0"0"-80,3-14-67,-3 14-41,3-11-31,-3 11-38,4-11-29,-4 11-28,5-13-14,-5 13-34,8-14 9,-8 14-26,6-12 7,1 4-35,-7 8 25,9-12-34,-9 12 10,10-12-7,-10 12-8,11-9-11,-11 9-7,12-8-1,-12 8 7,14-1-7,-14 1 3,14 0 1,-14 0-20,17 4 14,-9 1-16,2 2 6,-3 0-5,3 3 12,-1-1-18,0 1 4,-1 2-13,2 0-3,-1 0-7,-1-1 2,1 1-13,-2-1-2,1 2-8,1-2 17,1-1 12,-3 2-4,2-3-9,-1-1-2,1 1 8,2-2-10,-1-1 20,-1 1-28,1-4 1,3 1-13,-2-3-1,1 0-4,2-1 5,-1-1-13,1 0-19,0-3-10,0 1-50,1-4-38,-1 2-58,-1-2-38,0 0-71,1-1-64,-3-1-112,-2 1-93,0-1-105,-2 1-630,-1 0-887</inkml:trace>
  <inkml:trace contextRef="#ctx0" brushRef="#br2" timeOffset="-110114.476">9366 16837 526,'0'0'417,"-6"-7"-51,6 7-46,-8-10-24,8 10-23,-6-7-8,6 7-8,-10-8-27,10 8-21,-11-11 16,11 11-14,-11-10 6,11 10-39,-9-10 31,9 10-27,-9-11-8,9 11-44,-8-10-8,8 10-35,-6-12 6,6 12-35,-2-15 9,2 15-21,3-16 13,-1 5-12,4 2 12,0-3-8,2 2 13,-1 0-15,1-2 15,2 3-10,0-1 10,1 3-18,-2 0 2,1 3-4,-1 0 13,-9 4-11,18-3 5,-18 3-8,16 3 6,-7 1-9,0 0 4,-1 4-9,-2 0 1,-1 0-10,2 1 0,-4 1-9,-1 2 4,-1 1 4,-1 0-8,-1 0-4,-2 3-6,1-2 4,-3 2-2,1 0-5,-1-3-4,0 2 10,-2-1-13,2 0 5,-1-2-5,1-1 5,1-1-1,0-2 0,-1 1-4,5-9 8,-8 16-9,8-16 8,-5 11-21,5-11 19,-4 8-7,4-8 1,0 0-10,0 0 7,0 0-7,0 0 8,0 0-6,0 0 10,0 0-8,0 0 9,14-5-5,-14 5 7,10-7-9,-10 7 8,11-6-7,-11 6 9,14-4-7,-14 4 4,14-2-5,-14 2 8,14-3-10,-14 3 14,14 0-10,-14 0 9,15 3-5,-15-3 9,13 2-2,-13-2 10,10 10-1,-10-10 7,10 9-1,-10-9 8,7 12 3,-7-12 7,4 11 3,-4-11 3,0 14 8,0-14-3,-2 17 5,0-8-11,-2-1 12,4-8-15,-8 16 20,2-8-21,1 0 8,-2 1-13,1-4 12,-2 2-22,0-1 7,-2 0-24,1-1-1,-1 0-1,1 0 12,0-1-17,-2-3 13,1 3-18,10-4 12,-21 2-13,21-2 9,-20 0-22,20 0 1,-22-3-23,10 0-11,1 0-27,1 0-35,0-1-13,-3-1-39,4 2-18,-2-4-45,2 2-18,1 0-84,0-2-44,1 2-52,7 5-50,-9-14-51,9 14-687,-8-15-821</inkml:trace>
  <inkml:trace contextRef="#ctx0" brushRef="#br2" timeOffset="-109726.539">9712 16876 467,'0'0'666,"0"0"-103,12 2-49,-12-2-54,0 0-39,0 0-5,14 0-53,-14 0 4,0 0-31,0 0-10,0 0-17,0 0-5,13-2-4,-13 2-13,0 0-5,0 0-15,0 0-17,0 0-13,0 0-10,0 0-5,10-3-21,-10 3-14,0 0-12,0 0-131,0 0-44,0 0 0,0 0 0,0 0 0,0 0 0,0 0 0,0 0 0,0 0 0,0 0 0,0 0 0,0 0 0,0 0 0,0 0 0,0 0 0,2-9 0,-2 9 0,0 0 0,0 0 0,0 0 0,0 0 0,0 0-385,0 0-70,0 0-32,0 0-91,0 0-80,0 0-80,-10-4-812,10 4-1189</inkml:trace>
  <inkml:trace contextRef="#ctx0" brushRef="#br2" timeOffset="-106205.002">18886 16505 550,'-3'-11'604,"-2"3"-110,5 8-36,-8-15-66,1 7-60,7 8 19,-13-13-39,5 8-48,-1 1-9,-1-1-5,10 5-39,-22-5-9,11 5-26,-2 0 1,-1 2-14,-2 1-7,0 2-19,0 1 2,-3 4-6,0 0-4,3 3-18,-6 3-6,0 1-9,4 2-7,-2 1-3,2 1-10,1 1 6,1 3-11,3 1-8,1 1-6,1-1-9,2 3 1,3-2 11,-2 2 9,6-4-24,-1 1-1,2-1-16,1-2 11,2 3-14,1-4 27,4 2-32,0-3 13,2-2-18,1 1 11,3-4-19,1 1 15,2-5-18,0 2 19,3-4-24,0 0 13,0-3-15,0-2 16,0-2-21,1-1 30,1-2-27,0 0 18,-1-3-19,5 0 12,-2-4-12,-1 2 18,0-4-22,0-1 15,0-2-3,0-1 0,1 0-11,-3-4 0,0 0-16,-2-2 33,-1 0-7,-3-1 14,-1 0 0,-3 0-20,-1-1 2,-3 0 3,2-1 1,-4 1 1,-3 1-1,0 0 1,-2 1 17,-2 0-22,0-3 4,-5 2 2,0 1-2,-1 0 17,-2 2-21,-1 0 6,1 2 3,-3 1 1,-2 3-3,0 0 3,0 1 1,0 4-6,-1 0-6,1 4 19,-2-1-26,2 3-39,-3 3 6,3-1-63,-3 4-37,1 3-45,0 0-57,1 1-53,3 5-87,0-1-89,4 5-71,2 0-82,-1 2-749,3 0-976</inkml:trace>
  <inkml:trace contextRef="#ctx0" brushRef="#br2" timeOffset="-105797.083">18760 17031 537,'0'0'661,"-2"-15"-134,-1 5-73,3 10-80,-2-19-42,2 19-41,-2-19-47,1 9-9,1 10-5,3-21-52,-3 21 43,3-20-46,1 11 0,-4 9-26,7-17-2,-2 9-25,1-1 5,-1 1-21,2 3-18,-1-2-4,-6 7 0,15-6 2,-15 6-17,17-3 5,-17 3-3,19 3-2,-7 1-12,0 1 13,0 4-14,0 0-2,0 2-4,1 3-2,0 1-8,-2 1-7,0 1-3,1 1-9,-1 1-2,0 0-3,-1-2 6,2 2-19,0-1 0,1 0 2,0-1 9,0-2-1,1 0-1,1-1-3,-1 1 1,2-2-2,-2-2-2,2 0 0,-2-3 1,2-1 0,-2-1-2,1-2 0,1 0-2,-1-1-2,-1-3 3,1 0-2,-1-2-11,1 1-34,-2-2-10,1 0-52,0-2-47,2-1-34,-3 0-70,-2-1-70,2 0-88,-2-1-49,1 1-143,-3-1-636,0-1-851</inkml:trace>
  <inkml:trace contextRef="#ctx0" brushRef="#br0" timeOffset="-102409.474">20474 14792 37,'0'0'488,"5"-20"-102,-5 20-50,1-17-43,2 9-27,-3 8-10,1-21-35,0 10-13,1 0-13,-2 11 8,1-22-1,0 12-13,-1 10 9,0-22-5,2 10 1,-2 12-2,0-20-17,0 20 1,0-21-13,0 21 10,-4-18-34,4 18 18,-4-18-23,4 18 27,-5-13-32,5 13 0,-8-10-39,8 10 0,-9-6-25,9 6 9,-11 0-19,11 0-21,-17 8 17,7 0-23,-2 2 40,2 2-19,0 2 18,-2 3-32,2 2 13,1 1-24,-1 2 29,1-1-10,3 4-1,-1-1-25,3 1-6,-1 1 3,3-2 17,1 2-22,-1-2 15,5 1-21,-1 0 17,3-2-18,0-2 23,2 2-17,1-3 18,1-1-22,2 0 26,2-4-18,1 0 17,1-2-26,2-2 16,-3-4-16,4 0 10,-2-3-15,4-3 17,0 1-18,-1-5 16,4-1-13,1-1 12,-1-3-16,-1 1 17,0-3-19,-1-1 4,4-2-1,-5-1 9,1-2-7,-1 1-1,-3-3 4,-2 0 0,-2 3-2,-1-5-2,-2 2 11,0-3-13,-2 0 23,-1 0-26,-3-1 15,-1 3-14,-2 1 15,0-2-15,-2 1 16,-2 2-15,-1 0 18,0-2 4,-2 3-5,-1 1-2,0 1 11,-2 0-6,-1 2 2,0 3-2,-3 0-6,2 4-1,-4 1-2,0 1-14,1 3-27,-4 3-59,-1 1 2,0 5-91,-3 1-11,-2 4-67,3 2-64,1 0-63,1 2-37,2 2-41,4-5-62,2 4-119,2-1-404,0-1-671</inkml:trace>
  <inkml:trace contextRef="#ctx0" brushRef="#br0" timeOffset="-101793.267">20593 15041 268,'0'0'420,"0"0"-100,0 0-25,0 0-49,0 0-9,0 0-37,0 0-11,-5-7-21,5 7-3,0 0-8,0 0 8,-4-9 11,4 9 1,0 0 6,0 0-19,-3-10-7,3 10-19,0 0 2,2-11-18,-2 11 14,2-10-39,-2 10 14,7-10-1,-7 10-11,8-10-17,-1 5 8,-7 5-2,14-10-12,-14 10-18,18-8 0,-18 8 10,15-1-11,-15 1-2,19 0 2,-19 0-1,19 7-7,-10-2-5,0 2-4,0-1-15,0 3 3,-1 1-10,-2 4 1,2-4 0,-2 4-1,1-2-8,-2 1 2,1 0-11,0 0 14,0-1-13,0 0 18,-1-1-23,0-3 19,1 3-21,0-3 19,0 0-17,1-2 22,0 1-25,2-3 11,-9-4-7,16 10 15,-16-10-17,20 3 11,-20-3-23,18-1-17,-18 1-60,20-2-29,-9-2-60,-1-2-73,0 2-68,-1-1-68,0-1-92,-2 2-158,3-3-364,-4 0-606</inkml:trace>
  <inkml:trace contextRef="#ctx0" brushRef="#br1" timeOffset="-99553.378">23690 15647 105,'0'0'619,"0"-15"-111,0 15-76,-1-13-34,1 13-11,-1-11-38,1 11-2,-4-11-21,4 11-68,-8-6 17,8 6-46,-10-4-6,10 4-56,-17 1 17,7 2 4,-1 2 0,-1 1-24,0 4 4,-3 1-13,1 0-14,-1 7-21,1-4 9,0 3-15,1 0-15,0 1-13,2 1-12,0 2 0,1-1 9,3 1-17,0-1-5,2 1-15,1-2-12,1 2 7,3-2 0,1 1-4,1-2 3,2 3-16,2-1-2,1-1 0,2-1-12,1-1 3,2-1-2,-2 0 3,4-3 2,0 0-2,2-1-4,1-2-6,1-1-2,-2-2 4,1-2 0,2-1-5,-2-2 1,3 1-1,1-3-1,-3 0 2,2-3-1,1 1 6,-2-2-9,3-1 2,-1-2-2,-1-1-1,0-1 3,-1-1 8,-1-2-7,0-1-2,-1 0 4,-2-2-1,-1-3 22,-1-1-16,-2 1-12,-2-3 2,0-1 3,-3-1 13,-1 0-15,-2 0 15,-2-1-18,-2-2 3,-2 4 0,-2-2-1,-1 2 2,-3 1 12,0 1-20,-2 2 5,-5 0-1,2 2 0,-2 3 3,-1 0-9,-2 3 7,-2 2 1,2 2-6,0 1-17,-1 5-40,2 0-31,-4 1-37,0 3-51,2 3-32,-2 4-72,3 0-51,1 3-61,1 1-57,2 3-24,2 1-80,2-1-114,0 0-338,3 1-618</inkml:trace>
  <inkml:trace contextRef="#ctx0" brushRef="#br1" timeOffset="-99004.973">23653 16100 6,'0'0'676,"0"0"-163,-8-8-85,8 8-43,0 0-42,-6-11-61,6 11-23,-4-8-12,4 8-19,-5-10-11,5 10-28,-2-12 24,2 12-44,-3-13-11,3 13-16,1-11 13,-1 11-18,3-14-8,-3 14-25,5-13 5,-5 13-12,8-13-2,-8 13-19,11-13 12,-11 13 19,17-11-4,-10 6-16,2 1-13,1-1-11,-10 5 12,19-5 3,-19 5-13,19-1-13,-19 1-10,16 4-6,-6-1-6,-2 1-3,1 3-5,2 2-2,-1 1-3,-1 1-2,-1 2 2,-1 0 0,-1 0-5,-1 1-7,1 1 9,-3 1-3,4-3 8,-4 3-8,1 0 3,0 0-2,-1-2 0,1 2 0,-1-2 6,1 0 13,2 0 8,-2-2 13,2-1-20,-3-2 2,4 1-6,-1-2 11,2-2-14,-2 1 36,3-2 13,-9-5-22,19 7-13,-19-7 21,22 3 14,-22-3-11,22 0-27,-22 0 12,23-3-2,-13 1 10,1 0-21,1-1 5,-2 0-17,0-1-9,-10 4 1,17-8-2,-17 8-6,15-9 3,-7 5 2,-8 4-8,13-11-1,-13 11 1,9-10-3,-9 10-4,6-11-30,-6 11-61,5-11-37,-5 11-30,4-14-35,-4 14-49,5-12-30,-5 12-75,1-14-81,-1 14-99,-2-12-80,2 12-218,-6-10-338,6 10-782</inkml:trace>
  <inkml:trace contextRef="#ctx0" brushRef="#br3" timeOffset="-93608.11">18880 17759 682,'0'0'571,"4"-11"-90,-4 11-67,7-11-59,-7 11-60,7-11-32,-7 11-12,12-11-44,-12 11-15,10-9-26,-10 9 5,11-7-20,-11 7 2,11-5-15,-11 5-7,0 0-23,13-3 10,-13 3-11,0 0 19,10 3-34,-10-3-10,0 0-18,1 12 1,-1-12-6,-3 9 23,3-9-26,-7 11 10,7-11-27,-9 14 13,9-14-5,-12 12 3,6-5-23,-2-1 13,2-1-20,6-5 19,-13 11-21,13-11 22,-13 6-16,13-6 25,-10 6-7,10-6 27,-9 5-20,9-5 31,0 0-35,0 0 7,-14-3-35,14 3 9,0 0-18,-1-9 14,1 9-26,2-12 25,-2 12-27,8-12 21,-2 4-20,-6 8 14,9-10-1,-9 10-1,9-9-3,-9 9-1,12-8 0,-12 8 1,11-7-1,-11 7-17,11-5 34,-11 5 12,0 0-12,17 0 17,-17 0-16,11 5 29,-11-5-32,9 7 22,-9-7-33,5 10 26,-5-10-30,2 12 29,-2-12-30,0 16 28,0-16-35,-4 16 28,1-9-27,-2 3 27,0-3-35,-1 0 33,1 1-31,0-1 30,5-7-31,-13 12 37,13-12-41,-10 9 35,10-9-28,-10 8 26,10-8-29,-12 5 32,12-5-29,0 0 26,-14-2-33,14 2 30,-7-5-27,7 5 21,-8-10-29,8 10 31,-4-14-29,4 14 31,1-13-8,-1 13-1,3-14 7,-3 14-2,8-15-5,-8 15-5,9-13-5,-9 13-8,9-9 14,-9 9-2,10-6 4,-10 6-1,0 0-2,16-1-24,-16 1 43,11 2-36,-11-2 21,10 5-19,-10-5 34,6 7-30,-6-7 31,4 8-28,-4-8 28,3 10-31,-3-10 25,0 0-29,-2 13 42,2-13-39,-4 9 34,4-9-32,0 0 31,-6 11-31,6-11 29,0 0-31,-10 7 34,10-7-37,0 0 34,0 0-35,-13 0 32,13 0-31,0 0 24,-8-7-28,8 7 17,-4-12-77,4 12 8,-3-13-77,3 13-33,2-16-72,-2 16-80,4-17-96,-4 17-99,9-14-96,-9 14-758,12-12-982</inkml:trace>
  <inkml:trace contextRef="#ctx0" brushRef="#br3" timeOffset="-92495.076">20346 17804 598,'0'0'555,"0"0"-100,7-9-68,-7 9-56,0 0-62,10-7-25,-10 7-9,0 0-9,13-1-13,-13 1-14,0 0-18,13 0-32,-13 0 0,0 0-19,13 1-9,-13-1 0,0 0 6,9 7-17,-9-7-5,0 0-15,7 9-6,-7-9-15,0 0-9,-3 15-12,3-15-7,-7 10-9,7-10 1,-8 11-15,8-11 0,-11 9-2,11-9-6,-10 7 3,10-7-3,-11 8-1,11-8 20,-10 4 0,10-4 20,0 0-4,-16 4 7,16-4-17,-9-4 2,9 4-25,-6-7 9,6 7-12,-5-7 5,5 7-15,-1-13 14,1 13-17,5-14 13,-5 14-5,5-12 1,-5 12-7,10-13 7,-10 13-13,12-11 15,-12 11-16,15-8 21,-15 8-19,14-7 15,-14 7-12,15-2 28,-15 2-22,14 1 22,-14-1 1,14 6 13,-14-6-8,12 9 12,-12-9-21,9 12 19,-9-12-23,4 15 17,-4-15-24,-2 15 20,2-15-26,-6 21 20,2-13-31,0 1 26,-1 1-23,0-3 21,-1 1-23,-1-1 21,1 1-18,-1-2 17,7-6-20,-10 9 32,10-9-10,-10 6 24,10-6-22,0 0 31,-14 2-31,14-2 16,0 0-27,-9-9 18,9 9-26,-5-10 20,5 10-20,0-15 16,0 15-14,1-13 10,-1 13-21,5-16 22,-5 16-21,4-15 21,0 6-23,-4 9 26,5-12-20,-5 12 19,5-12-31,-5 12 26,4-10-28,-4 10 30,4-8-21,-4 8 18,0 0-21,0 0-3,5-11-63,-5 11-15,0 0-66,0 0-67,0 0-54,0 0-48,0 0-41,0 0-61,0 0-57,0 0-171,0 0-385,0 0-661</inkml:trace>
  <inkml:trace contextRef="#ctx0" brushRef="#br3" timeOffset="-89884.186">22193 17587 511,'0'0'494,"0"0"-98,1-14-33,-1 14-49,0 0-17,-1-14-28,1 14-15,-4-8-15,4 8-11,-5-9-17,5 9-28,-8-6 41,8 6 8,-10-7-19,10 7-31,-13-5-1,13 5-7,-18-4 4,18 4-11,-22-3-8,22 3 0,-20 0-13,7 2-9,2-1-4,-2 0-11,-1 2-8,2 0-6,-2 0-9,3 1 6,-3 3-8,2-2-9,2 1-23,-1 0-10,2 2-7,-2 1 15,2-1-5,2 2-4,-1 1-9,0 1 5,2 0 24,1 1-9,0 1-10,0 2-13,2 0 20,-1 1 0,2-1-78,-2 1 61,1 0-71,2 0 72,0 0-64,1 0 59,0 0-36,0 0 64,1 0-71,0-1 54,3-1-59,-1 0 64,2 2-54,-1-3 52,2 1-54,0-1 51,5 1-66,-4-2 61,4 3-15,1-3 4,0-1-7,-1-1-6,2-1-6,0-1 1,1-1-6,0-2 1,1 0-2,1-1-1,-1 0 0,2-2-1,-1 1-51,0-2 58,1 0-54,-1-1 59,0-1-54,1 0 56,-3-1-53,4-1 52,-1 1-66,-1 0 73,0-3-57,0 2 62,-2-2-59,1 1 57,0-1-49,-2-2 44,0 1-53,-1 1 55,1-1-50,-3 0 46,1-2-48,-2 2 53,2-2-56,-1-2 54,0 1-51,-2-1 51,1 1-56,-1-4 53,0 0-16,-1-1 4,-1 0 6,2 0-19,-2-2 0,-1 0 0,-1-1 0,1 0 0,-2 1 0,2 0 0,-4 3 0,0-3 0,-1 2 0,0-2 0,-1 3 0,0-3 0,-2 1 0,1-1 0,-1 0 0,-1-1 0,0 2 0,1-1 0,-3 3 0,0-1 0,-1 1 0,-1-2 0,0 4 0,-2-2 0,0 3 0,-1-1 0,-3 1 0,2 1 0,-2 1 0,-2 1 0,0-1 0,-1 3 0,-1 1 0,0 0 0,-2 1-101,1 0-77,1 0-45,-1 4-65,0 1-43,0-1-63,3 0-48,0 1-87,1 2-52,4 1-79,-2 0-759,1 1-1025</inkml:trace>
  <inkml:trace contextRef="#ctx0" brushRef="#br3" timeOffset="-89324.156">22155 17950 268,'0'0'542,"-9"-5"-87,9 5-61,0 0-42,0 0-33,-6-9-40,6 9-23,0 0-14,-2-13-11,2 13-4,0 0-8,0-14-9,0 14-9,1-11 3,-1 11-45,4-12 9,-4 12-8,6-13-19,-6 13 4,6-17-24,-6 17 3,10-14-10,-10 14 7,12-13-26,-4 6 11,0 1-2,1 0 10,1 0-42,-1 2 6,0-1-22,-9 5 49,21-4-27,-21 4-1,21-1-19,-10 2 20,0 3-28,0-1 30,-1 4-44,1 3 33,0 1-45,1 2 34,-1 3-45,-2 2 66,0-1-72,1 3 58,-2-1-42,-2 1 55,1 1-71,-1 0 55,0-1-67,-1 1 59,1-1-3,-3-1 13,3-2-8,-1 2-9,0-2-9,0-1-2,0 0-4,1 1 1,0-3 6,1 3 0,-1-2-1,2-1 0,0 1-2,1-3 6,0 0-1,1-2 1,1 2-7,1-2-3,1-3-8,2 0-3,0-2-6,2 0 4,1-1-19,-2-1 0,2-3 0,0 0 0,1-2 0,-1 0 0,0-2 0,1 0 0,2-3 0,-2 0-80,1-1-51,-3-2-120,0 0-86,-5 1-74,2-1-96,-2 1-144,-2-2-132,-1 0-813,-1 2-1247</inkml:trace>
  <inkml:trace contextRef="#ctx0" brushRef="#br4" timeOffset="-85215.162">25432 16493 308,'-12'-2'547,"1"-1"-120,11 3-38,-20-6-39,20 6 8,-20-3-48,20 3-20,-16-5 2,16 5-10,-14-3-7,14 3-36,-12-2-27,12 2-35,0 0-19,-10-4-10,10 4 22,0 0 14,0 0-18,20-2-5,-4 2-6,6 0-8,5-1-5,12 1-7,3 0-22,9-2-1,4 2-8,3-1-14,-2 1-22,1 0-10,-2 1-13,-1-1-13,0 0 4,-2 2-13,-3-2-4,-7 1-7,-3 1 1,-1-1-5,-8-1-1,1 1 0,-2 1 0,-2-1-3,-6 0-1,-4 0-4,0-1-12,-2 2-63,-1-2-51,-14 0-68,21 0-57,-21 0-59,15 0-94,-15 0-76,0 0-1,0 0-154,0 0-562,0 0-807</inkml:trace>
  <inkml:trace contextRef="#ctx0" brushRef="#br4" timeOffset="-84754.168">25364 16716 178,'-13'3'712,"13"-3"-139,-16 5-66,7 0-48,9-5-47,-12 2-34,12-2-40,-10 5-34,10-5-13,0 0-54,-14 1-25,14-1-48,0 0-24,0 0 5,0 0 34,0 0 4,0 0-21,8 8-31,-8-8-5,23 3-9,-5-2-7,2 0-22,7-1-7,2 0-18,11 0 14,-1-1 0,13-1-5,-3 0 7,5-1-7,1 2 7,1-2-12,-1 3 15,0-1-23,-1 1-3,-2 0-19,-2 1 11,-8 1-27,-2-1 10,-2 0-20,-3 2 6,-5-3-12,-3 2 8,-5-1-16,-3 0 9,0 0-4,-5 1 16,-1-2-34,1 1-51,-14-1-61,18 1-82,-18-1-88,0 0-74,0 0-89,0 0-80,0 0-88,0 0-207,0 0-312,-18 0-761</inkml:trace>
  <inkml:trace contextRef="#ctx0" brushRef="#br4" timeOffset="-84190.091">25773 16176 497,'6'-13'708,"-3"4"-149,1 0-42,-4 9-66,9-14-16,-9 14-91,5-12-29,-5 12-62,4-10-12,-4 10-52,0 0 19,0 0-35,0 0 1,0 0-5,-11 2-6,-1 6-28,-3 4-21,-3 0-20,-5 4-16,-3 4-4,-6 3-12,1 1-4,-7 0-9,1 0-10,-7 5-5,5-3-5,-1-4-7,2 2-6,-1-2-4,1 0-1,2-3-3,3 1 1,-1-2 0,3-1-3,4-2-2,2-4-4,4 0-1,4-1 9,0-3 2,4-2-6,-1 3 1,6-3-1,-1-1 0,9-4 5,-18 7-8,18-7-3,-11 7-4,11-7 1,0 0 0,-5 7 1,5-7 2,0 0-1,11 8 0,-2-3-1,5 2 4,-1 0-6,5 3 5,4 4-7,1 3 4,6 2 4,2 3-5,1 3 13,1 3-8,3 0 0,6 7 1,2-1 2,0 3 2,2-2-10,4 2 61,-2-5-18,-2 2 24,0-3-17,-2 1 23,-11-8 1,1-2 35,-4-1-23,-6-4-11,1 0-1,-4-2 17,-4-3-13,-1-1-12,-4-3-12,1 0-3,-2-1-10,-2 0-13,-2-2 2,-7-5-8,14 9 1,-14-9-4,11 8-9,-11-8 4,11 7-113,-11-7-103,0 0-121,11 5-150,-11-5-225,0 0-296,0 0-450,0 0-1063</inkml:trace>
  <inkml:trace contextRef="#ctx0" brushRef="#br4" timeOffset="-83342.783">27218 16380 373,'5'-10'597,"-1"1"-54,-4 9-76,4-14-47,-4 14-55,2-15-50,-2 15-13,-2-12 4,2 12-42,-8-16-2,8 16-45,-14-13-21,5 8-9,0 0-17,-5 0-19,3 3-17,-5 1-16,-1 2-1,-4 3-19,-2 1 1,-1 5-16,-3 2 7,-2 3-35,4-1-11,0 3-1,0 0-10,4-2-9,0 2-6,5-2-3,3-2-4,-1 0-6,3-1 3,4-2-11,-1 1 11,2-3-2,2 3 2,4-11 5,0 15-3,0-15-4,10 10-4,-10-10 5,15 9-1,-4-5-3,3 0 0,1-2-2,3 1-1,1 0 2,3 1-3,2-2 1,-1 3-4,4-2 1,-4 2 2,1 2-3,-1-2 2,-3 0-5,-3 2 3,0-2 2,-4 1 2,1 0 5,-5 1 31,-3-1 33,-6-6 4,8 15-1,-8-15-1,-4 16 21,-2-7 13,0-1 6,-3 1-21,-3 0 14,-1-1-26,-1 0 0,1 0-11,-6 0-2,0-2 3,-2 2-23,0-3-7,0 2-8,-4-4-16,2 2 6,0-3-1,2 1 0,0-2-9,1 0 5,0 1 4,2-2-28,-1-2-74,4 0-65,-1-2-43,3 0-61,2 2-48,-1-1-50,3-1-86,9 4-74,-14-5-63,14 5-73,0 0-649,0 0-898</inkml:trace>
  <inkml:trace contextRef="#ctx0" brushRef="#br4" timeOffset="-82882.072">27530 16612 227,'5'-10'754,"-1"-1"-153,-4 11-62,5-17-70,-5 17-57,3-14-9,-3 14-36,0-12-56,0 12-50,-3-11-53,3 11-23,-9-5 14,9 5-28,-13 3 0,3-1-21,-3 6-2,2 1 3,-1 2-25,-3 0 1,3 3-20,-1 0-7,1 1-22,1-2-16,3 1-13,1-1-6,1 2-8,0-2-5,4-2-4,0 1-6,4-1-3,0 1-5,3-2 3,-1 0-2,5-1-5,2 0 4,-2-3 0,5-1-3,-1-1-3,1-2 2,-3-1-2,6-1-1,-4-2 1,0-1 0,2-1 1,-2 0 0,0-3 1,0 0 0,-1-3-1,-2-1-1,-1 1-1,-2-2 7,-2 0-8,-3 0-1,-2 2-2,0-1-2,-4 0-1,0 0-1,-6 2-1,1-2-1,-5 3 1,3 1-1,-4 2-5,-1 1-1,-3 1 6,2 1 0,-1 2-31,0 0-70,-1 2-71,1 2-70,3-1-71,-1 2-55,3 0-32,2 2-30,1-4-22,4 4-29,6-7-156,-7 10-298,7-10-515</inkml:trace>
  <inkml:trace contextRef="#ctx0" brushRef="#br4" timeOffset="-82537.284">27715 16445 126,'2'-16'589,"0"3"-78,0 1-82,0-2-22,0 2-72,-2 0 18,2 2-8,-2 10-9,2-19-19,-2 19-13,2-16-22,-2 16-24,0-13-17,0 13-31,0 0-25,2-13-7,-2 13 42,0 0 15,0 0-23,4 8 52,-4-8-10,7 17-1,-1-6-38,-1 5 7,-1 0-19,3 4-24,-2 1 20,-1 0-32,3 1-18,-3 1-136,3 0-13,-4-1 0,1 0 0,-2 1 0,1 0 0,-2-1 0,0-1 0,-2-1 0,1 0 0,-1-1 0,-2 0 0,3-2 0,-2 0 0,0 0-354,0-3-72,2-3-67,-1 2-65,1-13-80,-1 18 3,1-18-56,0 15-706,0-15-1001</inkml:trace>
  <inkml:trace contextRef="#ctx0" brushRef="#br4" timeOffset="-81817.73">27986 16613 290,'0'0'758,"-1"-18"-134,1 18-10,-3-12-78,3 12-64,-2-10-66,2 10-75,0 0-16,0 0-32,-8-7-33,8 7-18,-8 8-36,8-8 20,-7 14-22,3-4-34,1 0-10,1 1-32,0-1-18,2 2-19,0 1-8,2-2-4,1 4-23,1-3-9,1 0-6,1 0 6,4 0-20,-4-3-2,3-1 0,4 1-2,-2-3 6,0-1-2,1-3-12,0 1 12,-12-3-23,22 1-32,-11-3-16,3-1-24,-1-1-8,0-4-28,-1 1 4,-1-3-2,3-3-20,-1-1 8,-2-1 12,0-2 9,-1 2 12,-4 0 37,3 1 4,-4 2 7,-1 2 10,1 0 6,-1 0 17,-4 10 0,4-13 18,-4 13 25,0 0-5,0 0 49,0 0-2,0 0 24,0 0-12,0 0 22,-8 11-13,8-11 7,-5 15-20,3-5-16,0-1-19,2-9-2,0 20-6,0-20-9,2 17-5,0-5-6,3-4 0,-1 1-5,2 0 8,2-2-13,1 1 2,1-3-4,4 2 6,-1-2-28,-1 0-42,1-4-26,0 2-19,2-2-20,0-2-5,1-2-28,-1 2-14,2-6-28,1 1-6,-1-3 4,3-3-4,-2-4-2,0 0 22,1-3 14,-1-2 16,0-1 17,-4-3 31,0 3 23,-3-3 11,-2 0 21,-1 2 6,-2-2 18,-2 3 27,-1 0 10,-1-2 5,-2 4 38,0 0 10,-2 1 27,0 0 26,1 4 14,-1-1 26,0 4-12,0 0-10,0 2-19,2 10-19,-2-17-9,2 17 20,0 0 31,0-10 30,0 10-19,0 0 64,2 8-18,-2-8 15,3 21-9,1-6 15,-2 2 0,0 0-21,0 5-42,1 0-9,-2 1-20,-1 2-19,1 0-17,-1 0-27,-1 0-12,0-1-11,0 0-5,-1-2-6,0-1-2,0-3-9,1 1 0,0-1-8,-2-2-14,2 0-77,1-3-81,-1 0-44,1-13-56,-2 20-43,2-20-37,0 16-36,0-16-64,-2 10-74,2-10-41,0 0-178,0 0-491,0 0-834</inkml:trace>
  <inkml:trace contextRef="#ctx0" brushRef="#br4" timeOffset="-81425.974">28310 16598 137,'-18'-3'809,"3"0"-197,5 1-88,10 2-94,-18-4-101,18 4-68,-11-3-53,11 3-28,0 0-34,0 0-34,14-4-24,1 3-16,5-1-11,9 0-12,-1 1-15,10-2 0,2-1-13,3 3 0,3-3-4,0 0-1,-1-1 1,2 1 1,-8-2-7,4 0 6,-5 0-1,-3 0 4,-1 0-7,-2-1 16,-8 4 24,1-2 29,-7 1 15,0 1 1,-4 1 2,-3-1 8,2 3-8,-13 0-17,18-3-17,-18 3 3,13 1 29,-13-1 1,7 5 7,-7-5 3,6 11 2,-6-11-27,4 15 6,-4-15 3,3 20 18,-2-8-22,-1 0 20,2-1-28,-1 1-20,-1 0-5,1 1-13,0-1-7,1 1-15,-1-1-1,2 0 5,-1 1-15,1-2 1,1-1-11,0 1-53,0-2-46,1-1-48,-5-8-65,12 13-55,-12-13-71,14 5-45,-14-5-41,15 1-80,-15-1-60,14-1-574,-5-3-753</inkml:trace>
  <inkml:trace contextRef="#ctx0" brushRef="#br4" timeOffset="-81090.182">29058 16433 560,'-13'-2'733,"1"0"-114,12 2-56,-17-3-77,17 3-70,-14-1-66,14 1-51,-12-1-43,12 1-44,0 0-43,0 0 22,-11 2 17,11-2-44,0 0-12,7 7-38,-7-7 3,15 3-25,-15-3-2,21-3-33,-9 3 6,3-2-20,-2-1 3,3-1-26,-1 0 16,-1 0-5,-2-1 56,2-2-43,-2 1 24,-2-2-31,-1-2 18,-1 3-20,-3-1 37,-1 1-48,-4 7 26,4-17-26,-4 17 10,-2-16-32,2 16 24,-6-16 1,0 9-18,-1 0-3,-3 0-2,1 2 15,-1 3-67,-2-1-57,1 1-14,11 2-46,-21 3-46,12 1-35,0 0-57,3 2-34,-2 1-38,5 3-32,3-10-42,0 20-97,2-7-514,5 0-678</inkml:trace>
  <inkml:trace contextRef="#ctx0" brushRef="#br4" timeOffset="-80701.42">29439 16549 146,'0'0'817,"0"0"-143,-7-5-77,7 5-76,0 0-45,-17-1-42,17 1-54,-18 2-48,9 2-44,-2 1-46,1 1-25,0 3-50,1-3-18,-1 2-44,4 0-4,-1-1-26,2 2-3,1 0-31,4-9 13,-4 15-25,4-15 13,4 15-25,-4-15 14,10 13-18,-2-6 14,3-3-21,2 2 17,3-1-21,-2-3 22,5 1-25,-2-2 16,2-1-20,-4 0 19,3 0-10,1-4 10,-2 1-17,2-2 19,-4-1-15,4-4 15,-1 0-23,-4-1 21,-1-1-20,0-2 21,-4 1-17,-1 0 17,-1 0-16,-2 1 50,-2 0-25,-2 3 10,-1 9-27,-1-21 17,-3 13-21,-1 0 12,-3 2-21,-1 2 19,-2 2-19,-3 0 19,-2 2-12,0 2 3,-1 1-93,-1 1-74,4 3-71,-1-1-68,3 2-67,1 0-55,3 0-36,4 0-76,-1 1-660,5-9-806</inkml:trace>
  <inkml:trace contextRef="#ctx0" brushRef="#br4" timeOffset="-80272.686">29780 16570 771,'0'0'680,"10"-5"-94,-10 5-86,9-5-98,-9 5-78,0 0-49,0 0-9,14-2-30,-14 2-3,7 7-19,-7-7-10,8 10-24,-8-10 9,7 17-26,-4-7-1,-1 0-13,-1 0-1,-1 2 1,2-2-9,-2-10-20,0 24-10,0-12-9,0-12-16,-2 22-4,2-22-13,-1 19-17,1-19-4,-1 16-8,1-16-1,-1 12-2,1-12 1,-2 11 45,2-11-6,0 0-18,-2 10-12,2-10-10,0 0-4,0 0-12,0 0 3,-8-7-6,8 7-6,-2-10-2,2 10 0,3-20-4,1 6-3,0-1-33,4-4 40,-1-3-39,5 0 39,1-3-38,3 4 55,0-1-58,3 3 49,2 2-50,0 3 40,4 2-31,-3 4 47,2 3 25,-2 5 95,4 1 27,-1 5 25,2 3 37,0 3 6,-3 2-195,-2 3-43,0 2 0,-3 3 0,-3 1 0,1 0 0,-5 2 0,-3 1 0,-3-2 0,-4-1 0,-2 1 0,-2 1 0,-4-2 0,-7 5 0,-6 0 0,-7 1 0,-12 6-932,3-8-1356,-10 2-2082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6:22:10.080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FFA500"/>
    </inkml:brush>
    <inkml:brush xml:id="br4">
      <inkml:brushProperty name="width" value="0.05292" units="cm"/>
      <inkml:brushProperty name="height" value="0.05292" units="cm"/>
      <inkml:brushProperty name="color" value="#008000"/>
    </inkml:brush>
    <inkml:brush xml:id="br5">
      <inkml:brushProperty name="width" value="0.05292" units="cm"/>
      <inkml:brushProperty name="height" value="0.05292" units="cm"/>
      <inkml:brushProperty name="color" value="#800080"/>
    </inkml:brush>
    <inkml:brush xml:id="br6">
      <inkml:brushProperty name="width" value="0.05292" units="cm"/>
      <inkml:brushProperty name="height" value="0.05292" units="cm"/>
      <inkml:brushProperty name="color" value="#A0522D"/>
    </inkml:brush>
    <inkml:brush xml:id="br7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438 446 703,'0'0'651,"6"-7"-37,-6 7-35,8-9-33,-8 9-74,5-9-10,-5 9-52,6-6-34,-6 6-30,0 0-33,0 0-43,7-10-53,-7 10-22,0 0-48,0 0 73,0 0-42,9 5 7,-9-5-1,5 14-27,-1 0 22,-2 0-9,1 2 6,1 1-71,-2 3 30,1 3-63,-1 1 57,1 1-129,1 0 0,0 0 0,-1 0 0,1 1 0,-2-2 0,0-1 0,2-1 0,0-4 0,-2-1 0,2 0 0,-4 0 0,5-2 0,-3-4-287,-2-11-123,2 18-52,-2-18-103,2 17-162,-2-17-69,0 0-771,2 13-1209</inkml:trace>
  <inkml:trace contextRef="#ctx0" brushRef="#br0" timeOffset="575.296">461 545 852,'-2'-11'723,"2"11"-43,-2-23-80,2 23-96,0-23-40,4 11-64,0-1-60,4 0-32,1-2-46,4 0-14,3 0-25,-1 2-5,10-1-21,-4 5-5,6-2-42,0 5-8,-3 3-54,-1 2 5,-1 1-43,3 1 37,-3 5-58,1-1 24,-3 7-44,-3-3 25,-2 8-1,-3-5-7,-4 5-8,-2 0 4,-4 0 11,-3 3-5,-1-3-8,-6 4 33,-1 4-58,-2-2 47,-3 0-56,1-3 76,-3 2-74,1-2 41,1-5-44,0-1 45,1-1-44,-1 1 43,4-5-67,-2 0 8,5-1 42,-2-2-49,9-6 1,-13 6-9,13-6 44,-9-4-41,9 4 8,0 0-13,-4-10 32,4 10-39,8-13 19,-3 4 10,6 1-12,0 0 22,3 0-15,0 0 22,1 0-12,1 3 8,2 0-4,-1 1 17,0 0-14,0 1 8,2 6-3,-1-2 24,1 5 0,0 2 1,0 1-3,0 2 13,-1 3-9,-3 0 1,-1 2 21,-1 0-9,-4 0-9,-1 3 9,-2-3-5,-2 0-7,-1 1 14,-3-3-2,-3 1-5,-1 1 13,-2-3 6,-2 3-1,-1-2-3,-2 0 64,-6 1-52,1-2-13,-2-2-11,-3 1 7,1-4 2,-4-1-11,-1 0-14,0 0 6,0-3-9,1 0 8,1-3-15,0-1-11,-1 0-45,-3-4-19,5 1-21,-1-3-47,0 0-51,4 1-47,-2-4-48,5 3-46,-3-3-102,5 1-74,3-1-90,4 1-85,2-1-591,0-1-882</inkml:trace>
  <inkml:trace contextRef="#ctx0" brushRef="#br0" timeOffset="1103.098">1441 791 174,'10'-3'707,"-2"-3"-123,-8 6-56,11-12-63,-11 12-41,9-14-32,-9 14-12,7-14-25,-7 14-54,0-15-50,0 15-1,-4-12-27,0 2 1,-4 4-19,2 1-31,-2-1-30,8 6-19,-20-3 9,20 3-21,-22 2-4,8 1-34,0 3-11,-1 2-7,0 3-3,-1 1-12,3 2-7,-1 1-1,3 0-16,2-2 5,0 5-5,2-4-12,3 1 24,1-3-28,1 0 9,2 0 0,2-2-5,0 2 4,3-4-4,2 1-4,2-4 0,0 2-31,1-4-28,3-1-33,-1 1-23,4-3-15,-4-3-11,3 1-29,1-3 3,1-1 19,-3-1 29,0-2 6,-1 0-1,-2-1 35,1-2 12,-3 0 12,0 0-13,-2 1 33,0-1 32,-1 2-6,-1 2 34,-1-2 13,-4 10 10,8-15-12,-8 15-7,6-11-10,-6 11 20,0 0 36,9-3-1,-9 3-6,0 0-11,12 7 47,-12-7-21,10 12-10,-10-12-27,7 16-3,-3-8-11,1 2-10,-1-2-5,0 3 3,1-3-4,-2 2 2,2-2-19,-1 3-72,-2-2-16,5 1-128,-4-1-113,1 0-70,3-3-127,-1 2-93,0-1-604,1-3-831</inkml:trace>
  <inkml:trace contextRef="#ctx0" brushRef="#br0" timeOffset="1430.629">2035 753 54,'6'-13'834,"0"4"-171,-1-3-33,-3 3-25,1 0-102,-3 9-37,0-16-49,0 16-36,-2-16-60,2 16-22,-10-13-23,3 9-19,-1-2-9,8 6-57,-22-3-5,9 2-22,-1 2 45,0-1-92,-2 5 29,0-1-49,-1 5 28,-1 0-69,0 5 34,1-2-66,2 2 53,-1 3-77,3 0 58,2-1-66,0 2 63,2 1-82,2-2 67,2 2-51,0-3 66,3 1-88,0-1 67,2-2-51,2 1 66,2 0-76,0-1 72,2-2-90,3 1 15,0-4-105,2 1-76,1-3-39,1 0-34,0-3-45,3 0-50,-2-2-51,0-2-4,2-2-30,2-1 38,-1 1-27,-1-3 40,-1-2-12,2 2 9,-2-3-384,2-3-324</inkml:trace>
  <inkml:trace contextRef="#ctx0" brushRef="#br0" timeOffset="1658.306">2168 762 60,'6'-21'538,"-2"-2"-198,0 1 51,-1-3-43,-3 3 1,2 1 17,-1 2-27,-2-1-9,-1 1-19,2 0-13,0 4 9,-3-2-24,3 5-12,-1 2-65,1-2-5,0 12-63,0-17-3,0 17-30,0 0 51,0 0-19,0 0 8,0 0-17,13 5-6,-10 5 22,4 2-4,-2 3-19,1 3-8,-1 2-43,2 0 14,-1 2-44,-2 1 24,2-1-43,0-1 20,-1 1-24,-1-1 25,-1 1-59,0-4-12,1 2-77,-3-3-62,0-1-71,0 1-91,2 0-57,-2-2-18,1-2-138,-1-1-83,-1 3-655,2-6-888</inkml:trace>
  <inkml:trace contextRef="#ctx0" brushRef="#br0" timeOffset="1992.916">2588 655 60,'3'-13'831,"-2"-1"-200,1 3-46,0 0-34,-2 11-80,0-19-33,0 19-31,-5-17-89,5 17-48,-9-14-24,9 14-37,-13-8-39,13 8-17,-19-7-28,19 7-13,-22 3 2,8 1-31,-1 0 21,0 4 3,-1 2-12,0 3-19,-1-1-13,3 4 35,-4 6 16,4-2-43,0 3 1,2 2-27,3-4-6,-1 1 3,4-1-9,1 2-7,1-2 1,1-3-11,2 0 6,1 0-11,1-3 6,3 1-4,1-1 33,1-1-47,1-2-7,3 1-79,-1-4-69,3 0-49,1-4-72,1 2-75,2-5-63,-2-1-26,5-1-27,1-1 2,1-3-40,2-2-20,0 1-414,4-7-522</inkml:trace>
  <inkml:trace contextRef="#ctx0" brushRef="#br0" timeOffset="2247.448">2972 573 175,'7'-17'682,"-1"0"-124,0 1-45,-2 3-13,0-3 2,-3 4-69,0 1-3,-2 0-52,1 11-12,0-18-63,0 18-31,0-15-53,0 15-17,0 0-52,0-14 18,0 14 13,0 0-23,0 0-19,0 14 10,0-14-11,2 21-34,0-5 46,0-1-50,2 3 35,-1 0-78,2 3 36,0 1-59,-1 0 46,1-1-68,-1 1 48,-1-2-59,1 2 60,0-2-78,1 3 62,-4-4-72,2-2 61,-2-2-129,2 2-39,-2-2-86,0-1-69,1 0-89,-1-2-103,0-1-110,-1-11-4,-1 23-211,1-23-440,-3 18-856</inkml:trace>
  <inkml:trace contextRef="#ctx0" brushRef="#br0" timeOffset="2445.904">2850 857 408,'-10'-4'792,"0"0"-146,2 0-82,8 4-49,-10-8-85,10 8-74,-9-9-71,9 9-56,0 0-36,3-15-40,-3 15-38,11-10-28,-2 4-20,4-1-59,0 0-86,2 0-53,3-3-69,1 3-73,-1-2-65,2 0-11,1 2-7,1 0-83,1 2-407,1-2-391</inkml:trace>
  <inkml:trace contextRef="#ctx0" brushRef="#br0" timeOffset="2781.1">3267 653 242,'0'0'640,"0"0"-142,0 0-29,0 0-44,9-5-57,-9 5-54,0 0-51,10-6-17,-10 6-37,14 0-33,-14 0-23,17 1-25,-17-1 7,23 5 3,-13-1-47,4 3-7,-1 1-14,-1 1-8,1 0-32,-1 0 0,1 2 2,-3 1-10,1 1-6,-3-2 11,-2 3-13,0-3 14,-3 0-24,-1 0 6,-1 0 6,-1-11-4,-3 20 1,1-11-23,-2 1 12,0 0 7,-1-4 4,5-6-4,-13 12 38,13-12-3,-9 9 12,9-9 13,-10 7-10,10-7 19,0 0-29,-14 0 2,14 0-8,-5-7-21,5 7 4,-4-15-4,4 15-5,1-21 0,1 10-14,2-1-41,1-2-37,3-3-92,3 2-36,0 1-29,3-1-60,0 1-27,3 2-70,0-1 46,2 0-72,1 2-66,1 0-351,7 3-372</inkml:trace>
  <inkml:trace contextRef="#ctx0" brushRef="#br0" timeOffset="3186.45">4060 605 65,'15'1'587,"-15"-1"-72,17-1-54,-17 1-31,0 0-31,0 0-49,0 0-17,0 0-6,-7 4-19,7-4-16,-19 5-33,5 0-23,1-1-20,-5 3-7,1 1 9,-2 0-24,1 2-19,0-1-44,3 4-30,-3-3-17,4 1-10,0 3-15,1-1-17,2-1 0,3 0-6,2 0-7,0-1-1,4-1 3,-2 1-5,4-11-9,3 16 11,-3-16-16,7 16-12,-2-9 7,4-5-19,1 4-29,1-4-6,0 0-26,3-1-2,1-2-12,1-2 3,1-1-1,-1 0 2,1-2 3,2-3 5,-1 1 7,-3-1 29,3-3 13,-4-1-24,1-1 21,-2 2 16,-2 0 22,0 0 13,-1 2 8,-1-1 36,0 1 2,-1 3-9,-8 7-6,11-11-24,-11 11 0,10-11-6,-10 11 18,0 0 17,15-2 29,-15 2 4,0 0-43,11 7 16,-11-7-17,5 12 11,-5-12-35,5 12 6,-5-12-11,5 17 5,-5-17-21,3 17 11,-3-17-94,4 14-61,-4-14-71,3 17-38,-3-17-96,3 15-53,2-7-56,-5-8-6,9 14 13,-2-9-123,0 1-360,-7-6-506</inkml:trace>
  <inkml:trace contextRef="#ctx0" brushRef="#br0" timeOffset="3718.118">4646 667 500,'4'-11'616,"-2"1"-77,-2 10-59,3-18-42,-3 18-28,-4-17-54,4 17 11,-8-14-56,3 7-42,-1 1-24,-3 2-18,0 0-19,-2 0-20,11 4-24,-21-2-4,9 2-4,0 3-7,-3 1-5,1 4-26,-1 2 3,0 1-30,3 2 35,0 1-47,0 2 13,2 0-43,0 2 24,2-2-32,0 2 1,3-1-32,1-1 31,1-1-22,1 1 16,2-3-29,2 0 19,1 0-53,1 0-24,1-1-56,3-2-56,0 0-31,2-4-37,1 0-27,0 0-13,4-3-21,-4 0-20,5-2 17,-1 1-16,2-5 13,1 0 3,-1-1 36,2-3 5,1-3 22,-1-2-7,2-3 25,-1-3-13,1 0 9,-1-4 4,-4-2 44,-1 1 77,0-4 119,-3-1 39,-1 2 36,-2-3-8,1 1 80,-5 5 2,0-1 70,0 2-14,-1-2 3,0 3 14,-3 4-7,2-1 1,-2 2-4,-1 1 18,1 2-35,2 3 4,-3 10-24,0-20-13,0 20-55,1-16-22,-1 16-2,0 0 39,1-11-9,-1 11 32,0 0 0,0 0-33,3 14 18,-2-3-7,0 3-38,1 3-17,0 0 62,0 3-71,-1 3 38,1 1-74,0-1 39,0 3 13,-2-2-45,3 1-8,-2 1-3,0 0-14,-1-4-57,2 2 0,1-1-112,-1-4-69,-1 0-70,1-1-55,1-2-68,0-2-84,-1-2-39,2-1-36,0 0-109,1-2-517,3-3-797</inkml:trace>
  <inkml:trace contextRef="#ctx0" brushRef="#br0" timeOffset="4198">5212 670 403,'4'-14'521,"-3"0"-11,0 2-99,-1-1-13,-2 2-29,-2-1-36,0 3-42,-5 1-5,1 1-1,1 2-37,-5 0-41,12 5-28,-22-4-3,22 4-10,-23 4 2,7 1 23,2 0-39,-1 5 6,0 2 13,-1 2-18,3 3 22,-2 0-40,2 4-1,1-1-29,1 0-10,3 0-32,0 0 9,3-1-33,0-2 9,3 1-32,1-2 29,1-1-21,2 0 6,3-2-29,1 0 30,1-3-26,2 0-22,2-1-66,2-2-22,4-2-24,-2-2-25,4-1-33,1-2-4,5-2 3,2-1-17,4-5-20,-2-2-2,5-4 2,1-3 0,-2-1 29,0-2 23,-3-1-13,-2-2 79,-3 1 4,-4 1 39,-2 2 27,-6 3 51,-2 0 14,-1 2 21,-2 5-5,-1 1 8,-1-1 27,-6 9 20,8-5 25,-8 5 0,0 0 8,0 0 1,2 11 16,-2-11-31,0 18-13,0-4-23,-1-3-12,1 1-6,0 1-7,0 1-1,1-1-21,0-1 3,1 2-2,2-3-14,-2-1-3,3 1-1,2-2-7,0-1-38,2-1-44,0-2-29,3-2-51,-1-3-33,2 0-61,1 0-26,3-3-36,2-1-31,1-4 8,1-1-66,4-4-21,0-1-64,0-3-219,-2 1-206</inkml:trace>
  <inkml:trace contextRef="#ctx0" brushRef="#br0" timeOffset="4530.793">5778 479 375,'-18'0'626,"0"2"-97,1 2-53,0-2-47,0 1-44,2 1-46,-1-1-82,5 1-27,0 0-45,0-1 42,3 3-45,8-6-24,-10 5-31,10-5 0,0 0-4,0 0-8,1 12-25,-1-12-22,13 0-2,-13 0-20,19-3-7,-7 1-11,1-1 3,-1-1 3,4 1-23,-3-3 24,-2-1 12,2 1 11,-3-3-17,-1-1 19,-1 2 11,-5-2-19,1 1 1,-2-2 20,-2 11-1,-2-22-8,-2 12-8,-1 0-4,-2 0 5,-1 0-20,-2 4-8,-3-1-16,2 0 6,-2 5-17,-1-2 4,14 4 1,-27 0 15,13 4-15,-3-1 4,3 3-14,-2-1-20,1 3-80,-2 2-43,4 3-54,-1-4-50,4 3-79,-1 0-28,2 2-74,2 3 1,2-5-67,-1 3-590,5 0-703</inkml:trace>
  <inkml:trace contextRef="#ctx0" brushRef="#br0" timeOffset="5432.881">6025 698 517,'0'0'592,"-6"-11"-19,6 11-57,-3-9-46,3 9-58,-4-9-9,4 9-58,0 0-39,-7-10-49,7 10-48,0 0-20,0 0-49,-4-10-2,4 10 8,0 0-23,0 0 16,0 0 1,-3 11-34,3-11 45,1 14-38,-1-14-1,2 20-8,-2-6 20,3-1-38,-2 0 12,1 1-46,0 1 17,1 2-32,1-2 12,-2 1-28,2-1 14,-1 0-28,3-2 28,-2 0-32,0-3 30,1 0-33,0-1 30,1-2-27,3-1 23,0-1-41,1-1 11,2-1-46,-12-3-7,25-2-42,-8-3-26,1-1-32,1-4-6,4-3-27,0-2 12,1-4 3,-3-1-7,4-4 59,-4 5 19,-1-6 13,-2 4 16,0 2 9,-5 2 18,-2 3 14,-1 3 2,-2-3 35,0 8-12,-2-2-21,-6 8 27,9-8 23,-9 8 25,0 0-1,0 0 8,10 7-17,-10-7 17,4 13-18,-4-13 6,4 20-10,0-9 19,-2 2-27,2-3 1,1 4-8,0-1 5,2 0-3,2 1 5,0-4-8,2 1-12,2 0-6,0-3-10,2-1-31,2 1-2,1-3-7,1-3-46,1 1-14,3-2-20,3-2 30,0-3-21,0 1 16,7-6 4,-1 0 4,4-6-15,-1-2 16,-1-3 31,-2 0 17,-1-2-4,-3-1 2,-3 1 36,-4 3 33,-7 4 29,-2-1 19,-2 3 18,-4 3 19,-3 1-18,-3 9 28,0-15-26,0 15 47,-11-10-29,11 10 25,-16-2-16,5 4 19,-1 1 1,-1 3-1,-2-1-12,1 4-23,-4 0 22,5 1-40,0 0-2,0-1-19,3 1 8,-1 1-35,3-1 15,0-2-29,3 1 27,5-9-30,-4 16 8,4-16-5,4 11 16,-4-11-31,9 7-4,-9-7-39,19 6-4,-19-6-40,21 0 0,-7-1 10,-1-4 30,2 4-5,-2-4 22,2 2-6,-3-2 11,-1 3 1,0-4 14,-11 6-12,19-5-4,-19 5 19,16 0 27,-16 0 3,13 5-2,-6 3 34,-1 1-9,-1 3 14,-1 5 45,1 4-31,-1 2-21,0 2-5,-1 3 4,0 4 19,-2-1 48,0-2-35,-2 5 25,1-6-5,-3 4 42,-1-3-34,1 1 65,-2-1 0,0-3-21,-1-4-7,1 1-5,-1-2 6,-2-2 8,2-3-28,-1 0-26,0-3-104,-3 0 0,2-1 0,-2-2 0,-2-1 0,1 1 0,-1-4 0,-2 0 0,0-3 0,-1 2 0,2-2 0,-1-2 0,1-1 0,-1 0-75,1-2-467,-1-3-123,-1 0-202,2-1-1038,-1-2-1631</inkml:trace>
  <inkml:trace contextRef="#ctx0" brushRef="#br0" timeOffset="6490.45">9962 640 331,'0'0'565,"7"-8"-55,-7 8-41,8-9-32,-8 9-59,5-12 4,-5 12-5,4-9-58,-4 9-5,1-10-36,-1 10-26,-5-11-30,5 11-31,-14-9-16,14 9-20,-22-4 1,7 3-35,-6 2-5,1 1-13,-6 2-23,0 2 3,-5 3-53,1-1 25,0 1-28,0 4 15,2-4-16,2 5-8,2-1-4,4-3 3,1 1-23,2 0 12,3-2-13,4 0 20,1 1-12,3-3 17,6-7-17,-2 13 15,2-13-19,13 9 0,-4-2-7,6-2 10,-1-1-20,6-1 22,1 3-20,5-2 27,-1 0-22,6 2 16,-4-1-10,4 2 11,-5 0-18,0 0 21,-4-2-13,0 1 10,-5 1-3,0-1-1,-2-2-19,-3 2 23,-3 0-10,-2 0 28,-7-6-5,8 11 13,-8-11-4,-3 11 38,3-11-35,-15 10 23,4-3-20,-5-3 28,-2 3-31,-3-3 17,-3 0-17,-1-1 2,-2 0-22,0-1 17,2 0-23,-2 1 14,6-3-25,-1 0 21,0 0-48,0-3-15,3 3-50,0 0-35,2-2-67,5 0-86,0-2-60,1 0-83,11 4-51,-12-6-104,12 6-703,-4-9-891</inkml:trace>
  <inkml:trace contextRef="#ctx0" brushRef="#br0" timeOffset="6886.069">10204 710 383,'0'0'682,"0"0"-95,14 3-30,-14-3-86,0 0-26,-6 6-35,6-6-54,-6 12-50,6-12-33,-11 15-61,6-5-24,1-1-32,1 3-23,0-1-27,1 1-14,2 0-22,0 0-3,2-1-15,3 2 1,1-1-19,3 0 2,2-1-16,3-2 5,1 1-20,4-2 18,2 1-6,-1-5-8,-1 1-5,2-3 2,-2 0-9,0-2 16,1-3-13,-2 2 8,1-1-7,-3-3 14,0-2-19,-1-1 21,-1 2-22,-4-4 13,-2-3-10,0 2-1,-4-4-11,-1 2 7,-3-1 3,-2-1 36,-1-3-21,-5 3 27,-1-2-6,-2 2 17,-3 2-31,-2 0 15,0 1-28,-2 2 21,1 4-40,0 2 27,-2 1-26,0 1 29,2 2-49,-2 3-45,4-1-95,-2 4-36,2 0-114,1 1-69,2 1-29,2-3-28,4 3-87,0 0-535,6-8-687</inkml:trace>
  <inkml:trace contextRef="#ctx0" brushRef="#br0" timeOffset="7168.588">10626 594 704,'1'-10'676,"-1"10"-42,2-17 4,-2 17-82,1-15-46,-1 15-43,-1-13-65,1 13-31,0 0-70,-2-13-49,2 13-47,0 0-42,0 0-5,0 0 14,0 0 23,0 0-73,2 15 27,-1-5-64,-1 5 39,1 2-30,0-1-32,2 2 2,0 3-13,0-4-16,1 6-45,0 0 63,1-2-65,0 1-9,0-3-74,3 2-28,-2 0-77,2-4-43,1 2-50,2-3-66,0 0-72,-4-4-58,7 0-3,-1-3-50,1 0-133,-1-3-341,1-1-625</inkml:trace>
  <inkml:trace contextRef="#ctx0" brushRef="#br0" timeOffset="7842.065">10959 784 539,'-2'-8'616,"-2"-2"-85,4 10-29,-8-13-45,8 13-60,-8-11-38,8 11-25,-9-5-23,9 5-1,-11 3-18,11-3-45,-11 10 16,6-4-61,0 3-24,-1 2-45,3-3-13,0 2-24,-1-1-11,4-9-22,2 23-1,1-14-22,2 2-3,1-2-17,1 1 17,2-2-29,3 0 21,-1-3-22,3 1 8,-2-2-51,5-2 10,-5 1-36,3-3-1,0 0-2,2-1 5,0-3-5,0 0 7,-2-4-28,1 1 0,1-3 1,-3-2 14,0 0-8,0 0 29,-2-3 15,-1 2 3,-3 0-7,0 1 42,-2-1-11,-1 1 5,-1 1-24,1 1 15,-5 10 26,5-17 33,-5 17-19,5-13-19,-5 13 10,0 0 2,4-12 15,-4 12 16,0 0-4,0 0 33,2 12-15,-2-12 18,-2 15-32,2-15 14,0 20-18,2-9-7,-4 1-18,4-1 5,-1 1-22,1 0 22,2-1-19,1 0 18,0 0-25,2 0 0,-1-1-60,4 0-37,2-2 0,-3 0-60,5-2-60,-1-2-24,3-2 1,-1 1-22,2-1 10,-1-2-1,1-2 5,1-1 4,2-1 13,-1-2 44,-1-1 14,1-3 39,-1-1 34,-3-1 25,-1-3 10,0 0 27,-5-2 2,-1-2 55,0-1 0,-2 0 41,-1-3 29,-3 3-12,0-3 38,0 0 8,-2 2 29,-2-2 15,-2 1 11,3 4 24,-1-2-27,1 3 42,-2 2-28,3 3 4,0 0-35,0 12-31,-4-19-36,4 19 2,-1-12 51,1 12 1,0 0-2,0 0 34,0 0-5,1 12-13,-1-12 36,4 22-54,-2-6 25,0 2-61,0-1 50,1 2-47,-1 3-14,0-1-25,0 2-16,0-1 11,1 0-20,0 0-31,0-3 18,-1 1-15,1-2-6,0-1-1,1 0-86,-2 0-55,1-2-23,1-1-73,-2-3-29,2 0-48,-2-2-51,1 1-73,-3-10-33,5 16-33,-5-16-102,4 11-664,-4-11-866</inkml:trace>
  <inkml:trace contextRef="#ctx0" brushRef="#br0" timeOffset="8200.839">11432 719 634,'0'0'600,"-11"-4"-129,11 4-53,0 0-65,0 0-55,0 0-68,9-7-10,2 5-60,4 0-4,6 0-7,5-1-55,2 0 8,5 1-7,3-4 1,0 2-25,-1 1-14,3-3-13,-2 0 2,1 2-16,-8 1 38,-1 0-23,-3 0-7,-3 0 8,-4 2-15,-3 1 12,-1 0 62,-1 1 37,-3 2-14,-2 2 29,-8-5-26,12 11 30,-8-2-29,-1 2 17,-2 2-34,2 0-13,-6 4-26,3 0 7,-1 0-33,1-2 9,0 1-26,0 1 24,1 0-42,2-3 17,-3-3-21,2 2 13,1-2-28,1 0 32,0 0-26,1-3 14,2 0-21,1-2-5,1-1-45,1 0-43,0-4-54,-10-1-55,25 0-59,-11-3-53,2 0-40,1-3-43,2-1-25,3-4-96,-4 0-597,3-9-735</inkml:trace>
  <inkml:trace contextRef="#ctx0" brushRef="#br0" timeOffset="8518.489">12112 599 349,'-24'4'622,"1"2"-81,1-1-57,2 2-64,2-1-64,4 2-62,-1-1-10,5 0-58,0-1-21,5 1-47,5-7 37,-9 13-22,9-13-32,5 11-33,-5-11-15,17 10-15,-5-8-25,3 1 11,1-3-24,4-2-11,0 1 14,4-3 6,-1 0 23,4 1 16,-2-3-21,-4-1-13,1 0 9,-6-3-9,2 2 11,-5-1 8,-4-1-11,1-1 5,-4 2-13,-2-2 15,-4 11-11,2-19-6,-4 7-9,0 4-4,-7-4-4,0 2-8,0 3-16,-4-1-5,-3 4-4,0 0 2,-2 1 12,2 2-15,-3 2-36,0 3-33,2-1-63,-1 4-61,-1 2-86,2 0-61,1 1-43,4 1-29,3-2-47,0 4-108,5-5-442,2 3-610</inkml:trace>
  <inkml:trace contextRef="#ctx0" brushRef="#br0" timeOffset="8870.041">12458 744 742,'0'0'624,"-4"-9"-51,4 9-71,-11-2-47,11 2-41,-14 2 1,14-2-83,-17 2-52,17-2-55,-19 3-38,19-3-37,-17 8-20,17-8-41,-14 12-2,8-4-8,6-8-9,-5 16-18,5-16 0,2 18-21,0-8 3,2-1-16,3 1 12,1 0-13,2 0 11,1-4-17,4 2 8,-2-1-19,1-2 16,3 0-14,-1-2 11,-1-1-12,4 0 14,-4-1-7,-1-4 11,3 1-2,-3-1 2,1-3-14,2 0 12,-6-1-6,1-3 6,-1 0-15,-1 0 9,-4-2-8,0 0 5,-4 1 0,-1 1 20,-1-2-41,-1-1 37,-3 5-11,-4-3 7,2 1-22,-3 2 7,-2 0-20,0 3-9,0 1-67,-1 0-76,3 2-74,-2 0-64,11 2-98,-25 0-7,25 0-41,-16 3-43,16-3-539,-13 6-645</inkml:trace>
  <inkml:trace contextRef="#ctx0" brushRef="#br0" timeOffset="9271.175">12665 747 316,'0'0'600,"19"6"-60,-8 0-42,2 0-42,-2 0-50,-2 1-31,3 3-25,-1-3-25,-1 3-37,2-2-42,-1 1-21,1 2-40,-1-2-8,0 2-37,-1-1-29,0-1-15,-1 0-16,1-3-2,-4 1-13,1 1-13,-7-8 1,11 9 39,-11-9-5,10 10 24,-10-10 34,8 6-11,-8-6 9,0 0-51,0 0-4,0 0-38,0 0 12,0 0-32,0 0 17,0 0-21,0-12 10,0 12-29,-4-15 13,0 4-14,3-1 4,1 0 5,-2-5-4,2 0-22,2-2 12,-1 1-28,5-3 32,0 0-23,3 1 33,3 1-29,1 0 29,1 3-25,1 3 5,2 0 12,0 4-16,1 1 50,-3 5-21,6 1 60,-3 3-10,-2 1 44,4 3-58,-2 2 61,2 4-16,-4 0-19,2 0-15,-2 5-13,-1-2-33,-1 1 17,-1 1-8,-4 0-23,1 0 26,-2-2-54,-3 1 52,-1-1-74,-2 3 10,-2-3-112,-2 1-91,0 1-124,-3 0-115,-3 1-183,-2 0-147,-3 0-781,0-3-1236</inkml:trace>
  <inkml:trace contextRef="#ctx0" brushRef="#br0" timeOffset="10743.866">15199 516 543,'0'0'621,"0"0"-119,0 0-22,-5 6-34,5-6-33,0 0-17,0 0-34,13-1-50,-13 1-41,19-2-61,-8-1-8,4-2-26,1 0-24,-1-2-5,6 0-29,-3 0-6,0-2-37,1-1 11,-2 2-19,-2 0-16,-2 0-2,3-6-2,-3 4-12,-2 0-5,0 0-16,-1-2 10,-3 3-8,-1-1 5,-3-1-23,-1 0 4,-2 11 14,-2-22-5,0 13-26,-2 0 12,-2 1 1,-2-5 13,-2 6-30,2 0 20,-5 0-9,-1 1 6,2 2-6,0 2 4,-1-1-3,-1 3 8,1 0-15,-1 0 1,0 1 4,3 2 16,-1 0-4,1 2 9,-2 0-25,1 4 2,2 2 14,0 1 6,4 0-9,-2 2-4,4 3 1,-3 0 16,5 4-12,1 3-6,1-3 36,1 4-18,1 3 17,0 3-1,3 3 24,-1 2-17,0-2 8,0 8-22,-1 1 25,0 0-9,0-6 28,-2 1-20,-1 1 11,-1 0-28,-2 4 21,3 2-20,-3-7 5,1 0-12,-1-1 12,1-1-6,-2 0-2,1-2-10,1 0-6,0-6 4,-2 3-7,4-5 2,0 0 0,-2-1-10,4-5 2,-2-2-6,2 1 26,2-2-12,-2-2-3,2-1-22,0-1 16,0-4 1,1 2 3,2-3-7,0-2 2,2-2-3,0 0 5,2-1-14,2-3-3,-1-2-20,2 0-1,0-1 0,1-2 0,-1-2 1,0 1-4,-1-5 5,0 2 9,0-3-6,-3 1 4,3-3-5,-4-3-22,0 0 14,-1-2-36,-1 0 13,-3-1-23,0-3-9,-4 3-17,-2-5 0,-2-1-29,-2-4 21,-4 0 6,-4-5-7,-5 3 9,-1-1 27,-3-3-15,-1 7 30,-3 4-9,1-1 23,-4 4-2,1-2 13,3 10-5,2-4 7,-2 4 9,2 1 15,6 2 20,-2 0-27,6 3-7,1 0 14,0 0 12,3 1-1,10 7-18,-13-9 8,13 9 5,-3-9-12,3 9 13,0 0 26,8-8-24,-8 8 6,13-3-4,-13 3 8,18 1-7,-5 1-14,1 1 19,1 1 15,2 0-18,0 2 0,3 1-4,-1-2 9,0 2 3,1 1-7,1-3 8,-1 3 1,1-2-4,-3-1 5,4 0 0,-4-2-4,3 1 12,-4-2-9,4-1 7,-3-1 15,0-1 20,-3 1 7,0-2 28,-2-3 4,-1 4 6,1-5 7,-3 1 7,-1-1 23,-1 0-22,1-2-4,-4 0-2,0 2 2,-5 6-18,5-15 11,-5 15-16,-1-16-1,1 16-26,-7-12 2,7 12-18,-10-12 3,10 12-21,-15-10 3,15 10-20,-19-6 11,7 5-18,12 1 18,-23 1-55,12 1-57,-2 2-45,3 0-85,-1 2-84,1-2-73,1 1-52,9-5-61,-13 10-141,13-10-381,-5 10-632</inkml:trace>
  <inkml:trace contextRef="#ctx0" brushRef="#br0" timeOffset="11060.346">15791 740 172,'0'0'886,"7"-5"-226,-7 5-65,0 0-146,12-4-53,-12 4-61,0 0-41,15 1-21,-5 2-28,1 2-33,1 2-33,4 2-31,0 0-36,1 3-30,-1 1 0,-1 2-29,0-1-2,-1 1-13,-4 0-42,3-1 25,-3 1 19,-2-1-21,-1-3 5,-1 0 1,-3-2 6,0 0-8,-3-9 17,3 13 4,-3-13 3,-3 10-3,3-10 14,-5 7-12,5-7 7,0 0-17,-14-1 18,14 1-9,-8-8-10,8 8-24,-8-13 10,5 5-18,3 8 9,-2-21-31,2 21-50,3-22-78,2 6-76,2-1-88,2-1-94,3 1-49,0 1-154,3-1-573,-2 0-791</inkml:trace>
  <inkml:trace contextRef="#ctx0" brushRef="#br0" timeOffset="12031.881">18164 727 204,'0'0'660,"-3"-12"-176,3 12-108,-1-19 25,1 19-26,0-18-52,0 18-3,0-18-30,0 18-4,-1-20-12,1 20-29,-4-21-4,1 11-55,-3-4-39,0 4-3,-2-1-13,-1 2-19,-2-1-5,0 3-24,-1 0-8,-1 1-6,0 1-8,-2 1-22,2 0-13,13 4 0,-25 0-8,14 4-4,-1-3-11,-1 3 8,3 2-3,-1 2-2,2-2 12,2 3-7,2 1 9,3 0-10,0 0 2,5 3-19,2 1 29,5 4-15,7 0 9,2 3-17,7 3 20,3-1-19,1 0 20,3-1-17,0 0 12,-1 0-15,0-1 7,-3 1-10,-1-2 5,-5-1-7,-2-1 13,-3 0-17,-4-1 15,-5-1-14,-3-3 10,-5 0-15,-2-1-5,-3 4-11,-2-4 11,-2 0-5,-6 0 18,-1-2-10,-1 0 3,2-3-5,-3 0 5,1-2 4,0-2 6,0-1-5,1-2 14,2-1-12,0-1 18,3-2-14,10 4-25,-13-11 13,8 3 10,5 8-1,2-23 4,4 9-21,4-1 2,2-1-14,4-5 14,5-1-14,2-3 15,2 1 5,2 0-4,0-1 9,-2 2 18,-4 5-7,-2-2 21,-1 2 16,-5 2 27,-3 1-29,0 2 27,-5-1-26,-1 1 10,-1-1-5,-5 4-8,0-1-28,-3 0 14,-4 0-22,-1 1 7,-3 5-8,-2-3 5,0 1-10,-1 3-4,-1-1-39,-2 4-40,2-1-63,-1 2-49,3 2-123,-2-1-92,4 2-73,-2 3-210,1-2-408,2 0-723</inkml:trace>
  <inkml:trace contextRef="#ctx0" brushRef="#br0" timeOffset="12649.216">20074 727 65,'11'-9'648,"-11"9"-77,8-8-84,-8 8-49,4-11-82,-4 11-58,1-12-13,-1 12-22,0 0-5,2-16-35,-2 16-6,0 0-34,-2-14-46,2 14-6,0 0-28,-6-12-22,6 12 33,-7-7-25,7 7 8,-14-7 12,14 7-17,-18-3-9,18 3 6,-23 0-2,10 3-13,-2 1 11,-1 1 11,-1 4-35,1 2 35,-1 0-33,0 3 12,4-1-10,0 2-12,1-1-13,3 0 7,1 1-31,2-2 15,2 1-28,3-3 18,1 1-10,2-1 12,1-1-13,5 0 3,1 1-16,2-4 18,2-2-23,1 3-6,0-4-29,3 0-3,-1-4-43,-2 0 22,3-1-12,-2-3 27,2 0-18,-3-3 10,0 0 9,-3-1 22,0-3-10,0 3 8,-3-4 5,0 0 12,-3 1-4,2 3 17,-3 1 3,0-3 6,-2 0 12,-2 10 8,6-12-6,-6 12-13,3-10-8,-3 10 4,0 0-6,0 0 33,0 0-5,0 0 19,7 8 7,-6 3 20,2 1 18,-2 1-2,0 4 0,0 1 6,2 4-12,0 3 33,-2-1-32,0 2 11,0-1-37,1 4 23,-1-5-17,0 4 1,-1-2-20,0 1 0,2-2-19,-2 0 2,0 0-14,0-4-1,0-1-76,0 0-57,0-4-50,0 2-62,1-5-84,-1-1-55,1 2-70,-1-14-49,3 20-34,-3-20-151,4 11-510,-4-11-795</inkml:trace>
  <inkml:trace contextRef="#ctx0" brushRef="#br0" timeOffset="13081.539">20379 923 46,'-1'-14'774,"1"14"-167,-2-20-30,2 20-54,-4-17-51,4 17-69,-3-13-80,3 13-61,0 0-60,-1-11-21,1 11 23,0 0-28,0 0 3,-7 11-27,7-11-17,-1 14-13,1-14-5,-1 19-34,1-19-1,1 19-34,0-7 6,2-2-27,0 0 14,0-1-19,1 1 4,3-2-13,0 0 6,2-2-5,2-1 5,0 1-29,0-3-13,5-2-54,-3 1-32,-1-4-3,5-1-22,-2-1-40,1-2 27,-1-2 31,0 0 2,-1-4 10,2-1 19,-3 0 17,0 0 21,-2-1 17,-3 3 17,-1 0 60,-1 3 23,0-1 10,-6 9 18,9-15-9,-9 15-23,7-8-15,-7 8 14,0 0 49,0 0 6,0 0 15,8 6 2,-8-6 10,-2 14-28,2-14 4,0 19-45,0-19 9,0 21-27,0-21-1,2 20-26,-1-8 8,-1-12-20,4 21 21,0-10-35,1-1 10,0-2-6,3-1-20,-1 0-60,1 0-57,2 0-45,0-4-68,2 1-58,1-3-79,0 1-49,2-2-41,0-1-121,-1 1-572,2-5-773</inkml:trace>
  <inkml:trace contextRef="#ctx0" brushRef="#br0" timeOffset="13467.052">20939 910 632,'0'0'665,"0"0"-100,0 0-56,0 0-109,0 0-34,0 0-57,0 0-40,0 0-40,12-2-37,0 0-28,1 1-32,4-2-6,1-1-11,1 0 2,5-1-40,-2-1-1,1 0-6,-2 0-10,0-2-16,-1-1-3,-1 1 0,-3-1-11,-1 3 3,-3-4 4,-2 2-4,-2 1 5,-2-1 0,-6 8-16,8-14 6,-8 14-15,0-11-5,0 11 0,-5-10 28,5 10-5,-12-4 6,12 4 3,-17 0 39,17 0 10,-21 3-3,10 3 30,-1-1-10,-2 4-1,1-1-6,-1 5 23,1 0-16,0-1-4,3 5-44,1-6 36,3 3-57,-1-1 24,4 0-34,0-3 18,2 5-24,2-6 29,2 1-50,0 1 29,4-1-32,2-1 28,0-1-68,2 0-14,2-2-106,0 0-19,3-3-53,0-1-43,3 0-45,1-1-50,1-2-52,0-1-20,4-2-15,0-3-68,-2 1-591,-2-2-734</inkml:trace>
  <inkml:trace contextRef="#ctx0" brushRef="#br0" timeOffset="13854.14">21515 821 560,'0'0'530,"0"0"-73,0 0-25,0 0-62,0 0-41,0 0-16,0 0-59,0 0-15,2 13 2,-2-13-12,2 14 7,-2-14-26,5 17-13,-1-9-16,-1 2-31,-2 1-18,3-3-24,-4-8-17,6 16 20,-6-16-17,7 15 2,-7-15-31,3 12-1,-3-12-22,4 10 14,-4-10 12,4 9 28,-4-9-27,0 0-7,0 0-26,0 0 8,0 0-25,0 0 5,0 0-17,0 0 11,0 0-20,0 0 14,-6-14-27,6 14 6,-3-18-10,2 7 24,1-1-18,1-1 14,2 0-19,1-4 16,1 2-15,3-2 19,1-1-5,2 2 2,1 1-19,1 3 26,2 0-21,1 2 21,-1 3-20,2 2 51,-1 3 5,-1 0 42,2 4 26,0 0 17,1 3 41,-1 1-11,-1 0-18,-2 1-32,3 3-7,-1 1-25,-3 2-9,0 0-15,-2-2-3,-2 2-5,-1 1-40,0-2-50,-3 1-121,-1 1-55,-2 0-93,1-2-152,-4 1-160,-2-2-159,-1 2-746,-2-1-1167</inkml:trace>
  <inkml:trace contextRef="#ctx0" brushRef="#br0" timeOffset="14985.828">21725 883 361,'0'0'617,"0"0"-91,0 0-48,0 0-33,0 0-85,0 0-56,0 0-39,0 0-31,10 6-26,-10-6-25,18-4-17,-5 1-43,2-3-12,4-2-42,2 0 11,-2 1-12,1-3-14,2 1-9,0-3 10,-4 2-39,-1 0 19,0-2-16,-2 2 30,-2 0 9,-1-1-21,-2 0 16,-4 2 11,1 1 30,-7 8-44,2-16-13,-2 16-8,-3-16 6,3 16-23,-13-11 3,2 8-1,-1 1 4,-1 0-19,-4 2 9,-1 3 14,-1 1 0,-1 4 31,-1 1-15,0 3 18,-2 1 0,2 3-2,2 0-1,3 0 45,1 0-23,3 1 20,1 0 11,4 0-16,0-2-33,2 0 25,4 0-20,0-2 14,3 2-26,5 0 13,-1-1-34,3-2 29,1 0-25,5 1 34,2-2-29,1-4 12,4 1-38,1-1 26,1-2-2,0-3-10,-1-1 18,0 1-62,-1-4 13,1 2-47,3-3 4,-1-1-78,-1 1-20,1-2-46,-1-2-33,2 2-65,-2-2-41,4-3-41,-4 3-41,-1-1-56,5-2-73,-5 3-159,0 0-269,0 0-562</inkml:trace>
  <inkml:trace contextRef="#ctx0" brushRef="#br0" timeOffset="15415.068">22534 817 547,'0'0'621,"0"0"-60,-1-15-52,1 15-58,0 0-65,0-14-15,0 14-73,0 0-43,1-11-51,-1 11-37,0 0-18,0 0-11,0 0-15,0 0-1,11 5-12,-6 3 17,-5-8-42,9 16 5,-3-6-28,0 0-12,-1-1 3,0 4-2,1-4-24,-2 2-3,1 2-7,2-2 10,-3-3-14,-1 1 5,1 0-10,-4-9 7,4 14-10,-4-14 18,4 11-19,-4-11 19,0 0-12,0 13 3,0-13-8,0 0-6,0 0 6,-8 5-9,8-5-15,0 0 8,-10-9-10,10 9 1,-8-12-17,6 0-1,-1 2 15,2-2 9,0-2 0,1-1-14,1 1 7,2-1-2,2 0 10,2 1-2,4-3 24,0 3-20,4 3 1,1 0-3,-1 4 25,5 1 15,-2 3 42,4 1 13,-2 2 25,1 2 8,-1 1 3,3 3 16,-2 0-14,-1 2-27,-1 1-11,-1 1-32,-1 0 11,-3 2-32,0 2 42,-1-1-63,-3-1 20,2 2-18,-3 0-50,1 1-79,-1-1-83,-3 2-117,2-2-101,-2-1-113,0 3-148,-2 0-716,0-3-998</inkml:trace>
  <inkml:trace contextRef="#ctx0" brushRef="#br0" timeOffset="16006.774">24921 760 175,'-7'-12'898,"1"2"-166,-3-1-50,4 3-73,0 2-60,1-3-52,4 9-98,-6-10-79,6 10-71,-8-7 3,8 7 0,0 0-2,0 12 32,3-1-34,-1 5 9,3 2-43,-1 3-34,0 2-27,1 1-17,-4 2-19,4 3-32,-2 2-19,2-3-4,-4 3 1,2 0-11,-1-3-18,0 0-5,1-1-9,-3-1-1,3-1-27,-2 1-80,1-4-53,-1-3-68,1 1-85,0-6-90,0 2-55,0-3-93,0-3-66,2 0-88,-4-10-744,4 12-1041</inkml:trace>
  <inkml:trace contextRef="#ctx0" brushRef="#br0" timeOffset="16288.273">24909 802 836,'0'-14'659,"0"-1"-79,3 3-90,1-1-30,2 2-41,6 1-50,2 1-25,4 1-25,3 2-30,3 4-25,1 2-11,2 1-17,-3 1-22,-1 2 5,0 2-30,-3 0-9,-4 0-41,-1 1-11,-4 1 25,0 0 24,-1 2-38,-8 0-19,0 1-25,-4-1-6,-4 2-4,-4-1-40,-3 3-3,-2-1-18,-2-1 8,-1 0-10,-3 0-14,2-3-32,-2 1-59,1 0-64,0-2-47,1 1-72,4-5-71,0 2-93,3-2-85,-1-1-85,4 2-152,9-5-604,-14 4-957</inkml:trace>
  <inkml:trace contextRef="#ctx0" brushRef="#br0" timeOffset="16842.663">25289 851 774,'0'0'758,"9"-9"-145,-1 2-48,-8 7-55,15-8-78,-3 5-35,-1 0-36,4 3-50,4 0-9,3 5 14,0-3-88,2 7-31,-2 0-60,0 1-1,-5 2-43,2 1 3,-6 0-36,-1-1 4,-3 0-15,-3 0-4,-2 2-9,-3-2-4,1 1-20,-2-13 13,-3 22-19,3-22-17,-2 18-18,2-18 5,-4 16-22,4-16-12,-3 12-46,3-12 1,0 0-15,0 0-11,0 0-7,0 0-13,0 0-14,0 0 20,10-12 6,-1 3 25,-1-5-9,1 3 20,1-4 19,1-2 13,-2 3 26,1 2-1,0 0 32,-3 1-2,1 3 19,-3 0-2,2 3 7,-7 5 27,11-7 20,-11 7 14,14-1-10,-14 1 4,15 4 18,-15-4-9,19 7 18,-11-1-10,3-1-3,-1 1-2,1 0 13,-2 0-31,4-1 15,0 1-30,4-1 5,-4-2-19,3-1 12,0-1-8,4 1 10,-5-2-32,4-2 31,1-1-19,-3 1 21,2-1-16,-2-4 9,1 2-12,-1-5 9,0 0-1,-3-1 14,-1-3-18,0 1 8,-3-1-2,-1-2 16,-5 2 8,0 4-18,-3-3 14,-1 0-34,-1 4 34,-5-4-53,-1 5 4,-2-1 3,-2 2 2,-2 1-31,-3 3 16,2 0-51,-2 3 3,-1 3-67,-2-1-52,2 1-55,-6 4-69,5 1-86,-1 1-51,2 1-33,4-2-97,-3 6-655,9-5-824</inkml:trace>
  <inkml:trace contextRef="#ctx0" brushRef="#br0" timeOffset="17350.723">26233 683 476,'5'-12'704,"-1"2"-91,-1 1-39,0 0-109,1-1-32,-4 10-49,4-12-107,-4 12-35,7-11-51,-7 11-56,0 0-8,0 0-23,12 1-8,-12-1 17,8 13 8,-3-2-7,1 2-6,-2 1-29,-1 2-8,2 2 7,-1 1-1,-2-3-30,1 1 10,-1 3-23,0-3-9,0 1-2,-2 1 5,0-2-15,0-1 19,0-1-25,0-2-17,0-2 15,0 1 7,0-12-2,0 20 5,0-20-15,2 14 14,-2-14-3,2 12-8,-2-12-20,0 0 13,5 9-12,-5-9-2,0 0-17,16-3 6,-16 3-19,17-8 13,-5 2-7,3-1 5,-1 2-5,4-1 10,2 1 10,-1-1-14,1 0 24,0 3 14,3 2-16,-2 1 4,2-2 12,-4 4-8,0-1-6,-1 2 5,1 1 24,-4 1 4,-1 0 45,-3 1-4,-2 2 9,-2-1 7,-2 1 35,-5-8-12,2 17 21,-2-17 3,-10 17 14,4-7-26,-5-1 3,-1 1-33,-1-1 32,-3-1-60,-4 2 28,2-2-57,-2-2 36,-1 1-52,3-1 47,1-2-20,1-1-31,0-1 37,2 0-63,1-2-81,1-2-28,12 2-63,-21-5-35,11 3-71,10 2-90,-6-15-68,6 15-91,0-17-45,2 5-743,2 0-938</inkml:trace>
  <inkml:trace contextRef="#ctx0" brushRef="#br0" timeOffset="17601.281">26863 703 682,'11'-7'649,"-4"-1"-37,0 3-82,-1-2-2,-6 7-42,11-9-46,-11 9-44,10-6-60,-10 6-78,6-6-24,-6 6-43,0 0 35,0 0-24,9 9 33,-9-9-9,2 17-5,-2-6-39,0 2-59,0 4 38,0 0-36,0 0-28,0 0-25,0 1 5,2 1-88,1-2 89,-1 1-93,1 0 49,1 0-6,0-2 15,-3 1-33,3-3-79,0 1-110,-1-1-48,3-2-50,-1 0-56,0-2-62,-1 0-74,3-2-102,-1-1-147,-6-7-620,12 7-941</inkml:trace>
  <inkml:trace contextRef="#ctx0" brushRef="#br0" timeOffset="18548.583">27065 983 761,'0'0'707,"0"0"-92,0 0-71,0 0-66,0 0-99,-5-11-55,5 11-36,0 0-50,14-6-44,-14 6-37,13-8 11,-3 3-20,1 1-22,0-2-33,0 0 3,0-1-5,0 0 22,-1 2-21,-1 0 23,-1-2-9,-8 7 21,12-10-7,-12 10 21,9-10-47,-9 10 2,4-9-26,-4 9 15,0 0-32,-4-11-1,4 11-26,-7-6 16,7 6-13,0 0 8,-18 3-18,9 2 22,1 2-24,-2-1 19,-1 2-46,2 0 47,-1 1-56,4 1 35,-3 1-14,5-1 16,0 0-27,1 0 22,3-10-14,0 21 13,3-11-29,1 0 33,5 0-51,2-2-46,3 0-55,5 0-12,-2-1-53,3-2-16,2 1-17,-2-4-17,3-1-23,0-2 0,-4 0-10,8-4 14,-4 1 13,0-3-32,0-1 65,-2 1 23,0-3 51,-4-2 40,0 0 25,-2 0 38,-1 0 44,-2 1 49,1-3 38,-5 3 26,-1 4 18,0-2 17,0 2 6,0 1 8,-7 6-34,10-11 11,-10 11-18,9-8-40,-9 8-4,0 0 11,12-2 2,-12 2 20,6 5-14,-6-5 0,9 8-7,-9-8 24,9 12-16,-6-4-14,-3-8-14,7 17-9,-7-17-10,4 14-22,-4-14-9,4 15 11,-4-15-9,5 12-1,-5-12-1,5 12-4,-5-12 0,0 0 13,4 12-11,-4-12 0,0 0 4,0 0-5,4 8-5,-4-8-7,0 0 2,0 0 9,0 0-26,3-11-9,-3 11 10,2-12-2,2 2 7,1 0-3,-1-3 1,3-3 1,0 3-2,0-4 9,1 2 6,4-1-5,-1 1-2,3-2-1,-1 3-9,3 1 10,-3 1-6,6 2 8,-5 3-9,1 2 17,0 2-13,3 2 21,-4 3-7,2 0-8,-1 3 0,1 1 34,-3 2-16,5 3 4,-3 0-4,-1 3-4,-1 0 6,-2 0-6,2 2-4,-5-2-12,3 2 14,-3-2-2,-2-1-6,1 0 8,-3-2 11,1 1 7,0-3-3,-3 1 9,-2-10-15,4 15 10,-4-15 5,5 14 13,-5-14-17,0 0 16,2 12-34,-2-12 23,0 0-28,0 0 17,0 0-9,0 0-4,0 0-19,0 0 10,0 0-8,0 0 8,0-13-2,2 2-4,2 1 15,1-2-24,2-3 16,4-4-18,-1 1 24,3 0-1,2-1-8,1 2-9,-3 3 10,5 0-19,0 2 17,2 1-9,-1 2 10,-1 2-14,-1 3 22,-1 2-15,2 2 27,-3 2-32,2 1 28,-3 2-3,1 2 45,-4 2-24,2-1 26,-2 4-30,-2-1 31,-2 3-28,-2-2 23,-1 2-42,-3-2 24,1 2-31,-2-2 17,0 1-83,-3-2-48,1 2-70,-2-1-78,0-1-106,-2-1-102,0 0-141,-1 0-912,-1-1-1142</inkml:trace>
  <inkml:trace contextRef="#ctx0" brushRef="#br0" timeOffset="18798.236">29057 938 671,'6'6'972,"-6"-6"-98,10 9-75,-10-9-61,8 9-60,-8-9-161,7 7 9,-7-7-132,6 7-5,-6-7-136,7 5 25,-7-5-104,0 0 16,7 7-78,-7-7 14,0 0-63,0 0 30,6 7-70,-6-7 1,0 0-111,0 0-35,0 0-118,0 0-85,0 0-87,8 4-158,-8-4-226,0 0-893,0 0-1363</inkml:trace>
  <inkml:trace contextRef="#ctx0" brushRef="#br0" timeOffset="31706.066">2081 4282 426,'6'-8'606,"0"0"-99,0 0-14,0 0-30,-6 8-37,11-15-19,-8 6-38,1 1-7,0-1-16,1 0-44,-1-2-1,1 2 4,-5 9-2,5-17-18,-5 17-10,4-17-38,-4 17-18,3-14-14,-3 14 1,1-12-11,-1 12-28,0-13-13,0 13-29,-3-12-23,3 12-27,-5-10-5,5 10-19,-10-7-3,10 7-15,-13-3 1,13 3-13,-20 2 0,8 2-11,-3 0 7,1 3-10,-3 1 7,1 2-11,-2 2-2,1 0-1,1 0 0,-1 5 0,-2 0 0,1 0 0,1 3 0,1 1 0,2-3 0,-2 4 0,3-1 0,1 0 0,3-2 0,0 2 0,1 1 0,2 1 0,1-1 0,0 0 0,3 2 0,2-1 0,0-1 0,2 1 0,0 1 0,2-2 0,1 0 0,3-1 0,-1 1 0,1-1 0,3-3 0,0 1 0,0-1 0,3-1 0,-1-3 0,5 2 0,-3-4 0,2 0 0,2-2 0,2 0 0,-1-2 0,2 0 0,-1-4 0,0-2 0,1 1 0,-2-3 0,3 0 0,-1-3 0,3 0 0,-3 0 0,2-4 0,-1 0 0,0 0 0,-2-2 0,1-3 0,2-1 0,-1 0 0,-1-1 0,-1-2 0,-1 0 0,0 0 0,0-3 0,-2 0 0,-1-3 0,-2 2 0,-1-2 0,-1-1 0,-2-1 0,-1-1 0,-3 3 0,-1-4 0,-3 1 0,0-1 0,-2-1 0,-2 1 0,-1 2 0,0-1 0,-2 1 0,-4 0 0,2 3 0,-3-1 0,0 4 0,-2-1 0,-1 2 0,-3 2 0,1 1 0,-3 4 0,0 1 0,-1 2 0,0 4 0,-2 0 0,-2 2 0,1 2 0,-4 4 0,1 0 0,-4 4 0,1 2 0,0 1-99,2 2-215,-1 2-65,4 2-63,1 0-54,1 0-80,3 4-50,0-1-139,2 2-663,5-5-1037</inkml:trace>
  <inkml:trace contextRef="#ctx0" brushRef="#br0" timeOffset="32206.78">2177 4728 521,'0'0'640,"0"0"-83,-13-3-52,13 3-73,0 0-59,-11-5-37,11 5-9,0 0-46,-9-9-6,9 9-68,-3-11-2,3 11-60,-2-9 8,2 9-3,2-14 5,-2 14-20,6-15-1,0 8-22,-1-1-6,1 0-15,2 1-5,-1 0-4,2 0-2,0 2-13,3 1-8,-2 0-4,0 0-12,-10 4-8,26 0-5,-13 3-3,-2 1-8,4 4 5,0-1 2,1 4-10,-2 2-3,1 2-3,0 2-1,-2 2-2,2 3 2,-1-1-1,0 1 1,-1 0 1,1 2-1,-3-4 2,2 0 20,-2-2 19,0-1-13,3 2-3,-3-2 30,2-3 14,0 2-15,0-4-4,1 1 27,-3-3 1,2-1-10,0 0 20,1-2-26,-2-2-9,-1 0-5,1-3-4,1 0-6,-13-2-1,26 0-11,-15-2-9,2 0-5,-1-1-4,0-2-5,-1 1-6,-2-1-35,1 0-71,-1-2-72,-2 0-89,0-1-79,0 0-100,-2-1-152,-1 0-144,-1-1-888,0 0-1281</inkml:trace>
  <inkml:trace contextRef="#ctx0" brushRef="#br1" timeOffset="39691.63">2516 7879 234,'0'0'642,"-14"-3"-98,14 3-49,-11-4-17,11 4-43,-10-4-2,10 4-36,-11-8-51,11 8-13,-8-7-59,8 7 2,-7-7-48,7 7-12,0 0-50,-5-10-11,5 10-8,0 0 16,4-8-24,-4 8 4,0 0-45,12-4-4,-12 4-28,11-3 4,-11 3-25,0 0 14,14-1-19,-14 1 16,0 0-16,12 1 9,-12-1-20,0 0 22,9 6-15,-9-6 1,0 0-5,-2 9 4,2-9-25,-8 12 6,8-12-8,-11 10 0,11-10-2,-13 12-2,13-12 5,-14 6 8,14-6 8,-12 6-4,12-6 3,-14 3 0,14-3 10,-12-3-11,12 3 9,-12-3-17,12 3-1,-10-5-7,10 5-2,-5-9-5,5 9 4,0 0-6,-1-12 5,1 12-1,6-11-4,-6 11-12,13-9 13,-13 9-3,14-6 3,-14 6-2,15-3 2,-15 3-1,12 0 5,-12 0 2,12 0 8,-12 0-15,0 0 14,14 4-12,-14-4 6,0 0-7,6 11 8,-6-11-12,0 0 14,-1 11-9,1-11 10,0 0-9,-5 8 10,5-8-6,0 0 15,-6 7 7,6-7 1,0 0-2,0 0-3,-11 3 1,11-3-6,0 0-3,-10-8-6,10 8-1,-7-7 0,7 7-6,-7-12 1,7 12-7,-5-13-17,5 13-27,-4-8-39,4 8-43,0 0-74,1-16-33,-1 16-79,7-9-41,-7 9-118,13-10-90,-4 6-103,2 1-796,0 0-1082</inkml:trace>
  <inkml:trace contextRef="#ctx0" brushRef="#br1" timeOffset="40469.218">4199 7781 634,'0'0'551,"0"0"-76,-13 0-39,13 0-39,0 0-51,0 0-26,-9-4-31,9 4 18,0 0-29,0 0-44,0 0-1,7-6-35,-7 6 12,0 0-41,13 0-5,-13 0-20,13 4 25,-13-4-20,11 6-15,-11-6-27,12 4-11,-12-4 0,11 10 4,-11-10 1,8 8-7,-8-8-9,4 11-19,-4-11-2,1 13-15,-1-13-2,-4 14-9,4-14-7,-7 15 3,2-8-12,-2 0-5,7-7-4,-14 9-7,14-9 9,-13 10 9,13-10 4,-14 5 9,14-5 3,-11 3-6,11-3 1,-12-4-1,12 4-13,-9-7 0,9 7-17,-5-10 7,5 10-2,0-12-2,0 12-1,5-14-4,-5 14-1,9-15 4,-2 7-4,-1 2 0,2 1 1,0 0-2,2 0-1,-10 5-3,16-4 6,-16 4-2,17-3 3,-17 3-2,14 1 0,-14-1 7,14 3-1,-14-3-4,9 9 5,-9-9-7,5 9 7,-5-9-4,-1 12-6,1-12 1,-4 13 11,4-13-10,-8 14 1,8-14 3,-12 14-1,12-14-4,-15 11 3,15-11-1,-15 9-1,15-9 4,-13 5-1,13-5 2,-14 4 2,14-4-1,-12 0-1,12 0 2,-11-4 2,11 4 2,-10-7-14,10 7 41,-6-10-47,6 10 48,-4-12-66,4 12 31,-1-14-79,1 14-28,1-15-41,-1 15-62,4-14-46,-4 14-48,5-13-73,0 6-70,-5 7-69,10-9-66,-10 9-193,9-6-371,-9 6-756</inkml:trace>
  <inkml:trace contextRef="#ctx0" brushRef="#br1" timeOffset="42841.659">5976 7833 739,'0'0'718,"0"0"-132,0 0-71,0 0-67,0 0-70,-14 0-34,14 0-50,0 0-10,0 0-32,0 0-34,0 0-35,15 2-7,-15-2-16,10 4-17,-10-4-13,13 5-12,-13-5-13,9 9-16,-9-9 20,8 10-11,-8-10-5,4 11-4,-4-11 1,0 12-10,0-12-10,-4 14-6,4-14-9,-8 15 3,8-15-3,-9 13-9,9-13-7,-11 9-5,11-9-9,-13 8 0,13-8 5,-10 4 4,10-4 34,-12 2-50,12-2 36,0 0-42,-15-3 35,15 3-52,-9-8 47,9 8-52,-5-11 48,5 11-51,-4-11 51,4 11-58,0-15 52,0 15-57,5-13 55,-5 13-51,7-12 48,-7 12-50,12-10 48,-12 10-53,12-8 54,-12 8-52,14-3 52,-14 3-51,14 0 53,-14 0-51,11 3 49,-11-3-52,11 4 54,-11-4-50,5 7 5,-5-7 4,2 8 4,-2-8 1,0 0 3,-4 15 3,4-15 38,-5 8-39,5-8 35,-6 6-41,6-6 37,-9 6-44,9-6 54,0 0-51,-10 4 45,10-4-46,0 0 54,-11-3-53,11 3 47,0 0-55,-8-8 51,8 8-55,-4-8 26,4 8-64,0 0 12,-1-14-94,1 14-44,0 0-47,0-14-42,0 14-64,3-8-72,-3 8-74,0 0-40,12-7-104,-12 7-635,7-6-874</inkml:trace>
  <inkml:trace contextRef="#ctx0" brushRef="#br1" timeOffset="43662.9">7897 7899 626,'0'0'672,"0"0"-124,-12-6-16,12 6-50,0 0-39,-10-7-24,10 7-42,0 0-53,-5-9-49,5 9-29,0 0-17,0 0-21,-2-13-18,2 13-15,0 0-26,8-11-18,-8 11 9,12-3-19,-12 3-17,12-4-1,-12 4 31,14-2-63,-14 2 63,0 0-65,17 2 41,-17-2-43,0 0 43,13 7-43,-13-7 43,0 0-45,5 10 27,-5-10-39,-4 11 27,4-11-44,-10 11 25,3-3-39,1-2 27,0 1-27,-3-2 11,1 0-37,0 1 33,8-6-35,-15 9 35,15-9-36,-13 5 38,13-5-40,-11 2 41,11-2-31,0 0 34,-17-1-39,17 1 32,-8-6-36,8 6 32,-3-9-36,3 9 34,0 0-35,1-16 32,-1 16-37,4-11 33,-4 11-33,7-10 36,-7 10-34,10-7 25,-10 7-30,12-4 30,-12 4-25,0 0 20,16 0-19,-16 0 30,0 0-30,12 4 34,-12-4-35,0 0 37,5 12-33,-5-12 33,0 0-34,-3 13 43,3-13-39,-6 11 31,6-11-32,-7 7 30,7-7-30,-7 7 36,7-7-36,0 0 30,-10 7-30,10-7 19,0 0-9,0 0 32,-12 1-35,12-1 26,0 0-23,-8-8 22,8 8-29,0 0 16,-3-14-10,3 14 2,0 0-50,3-15 2,-3 15-67,2-10 11,-2 10-106,0 0-26,4-13-64,-4 13-47,0 0-66,5-12-108,-5 12-95,0 0-84,5-8-744,-5 8-1056</inkml:trace>
  <inkml:trace contextRef="#ctx0" brushRef="#br2" timeOffset="65888.07">2330 11425 684,'0'0'528,"0"0"-87,0 0-32,-4-8-31,4 8-43,0 0-7,0 0-12,0 0-29,0-12-28,0 12-21,0 0-78,0 0 20,0 0-40,0 0 4,0 0-25,4-9 13,-4 9-44,0 0 20,0 0-42,9-3 15,-9 3-14,0 0 8,0 0-29,0 0 9,12 0-24,-12 0 16,0 0-21,0 0 21,0 0-16,0 0 31,0 0-13,10 4 29,-10-4-20,0 0 25,0 0-28,0 0 21,0 0-31,0 0 14,-5 8-25,5-8 36,0 0-13,-9 6 13,9-6-8,0 0 13,0 0 0,-10 4-14,10-4-3,0 0-10,0 0 3,-12-5-6,12 5-14,0 0-1,-5-11-6,5 11 5,0 0-17,1-16 0,-1 16 7,5-11-13,-5 11-3,7-11 0,-7 11 0,8-9-1,-8 9 0,10-8-1,-10 8-3,12-5 11,-12 5-12,12-4 2,-12 4-1,14 0 0,-14 0 2,0 0 3,15 3 0,-15-3-1,10 5-2,-10-5 1,5 8 0,-5-8 3,3 10 10,-3-10-14,0 0 18,-1 15-14,1-15 0,-5 11-6,5-11-1,-8 11-1,8-11 3,-6 9 4,6-9-2,-7 10-1,7-10 6,-7 5 3,7-5 4,-9 6 2,9-6-3,0 0 1,0 0 13,-13 1-15,13-1 0,0 0 6,-8-7-9,8 7-6,0 0 0,-2-11 0,2 11 11,0 0-16,1-14 3,-1 14 0,4-10-1,-4 10 8,4-8-16,-4 8 33,0 0-25,9-10-1,-9 10-3,10-4 2,-10 4-9,10-1 0,-10 1 2,0 0 4,17 0 3,-17 0-2,10 5 4,-10-5-2,8 7 1,-8-7 3,6 6-2,-6-6 3,4 8-2,-4-8 3,0 0-1,3 14-1,-3-14 1,0 0 0,-2 14 0,2-14 12,0 0 29,-6 12-47,6-12 41,0 0-45,-8 9 41,8-9-47,-8 4 12,8-4-16,0 0 10,-12 1 46,12-1-48,0 0 4,-13-2-3,13 2 4,-8-5 1,8 5 2,-9-4-8,9 4 10,0 0-2,-7-8-1,7 8-2,0 0-9,-6-8 1,6 8 10,0 0-4,0 0 5,6-7 3,-6 7 3,0 0-8,10-5-2,-10 5 1,0 0 9,15 0-8,-15 0 7,0 0 1,0 0-10,16 0-9,-16 0 13,0 0 1,0 0-4,12 2 21,-12-2-9,0 0-4,0 0 37,0 0-42,0 0-5,12 3 4,-12-3-12,0 0 21,0 0-22,0 0-20,0 0-17,0 0-21,0 0-21,0 0-58,0 0-17,0 0-73,-13 0-38,13 0-73,0 0-88,0 0-87,-9-10-114,9 10-759,0 0-1003</inkml:trace>
  <inkml:trace contextRef="#ctx0" brushRef="#br3" timeOffset="90687.557">2394 13312 215,'0'0'340,"0"0"-81,0 0-44,0 0-12,0 0-24,0 0-7,0 0-10,0 0-4,0 0-8,0 0-4,0 0-7,0 0-10,0 0-1,0 0 3,0 0-2,0 0-7,0 0-8,0 0 1,0 0-6,0 0-7,0 0-7,0 0 2,0 0-17,0 0 10,0 0-17,0 0 13,0 0-21,0 0 14,0 0-20,0 0 30,0 0-27,0 0 18,0 0-38,0 0 27,0 0-32,0 0 22,0 0-31,0 0 25,0 0-30,0 0 22,0 0-32,0 0 34,0 0-45,0 0 35,0 0-45,0 0 47,0 0-35,0 0 18,0 0-15,0 0 30,0 0-33,0 0 29,0 0-32,0 0 34,0 0-35,0 0 27,0 0-29,0 0 25,0 0-17,0 0 14,0 0-70,0 0 87,0 0-33,0 0 20,0 0-24,0 0 27,0 0-28,0 0 24,0 0-25,0 0 25,-10 3-27,10-3 26,0 0-24,0 0 23,0 0-31,0 0 28,0 0-21,0 0 27,0 0-20,0 0 19,0 0-24,0 0 22,0 0-27,0 0 24,0 0-21,0 0 24,0 0-16,0 0 24,0 0-24,0 0 16,0 0-14,0 0 20,0 0-21,0 0 22,0 0-16,0 0 19,0 0-16,0 0 10,0 0-10,0 0 15,0 0-9,0 0 13,0 0 1,0 0-1,0 0 10,0 0 4,0 0 6,0 0 70,0 0-53,0 0 10,0 0 2,0 0 4,4-8-5,-4 8-1,0 0-9,0 0-3,0 0-4,0 0-10,0 0 0,4-10 6,-4 10-18,0 0-4,5-9 6,-5 9-10,0 0 1,5-8-2,-5 8 0,0 0-4,6-9 21,-6 9-10,10-7-1,-10 7-19,8-8 4,-8 8-6,9-5-1,-9 5-4,10-5 8,-10 5-8,10-3 2,-10 3-4,12-1 5,-12 1-3,0 0 7,15 5-7,-15-5 7,11 7-7,-11-7 3,7 7-8,-7-7 3,6 12 5,-6-12-6,3 14-8,-3-14 7,0 15-10,0-15 8,-1 15-8,1-15 5,-5 16-8,5-16 8,-7 17-4,7-17 9,-6 15-11,6-15 7,-6 10-9,6-10 10,-7 9-6,7-9 7,-9 5-7,9-5 10,0 0-2,-11 5 11,11-5-9,0 0 2,-11-5-7,11 5 7,-8-7-6,8 7 3,-6-10-9,6 10 10,-3-12-8,3 12 4,-3-14 10,3 14-12,0-14-4,0 14 4,3-15-10,-3 15 7,3-12-5,-3 12 0,7-13 7,-7 13-4,9-12 0,-9 12 4,9-9-8,-9 9 9,10-5-15,-10 5 12,13-5-3,-13 5 12,11-1-13,-11 1 8,12 3-6,-12-3 7,11 3-2,-11-3 4,8 7-5,-8-7 7,8 10-3,-8-10-3,4 9 2,-4-9 5,2 12-7,-2-12 0,0 11-2,0-11-2,0 11 2,0-11 1,-5 11 2,5-11-1,-5 9-3,5-9 3,-4 9 3,4-9-8,0 0 2,-10 7-7,10-7 8,0 0-2,-14 0 0,14 0 4,-9-4 3,9 4 1,-9-5 1,9 5-8,-10-10 1,10 10-4,-6-11 2,6 11-5,-6-10 17,6 10-17,-5-13 8,5 13-8,-3-14 5,3 14-9,-2-12 6,2 12-8,-2-12 8,2 12-4,0 0 3,-3-15-3,3 15-4,0 0-61,-1-10-44,1 10-51,0 0-71,0 0-53,0 0-33,0 0-6,3-12-86,-3 12-117,0 0-103,8 7-883,-8-7-1148</inkml:trace>
  <inkml:trace contextRef="#ctx0" brushRef="#br3" timeOffset="91712.481">4107 13350 318,'0'0'703,"0"0"-132,0 0-70,0 0-69,0 0-31,0 0-29,0 0-34,2-9-40,-2 9-23,0 0-31,3-10-27,-3 10-24,7-7-15,-7 7-15,8-9 12,-8 9-41,9-8 4,-9 8-24,14-10 21,-14 10-34,11-9 9,-11 9-27,16-8 10,-16 8-35,13-5 8,-13 5-22,11-4 15,-11 4-20,14-3 1,-14 3-2,0 0 15,16 3-22,-16-3 17,10 2-14,-10-2 10,5 7-20,-5-7 9,2 10-17,-2-10 9,-1 12-16,1-12 10,-4 12-17,4-12 12,-5 14-12,5-14 8,-10 15-15,10-15 15,-8 11-10,8-11 1,-8 11-10,8-11 17,-7 7-5,7-7 9,-8 7-2,8-7 10,0 0-4,-9 5 10,9-5-6,0 0 0,0 0-6,-10-7 0,10 7-7,0 0 2,-1-14-5,1 14 1,0 0-2,1-17 4,-1 17-5,2-13 4,-2 13-6,6-10 5,-6 10-3,5-11 1,-5 11 2,8-10-7,-8 10 19,10-8 7,-10 8-12,10-4 5,-10 4 5,12-1-7,-12 1 4,12 3-11,-12-3 1,9 6-5,-9-6 8,7 9 1,-7-9-2,5 12-8,-5-12 2,2 13-6,-2-13 8,-4 14-8,4-14 10,-2 14-9,2-14 15,-8 15-18,4-7 6,4-8-6,-10 12 5,10-12-6,-13 10 7,13-10-6,-10 9 5,10-9-3,-14 4 5,14-4-2,-11 3 13,11-3-6,-15-5-1,15 5 4,-14-7-1,8 2-2,0-2-4,-1-1-1,3-2-1,1 1-3,-1-1-3,1-1 1,2-1-11,1 12-15,0-22-19,0 22-55,2-18-14,-2 18-55,3-14-23,-3 14-80,0-12 0,0 12-77,0 0-99,0 0-114,0 0-206,0 0-545,0 0-919</inkml:trace>
  <inkml:trace contextRef="#ctx0" brushRef="#br3" timeOffset="93009.334">6120 13228 557,'0'0'635,"0"0"-97,0 0-52,1-12-50,-1 12-34,6-8-21,-6 8-21,7-8-42,-7 8-2,8-7-44,-8 7 4,11-7-28,-11 7 9,13-7-35,-13 7-4,17-5-41,-17 5 0,13-3-3,-13 3-40,15-2-14,-15 2-12,13 0-16,-13 0-1,13 3-10,-13-3-9,11 4 0,-11-4-3,9 6 2,-9-6-6,5 9-12,-5-9-10,2 10-9,-2-10 3,-3 12-16,3-12-3,-5 12-5,5-12-3,-8 14-1,8-14-2,-9 12-3,9-12 1,-11 10-2,11-10 0,-11 10-14,11-10 19,-11 4-2,11-4-2,-12 2 2,12-2-1,0 0 1,-14-4-1,14 4-2,-8-5-3,8 5 0,-6-12-5,6 12 0,0-11 2,0 11 1,3-13 0,-3 13 1,6-16-2,1 8 3,-2 1-2,1 2 0,1-1 3,-7 6-4,15-11 3,-15 11 0,13-5 3,-13 5-1,15-1 4,-15 1-2,11 1-1,-11-1 5,12 5-2,-12-5 6,9 7 4,-9-7-3,6 10 2,-6-10-4,4 11-1,-4-11-1,1 11 13,-1-11-25,-2 14 1,2-14 1,-5 13 0,5-13 10,-7 13-11,7-13 3,-11 13 0,11-13 0,-9 7 1,9-7 1,-10 6-2,10-6 6,-12 5-5,12-5 4,0 0 4,-14-1 1,14 1 1,-9-5-1,9 5-4,-7-8 1,7 8 0,-4-9-2,4 9-4,-4-15 2,4 15-1,0-12 0,0 12-4,0-11 1,0 11 0,2-11-2,-2 11 1,3-9-1,-3 9-2,0 0 1,4-12-31,-4 12-36,0 0-40,5-9-47,-5 9-58,0 0-19,0 0-55,9-6-24,-9 6-67,0 0-90,0 0-72,11 5-92,-11-5-789,0 0-1031</inkml:trace>
  <inkml:trace contextRef="#ctx0" brushRef="#br4" timeOffset="151556.27">4260 9475 331,'-10'-3'742,"10"3"-159,0 0-69,-12-3-58,12 3-34,0 0-43,-10-3-36,10 3-64,0 0-36,0 0-71,0 0 9,0 0-11,0 0-8,0 0-25,0 0 8,0 0-26,0 0 9,13 3-18,-13-3 15,9 7-30,-9-7 38,7 12-15,-7-12-25,7 13 1,-7-13-6,5 14-4,-5-14-6,1 15-4,-1-15 10,-1 14-16,1-14-4,-5 16-18,5-16 6,-4 13-8,4-13 3,-7 10 0,7-10 2,-6 7 5,6-7-4,-6 7 36,6-7-58,0 0 42,-14-2-52,14 2 39,-8-5-14,8 5-43,-7-9 41,7 9-48,-5-13 42,5 13-47,-2-14 39,2 14-43,1-14 39,-1 14-42,4-13 41,-4 13-44,8-10 43,-8 10-50,13-11 11,-13 11 3,13-5 2,-13 5 4,13-4 4,-13 4-1,15-1 1,-15 1 6,0 0 40,16 4-47,-16-4 40,0 0-43,13 4 43,-13-4-46,0 0 44,3 11-42,-3-11 60,0 0-58,-2 12 42,2-12-37,-4 8 38,4-8-41,-6 8 38,6-8-33,-8 4 29,8-4-32,-9 5 32,9-5-32,0 0 29,-15 3-33,15-3 31,-10-3-42,10 3 38,-11-5-50,11 5 21,-10-5-49,10 5 16,-8-7-85,8 7-34,-5-9-37,5 9-39,-2-9-51,2 9 0,0 0-55,2-14-78,-2 14-40,7-7-49,-7 7-106,9-5-654,-9 5-877</inkml:trace>
  <inkml:trace contextRef="#ctx0" brushRef="#br4" timeOffset="152689.511">6125 9636 542,'0'0'766,"0"0"-192,0 0-77,-10-5-75,10 5-13,0 0-19,0 0-29,-5-9-34,5 9-51,0 0-26,0 0-29,0 0-24,0 0 3,4-11-17,-4 11-7,0 0-16,13-1-20,-13 1-10,13 2-22,-13-2-10,11 3-17,-11-3 3,11 4-19,-11-4 0,10 5 37,-10-5-54,10 7 47,-10-7-56,5 8 50,-5-8-64,0 0 55,2 14-64,-2-14 45,-2 10-56,2-10 47,-7 10-56,7-10 46,-8 9-51,8-9 44,-12 10-51,12-10 48,-12 5-45,12-5 51,-12 4-50,12-4 51,-13 1-42,13-1 38,-13-1-42,13 1 32,-10-4-32,10 4 41,-9-8-45,9 8 40,-6-9-45,6 9 41,-3-12-44,3 12 45,-1-10-47,1 10 46,6-12-51,-6 12 49,9-10-42,-9 10 41,10-9-44,-10 9 41,14-5-19,-14 5 18,13-3-43,-13 3 48,13 0-43,-13 0 35,13 3-23,-13-3 37,9 4-26,-9-4 31,6 7-27,-6-7 26,0 0-27,1 13 25,-1-13-33,-3 10 28,3-10-38,-8 11 35,8-11-31,-11 8 30,11-8-30,-10 7 28,10-7-30,-11 8 22,11-8-27,-13 4 30,13-4-28,-13 3 28,13-3-28,-11 0 29,11 0-36,-12-4 30,12 4-38,-9-8 27,9 8-69,-7-9 23,7 9-84,-6-12 7,6 12-80,-2-11-48,2 11-48,2-16-45,-2 16-96,6-15-72,-1 8-50,0-1-131,0 0-594,3 2-892</inkml:trace>
  <inkml:trace contextRef="#ctx0" brushRef="#br4" timeOffset="153551.092">7795 9486 537,'0'0'779,"-6"5"-161,6-5-108,0 0-78,0 0-20,0 0-29,0 0-34,0 0-31,0 0-46,0 0-12,0 0-15,0 0-13,0 0-21,12 1-26,-12-1-38,0 0 7,13 0-30,-13 0 34,0 0-50,13 4 44,-13-4-24,9 5-4,-9-5-75,8 5 54,-8-5-53,0 0 37,6 12-56,-6-12 44,-1 13-54,1-13 41,-7 13-50,1-6 42,0 1-53,0-2 44,-2 0-48,2 1 40,6-7-48,-15 12 46,15-12-45,-13 8 41,13-8-47,-12 6 45,12-6-40,-12 3 40,12-3-44,0 0 44,-15-3-45,15 3 41,-8-6-45,8 6 42,-5-8-44,5 8 47,-2-12-46,2 12 43,0 0-46,0-17 46,0 17-44,5-14 45,-5 14-46,6-10 46,-6 10-46,9-10 46,-9 10-43,13-7 41,-13 7-44,13-5 45,-13 5-42,15-1 40,-15 1-40,14 3 48,-14-3-40,13 4 47,-13-4-42,13 9 41,-13-9-35,6 8 41,-6-8-34,5 11 34,-5-11-30,2 12 29,-2-12-23,-3 15 43,3-15-48,-6 12 25,0-5-32,6-7 31,-9 12-29,9-12 27,-11 12-34,11-12 31,-12 7-32,12-7 30,-12 6-25,12-6 33,-10 2-30,10-2 25,0 0-34,-15-3 31,15 3-24,-10-7 11,10 7-26,-7-10 22,7 10-39,-4-12 19,4 12-81,-3-14-5,3 14-85,0-12-3,0 12-89,3-16-61,-3 16-59,4-13-113,-4 13-85,2-12-129,-2 12-784,0 0-1130</inkml:trace>
  <inkml:trace contextRef="#ctx0" brushRef="#br4" timeOffset="154565.49">9791 9561 484,'-14'-2'675,"14"2"-130,0 0-83,0 0-49,-10-3-54,10 3-6,0 0-3,0 0-25,0 0-4,0 0-38,0 0-18,0 0-22,17-1-24,-17 1 9,15 1-42,-15-1 4,18 4-33,-18-4 18,15 4-64,-15-4 43,15 2-64,-15-2 36,12 5-64,-12-5 44,9 5-62,-9-5 44,5 7-54,-5-7 44,0 0-63,0 14 44,0-14-21,-7 10-2,7-10-41,-11 12 37,11-12-8,-15 7-3,15-7 3,-13 8-52,13-8 56,-15 3-20,15-3-31,-14 0 46,14 0-43,-14-1 47,14 1-1,-12-5-7,12 5 6,-9-9-8,9 9-5,-7-10-2,7 10-3,-1-12-2,1 12 1,1-13-24,-1 13-20,6-11 54,-6 11-6,10-12-8,-3 5-39,-7 7 53,15-8 2,-15 8-5,15-5-7,-15 5-3,16-2 0,-16 2 0,14 0 4,-14 0 1,12 2-3,-12-2 0,9 3 3,-9-3-9,7 7 7,-7-7 4,0 0-2,0 11 0,0-11-3,-4 11-2,4-11-6,-6 9 9,6-9 6,-10 9-8,10-9-3,-11 9-1,11-9-6,-10 5 10,10-5 0,-11 6 7,11-6-2,0 0-2,-15 1-1,15-1 5,-9-4-9,9 4 4,-8-6 0,8 6-2,-6-10 0,6 10-3,-3-12-2,3 12-9,0-13-16,0 13-33,3-13-86,-3 13 10,6-14-71,-1 6-32,-5 8-30,11-12-22,-4 7-57,-7 5-68,10-8-37,-10 8-76,13-4-126,-13 4-575,0 0-837</inkml:trace>
  <inkml:trace contextRef="#ctx0" brushRef="#br5" timeOffset="204631.125">2478 15168 227,'0'0'496,"-8"-7"-84,8 7-68,-7-6-28,7 6-2,-8-5-17,8 5-30,0 0-14,-10-9-12,10 9 10,0 0-22,-9-8 21,9 8-50,0 0 19,-6-7-53,6 7 27,0 0-23,-3-11 8,3 11-14,3-10 12,-3 10-16,4-10-6,-4 10-19,8-12 4,-8 12-14,10-10-22,-10 10 2,10-7 12,-10 7-16,13-7-17,-13 7-15,12-2 25,-12 2-14,13-3 8,-13 3-5,0 0 4,17 4-2,-17-4-18,8 8-5,-8-8-7,5 10-16,-5-10-4,2 12-12,-2-12 5,0 12-13,0-12 5,-1 12 18,1-12-28,-4 12-6,4-12 6,-4 8-4,4-8 9,-6 5 0,6-5 7,0 0-4,-9 7-2,9-7-9,0 0 21,-12-4-26,12 4-6,0 0-6,-7-11 10,7 11 1,-3-12-1,3 12-1,-2-13-4,2 13-4,2-14 1,-2 14-1,4-11 4,-4 11-2,5-10 2,-5 10 0,7-9-1,-7 9 6,8-3-3,-8 3 0,0 0-1,11-5 3,-11 5 7,0 0 8,9 5 2,-9-5-4,0 0 4,2 11-2,-2-11 2,-1 12-2,1-12 2,-4 13-5,4-13-6,-6 15 4,6-15-5,-11 13 11,11-13-17,-10 12 11,10-12-6,-11 13 10,11-13-2,-11 8 6,11-8-9,-11 7 5,11-7-6,-10 2 1,10-2-9,0 0 2,-18-1 5,18 1-3,-9-3-2,9 3 2,-11-7-7,11 7 4,-8-8-3,8 8 1,-5-12-9,5 12-15,-5-10-26,5 10-29,-4-10-57,4 10-49,0 0-56,-2-15-37,2 15-65,0 0-8,0-11-95,0 11-67,0 0-67,0 0-885,7-11-1086</inkml:trace>
  <inkml:trace contextRef="#ctx0" brushRef="#br6" timeOffset="-205805.854">2362 17042 353,'0'0'329,"0"0"-65,0 0-31,0 0-38,0 0-29,0 0-18,0 0-10,0 0-12,0 0 3,3-9 4,-3 9 1,0 0 18,0 0-47,0 0 32,5-9-2,-5 9 8,0 0-2,5-8-5,-5 8 5,5-6 11,-5 6-6,9-8-14,-9 8-6,8-4-32,-8 4 4,7-6-8,-7 6-2,0 0-29,12-6 24,-12 6 4,0 0 4,11-4-13,-11 4-5,0 0 1,0 0-4,13-1 8,-13 1-4,0 0-5,0 0-7,0 0-7,12 4-6,-12-4-6,0 0-1,0 0 8,0 0 0,0 12-2,0-12-8,0 0-1,0 0 6,-6 9 13,6-9 6,0 0-6,0 0-7,-11 6-25,11-6 13,0 0-14,0 0 29,-14-1-1,14 1-6,0 0-12,-13-7-6,13 7-9,-6-5 4,6 5-16,-4-9-1,4 9 2,-4-9-2,4 9-1,0 0-6,0-16-4,0 16 3,4-10 1,-4 10-8,8-12 9,-8 12-1,12-13 3,-12 13-1,14-9-5,-14 9 3,16-8 2,-16 8 2,14-4-1,-14 4-4,14-4 6,-14 4 1,0 0 4,17 0 4,-17 0 5,10 4 5,-10-4 5,0 0-3,10 10-2,-10-10-3,0 0 0,4 12 0,-4-12-3,0 0 0,-3 15-2,3-15 4,-4 12-15,4-12 9,0 0 3,-7 10 6,7-10 2,0 0 5,-9 8-11,9-8 0,0 0 8,-12 1-18,12-1 6,0 0 7,-14-1-7,14 1-4,0 0-1,-11-6-3,11 6 0,-8-6 0,8 6-7,-6-6 0,6 6-2,-5-9 1,5 9-3,0 0 4,-7-8-2,7 8 0,0 0 0,0 0-2,-4-9 1,4 9-5,0 0-29,0 0-49,0 0-54,-5-6-62,5 6-63,0 0-37,0 0-36,0 0-24,0 0-38,0 0-55,8 8-74,-8-8-658,8 10-796</inkml:trace>
  <inkml:trace contextRef="#ctx0" brushRef="#br6" timeOffset="-204769.867">4252 16725 364,'0'0'561,"0"0"-82,0 0-64,0 0-33,0 0-27,0 0 3,8-5-42,-8 5-17,0 0-21,11-1-23,-11 1 5,0 0-57,0 0-10,13 0-18,-13 0 18,0 0-20,13 5-16,-13-5-16,0 0 12,10 7-10,-10-7-16,6 6-22,-6-6-2,6 8-12,-6-8 23,0 0-27,4 14-16,-4-14-5,-2 12-17,2-12-2,-4 13-8,4-13 1,-4 13-11,4-13 3,-6 12-14,6-12 53,-6 11-18,6-11 10,-8 8-23,8-8 19,-8 7-20,8-7 10,-9 2-21,9-2 10,0 0-3,-14 0 4,14 0-4,0 0-9,-11-5-4,11 5-2,0 0-2,-10-8-5,10 8-3,-4-10 11,4 10 7,0 0-35,-4-12 2,4 12-1,0 0 0,4-13 0,-4 13 4,0 0-4,9-9-2,-9 9 3,0 0 2,14-3 0,-14 3 1,0 0-1,16 2-4,-16-2 7,9 2 2,-9-2 1,9 7 0,-9-7 2,8 6 5,-8-6-2,5 8-5,-5-8 9,0 0-25,1 13 21,-1-13 0,-1 11 0,1-11-10,-5 11 10,5-11 1,-5 8 0,5-8 2,-8 7 1,8-7-1,-7 4-3,7-4 4,0 0-8,-13 1 3,13-1-8,0 0 2,-14-3 3,14 3-5,-9-5-5,9 5 2,-7-7 26,7 7-28,-7-10 1,7 10 0,-3-12-2,3 12-39,0-15-54,3 4-59,-3 11-50,5-18-62,-5 18-34,6-18-69,-2 8-76,0 2-81,1-1-143,-5 9-765,6-12-1049</inkml:trace>
  <inkml:trace contextRef="#ctx0" brushRef="#br6" timeOffset="-203861.73">5912 16666 664,'0'0'587,"0"0"-83,0 0-33,0 0-26,0 0-36,0 0 3,0 0-63,0 0-2,0 0-42,0 0-42,0 0-34,9-3 2,-9 3-48,0 0 3,12 2-15,-12-2-19,0 0-20,12 4-16,-12-4-10,9 4 0,-9-4 3,0 0-14,12 7-2,-12-7-14,0 0-3,7 10-2,-7-10-13,2 9-4,-2-9-15,-2 13-2,2-13-1,-4 13-20,4-13 12,-7 17-6,7-17-13,-6 15 4,6-15-1,-7 12-4,7-12 6,-6 10 17,6-10 3,0 0-7,-9 9 3,9-9-16,0 0-1,0 0-4,0 0-7,-12-1 6,12 1-5,0 0-4,-5-11 5,5 11-5,0 0 4,1-16 3,-1 16-3,6-15-3,-6 15-4,9-14-1,-2 7 4,-1-1 1,4 0-10,1 2 10,-2 1-5,1-2 0,2 4 1,-3-1 0,-9 4-2,18-5 1,-18 5 4,16-1 0,-16 1 1,0 0 2,18 1 1,-18-1 1,6 7-2,-6-7 10,0 0-11,4 9-1,-4-9 0,0 0 8,0 0 1,-1 13-12,1-13 5,0 0 2,-4 9 1,4-9-8,0 0-1,0 0-1,0 0 9,0 0-10,-11 4-9,11-4-13,0 0-41,-5-8-30,5 8-48,0 0-55,-4-13-56,4 13-50,0 0-83,1-16-91,-1 16-86,4-10-81,-4 10-760,9-10-1008</inkml:trace>
  <inkml:trace contextRef="#ctx0" brushRef="#br7" timeOffset="-77303.352">2302 6203 106,'0'0'702,"17"-4"-198,-17 4-108,18-6-29,-9 2-51,-9 4-31,20-4-57,-10 2-28,-10 2-9,21-4-18,-21 4-45,17-1 23,-17 1-15,15 0 4,-15 0-6,13 3 2,-13-3 3,11 4-9,-11-4-1,9 6-11,-9-6-17,5 8-10,-5-8 2,0 0 18,1 16-16,-1-16-6,-4 13 0,1-5-8,3-8-4,-8 13-4,3-5-6,5-8 5,-9 10-10,9-10-1,-9 8-7,9-8 1,-9 9 8,9-9 2,-9 5-12,9-5-7,0 0-7,-10 6-5,10-6-10,0 0-6,0 0-7,0 0-6,-12-4-2,12 4 0,0 0-3,0 0-1,0 0-6,2-12 3,-2 12-2,0 0 3,6-8 2,-6 8-2,0 0-2,9-5 2,-9 5-6,0 0 3,0 0 1,10-5-2,-10 5 3,0 0-1,0 0-1,0 0 3,0 0 1,9-4-3,-9 4 4,0 0-3,0 0 5,0 0 3,0 0 1,0 0-1,0 0 2,0 0 0,0 0-16,0 0-37,0 0-32,0 0 0,0 0-27,0 0-37,-7-11-49,7 11-66,0 0-87,-7-5-99,7 5-98,0 0-769,-6-7-912</inkml:trace>
  <inkml:trace contextRef="#ctx0" brushRef="#br7" timeOffset="-76686.463">4352 6046 396,'0'0'575,"0"0"-109,0 0-59,-9 4-18,9-4-49,0 0-46,0 0-31,0 0-34,0 0-1,0 0-15,5 7-31,-5-7-34,0 0 11,9 8-6,-9-8-19,0 0-6,8 8-32,-8-8 16,0 0-20,5 11 26,-5-11-10,0 0 18,1 15-23,-1-15 5,0 0-16,-3 14 11,3-14-33,-3 8 15,3-8-13,0 0 25,-6 9-22,6-9 19,0 0-6,-6 8-22,6-8-16,0 0 11,0 0-5,0 0-10,0 0-11,0 0-6,-11-4-1,11 4-5,0 0-7,0 0-4,0-14 3,0 14-10,2-9 1,-2 9-3,4-12 1,-4 12-10,6-8 3,-6 8 8,5-9-3,-5 9-6,0 0-2,7-12 0,-7 12-12,0 0-43,0 0-46,5-9-76,-5 9-35,0 0-83,0 0-100,0 0-111,0 0-92,0 0-787,6 9-992</inkml:trace>
  <inkml:trace contextRef="#ctx0" brushRef="#br7" timeOffset="-76138.179">5894 6016 403,'0'0'629,"8"-6"-113,-8 6-41,0 0-27,0 0-30,0 0-39,14 0-25,-14 0-24,11 3-54,-11-3-19,14 4-43,-14-4-40,16 4-35,-16-4-24,16 6 1,-16-6 14,13 8-8,-13-8-8,12 8-14,-12-8 0,6 10 3,-6-10 1,4 10 2,-4-10-14,-3 10-12,3-10-3,-5 11-14,5-11-9,-11 11 7,11-11-11,-13 8-10,13-8 0,-13 8 4,13-8 55,-11 2-45,11-2 46,-11 3-30,11-3 6,0 0-54,-16 0 56,16 0-57,0 0 39,-12-3-54,12 3 42,-6-6-54,6 6 41,0 0-51,-5-12 48,5 12-51,0 0 57,5-13-65,-5 13 46,5-10-74,-5 10-8,6-10-91,-6 10-45,7-9-50,-7 9-50,9-8-95,-9 8-93,7-7-45,-7 7-77,0 0-781,12-3-991</inkml:trace>
  <inkml:trace contextRef="#ctx0" brushRef="#br7" timeOffset="-75552.382">7928 6016 316,'0'0'530,"0"0"-67,0 0-34,0 0-11,0 0-40,13 2-16,-13-2-27,0 0-36,8 4-7,-8-4-22,6 6-27,-6-6-32,7 8-17,-7-8-22,5 8-19,-5-8-9,6 11-11,-6-11-5,3 11-10,-3-11-4,1 12-7,-1-12-3,-3 11-5,3-11-9,-4 11 8,4-11-8,-10 13-4,10-13-11,-11 12-12,11-12-3,-13 9 12,13-9-12,-11 7-9,11-7-1,-11 5 58,11-5-63,-11 4 40,11-4-62,0 0 47,-14 0-51,14 0 52,0 0-68,-8-9 50,8 9-54,0 0 34,-5-11-37,5 11 33,4-10-47,-4 10 53,6-9-47,-6 9 32,8-12-41,-8 12 44,9-8-43,-9 8 51,11-9-55,-11 9 51,9-7-53,-9 7 46,9-5-49,-9 5 36,8-7-115,-8 7-50,0 0-102,8-5-89,-8 5-168,0 0-138,0 0-220,0 0-534,0 0-1013</inkml:trace>
  <inkml:trace contextRef="#ctx0" brushRef="#br7" timeOffset="-74581.005">9826 5743 651,'5'-9'541,"0"-1"-50,-2 0-24,1 2-43,-2-2-29,1 1 12,-3 9-28,5-17-7,-5 17-46,0-15-28,0 15-60,-2-14 9,2 14-45,-6-12 5,6 12-10,-9-9-4,9 9-25,-14-4-16,14 4-12,-22 0-8,10 4-12,-2 1-17,-4 4 12,0 2-20,0 0-7,-1 5 25,0 2-59,0 1 32,3 1-49,1 1 26,1 2-41,2 0 37,3-2-44,2 2 29,1 0-39,3-1 33,0 0-12,3-1 3,1 0-6,2 2-6,2 0-27,3 3 30,1 1-37,2-2 35,2-2-27,2 1 23,2-3-28,-1 1 35,3-2-34,1-4 33,-1 1-34,-1-5 36,1-1-36,-1-1 10,1-2-3,-1-4 34,0 1-38,1-4 34,-2-1-34,2-1 33,0-2-34,-1 1 31,0-5-5,-1 2-2,3-4 3,-1-3-8,-2 0 3,-1-2-2,2-4 1,-3-3 6,0-1-14,-1-1-24,-4-1 20,-2 0-18,-2 2 30,-1-2-22,-1 0 38,-3 2-40,-1-1 38,-2 0-23,-1 1 56,-2 0-28,-1 1 54,-1-1-30,-2 2-1,1 2-51,-4 0 0,0-1 0,-2 5 0,-1-1 0,-3 5 0,1 0 0,-3 0 0,0 5 0,1 1 0,-1 2 0,-2 2 0,3 2 0,-5 2 0,0 1 0,2 2-3,-1 1-132,2 1-81,2 0-45,1 0-52,6 1-54,0 1-13,2-1-40,2 2-48,3 1-16,1 0-24,4 0-55,2 1-77,2 0-432,2 1-688</inkml:trace>
  <inkml:trace contextRef="#ctx0" brushRef="#br7" timeOffset="-74179.946">9892 6191 408,'0'0'628,"0"0"-79,0 0-53,0 0-22,0 0-20,0 0-28,0 0-53,-6-7-34,6 7-31,0 0-41,-1-13-26,1 13-31,0 0-18,0-14-19,0 14-42,2-11 8,-2 11-32,5-8 20,-5 8-41,8-9 9,-8 9-37,13-7 23,-13 7-41,14-4 37,-14 4-47,19 0 36,-9 3-31,2 1 39,2 1-49,0 3 38,0 1-51,0 1 42,0 4-50,-1 0 49,1 1-46,-1 2 96,-2 2-38,2-1 27,-1 1-54,-1 0 30,-1 0-56,1-2 36,0 1-38,-1-2 29,1 0-39,-1-3 44,0-1-44,-1-2 49,2 0-40,-2-1 32,3-2-41,-2-1 39,0-1-38,1-3 31,0 0-38,-11-2 32,20 0-52,-8-2 37,-2 0-83,0-3-6,2 0-115,-2-2-57,-1-1-62,4-1-92,-4 0-111,0-2-93,1 1-89,-1-2-723,-3 0-1027</inkml:trace>
  <inkml:trace contextRef="#ctx0" brushRef="#br1" timeOffset="-67615.053">9787 7964 616,'4'-10'485,"-4"10"-71,0 0-58,7-7 2,-7 7-51,0 0 1,8-7-21,-8 7-21,0 0-33,12-2-43,-12 2 5,0 0-20,16 4-15,-16-4-16,9 5 7,-9-5-10,8 5 2,-8-5-7,6 9-4,-6-9-2,0 0-4,3 13-3,-3-13 2,0 0-6,-2 14-26,2-14 5,-5 7-12,5-7 32,0 0-40,-10 8 0,10-8-33,0 0 20,0 0-35,-14-1 20,14 1-41,-7-7 34,7 7-45,-6-9 30,6 9-28,-3-14 18,3 14-30,-1-14 28,1 14-30,0-13 29,0 13-30,1-12 36,-1 12-37,3-12 29,-3 12-33,0 0 31,1-13-30,-1 13 24,0 0-24,4-9 26,-4 9-28,0 0 31,0 0-11,0 0-24,0 0-63,0 0-30,0 0-41,0 0-64,0 0-45,0 0-91,0 0-72,0 0-100,0 0-151,2 12-492,-2-12-785</inkml:trace>
  <inkml:trace contextRef="#ctx0" brushRef="#br1" timeOffset="-66929.066">11742 7752 224,'0'0'756,"0"0"-187,0 0-48,0 0-49,0 0-28,0 0-33,0 0-86,-14 0-5,14 0-65,0 0-23,0 0-68,0 0-5,0 0-45,0 0 1,-11 5-25,11-5 14,-8 4-24,8-4 0,-8 9-13,8-9 1,-11 8 8,4-2 4,7-6 13,-16 11-15,10-6 5,-3-1-19,1 2 46,8-6-35,-15 7 14,15-7-42,-14 7 31,14-7-29,-13 3 40,13-3-61,0 0 38,-17 0-51,17 0 37,0 0-49,-10-3 35,10 3-47,0 0 32,0 0-33,0-17 29,0 17-38,7-5 43,-7 5-45,9-7 41,-9 7-41,11-5 39,-11 5-43,13-3 38,-13 3-36,13 0 41,-13 0-41,14 5 41,-14-5-37,12 7 40,-12-7-41,7 8 43,-7-8-38,5 13 44,-5-13-41,1 12 45,-1-12-50,-1 11 52,1-11-51,-3 13 51,3-13-47,-7 9 36,7-9-38,-6 9 44,6-9-43,-7 5 46,7-5-48,0 0 46,-13 6-48,13-6 38,0 0-42,-11 0 44,11 0-45,-7-7 52,7 7-55,0 0 42,-8-8-71,8 8 8,-4-12-59,4 12-48,-2-8-36,2 8-69,0 0 8,0-14-62,0 14-43,2-9-34,-2 9-54,6-6-64,-6 6-141,11-7-359,-11 7-608</inkml:trace>
  <inkml:trace contextRef="#ctx0" brushRef="#br1" timeOffset="-66380.768">13247 7911 239,'0'0'679,"0"0"-128,0 0-77,0 0-18,0 0-46,0 0-23,0 0-34,0 0-19,0 0-46,0 0-41,0 0-28,0 0-18,0 0-5,0 0 0,0 16-12,0-16-5,5 8-14,-5-8 1,5 12-30,-5-12-19,2 13-6,-2-13 5,4 14 49,-4-14-45,0 15 30,0-15-43,0 13 28,0-13-31,-4 13 19,-1-5-40,5-8 27,-11 12-40,11-12 9,-13 11-28,13-11 16,-12 7-37,12-7 28,-11 5-27,11-5 28,0 0-30,-13 2 15,13-2-34,-10-4 24,10 4-37,-9-9 30,9 9-37,-4-12 31,4 12-36,-2-15 34,2 15-35,0-17 27,0 17-28,2-15 33,-2 15-36,4-16 36,-4 16-32,5-12 30,-5 12-38,4-11 28,-4 11-28,8-9 5,-8 9-89,6-8 3,-6 8-93,0 0-9,7-8-58,-7 8-35,0 0-24,9-5-62,-9 5-81,0 0-91,0 0-68,13 5-182,-13-5-346,0 0-766</inkml:trace>
  <inkml:trace contextRef="#ctx0" brushRef="#br1" timeOffset="-65678.841">15088 7582 506,'6'-5'515,"-6"5"-31,10-12-61,-10 12 0,5-12-51,-5 12 9,3-13-5,-3 13-39,1-11-44,-1 11-52,-1-14 0,1 14-13,-5-13-13,5 13 3,-10-13-15,3 7-33,1 1-16,-3 0-5,-1 0-14,-3 3-6,3 0-6,-4-1-16,0 3-4,0 0 41,1 3-55,-4-1 28,2 3-39,-2-1 38,1 4-51,-1-1 43,-1 5-14,3 1-14,-3 2-7,4 0-6,0 2 7,-1 3-42,3 4 22,-1-2-44,3-1 27,4 1-32,-2 0 35,3 3-40,1-3 32,2 2-41,2 0 38,0 0-36,2 0 32,3-2-35,-1 2 32,5-2-31,-2 1 30,4-5-26,1 2 28,1-3-35,3 1 20,-1-4-14,4-1 28,0-1-33,2-2 33,2-2-34,-2-1 34,4-3-37,-2-1 34,2 0-34,-2-3 35,3-3-33,0-1 30,-1 1-25,1-5 30,0-1-36,1-3 31,-3-2-24,0-1 24,-2-5-34,0 0 34,-2-1-36,0-8 38,-4 5-40,-3-4 34,-2 0-3,-1-1-2,-5 3 1,0-1-5,-4 2 6,-1 3-34,-2-2 41,-3 1-37,-1 1 30,-4 0-30,0 2 36,-2 3-41,-1-1 26,-2 2-28,-1 2 39,-2 2-39,-1 1 44,-3 3-44,1 1 33,-3 2-83,0 3 6,1 1-102,0 1-14,0 2-70,-1 1-44,1 2-34,1 0-38,3 2-71,-2 1-39,5-2-72,0 4-81,5-1-643,-2 1-885</inkml:trace>
  <inkml:trace contextRef="#ctx0" brushRef="#br1" timeOffset="-65291.325">15025 7953 602,'0'0'727,"0"0"-157,-4-8-61,4 8-67,0 0-34,4-14-18,-4 14-32,4-13-53,-4 13-42,7-14-45,0 7-28,-1 0-21,1-1-12,0 3-3,4-1-16,-2 3-21,1-2 3,1 2-10,-11 3 16,24-2-41,-13 5-12,2 1 30,-1 2-46,0 2-1,0 5 3,0-1-3,0 3 12,-2 3 41,0-1-42,-1 1 53,0 2-57,0-2 40,0 1-55,-1 1 99,-1-2-37,4 1-14,-2-1-18,0-2-15,1 0 7,0-1-8,2-1-7,0-3-7,0 0-7,2-3-9,-1 0-9,2-1-2,0-4-5,-1 0-1,4 0 3,-3-2-38,0-1-2,2-2-83,-1-1-9,0-1-89,-2-1-50,0-2-70,-1 0-58,1-2-111,-2 1-98,-1-4-141,2-2-792,-4 1-1154</inkml:trace>
  <inkml:trace contextRef="#ctx0" brushRef="#br4" timeOffset="-43420.699">2410 9532 186,'11'-7'625,"-11"7"-114,8-7-52,-8 7-30,9-5-42,-9 5-56,12-7-17,-12 7-54,12-3-10,-12 3-41,10-4 2,-10 4-26,0 0-17,15-3-17,-15 3-15,0 0-17,15 0-11,-15 0-11,0 0-7,12 4-5,-12-4 7,0 0 17,9 6 6,-9-6-4,0 0-13,3 12-5,-3-12-2,0 0 1,-1 12-2,1-12-13,-4 9-13,4-9-9,-7 8 5,7-8 8,-8 7 8,8-7 6,0 0-9,-10 7 9,10-7-19,0 0-2,0 0-15,-12 0-6,12 0-10,0 0-6,0 0-12,0 0 0,-7-4-10,7 4 8,0 0-14,0 0 9,0 0-12,4-10 5,-4 10-8,0 0 7,0 0-7,13-3 9,-13 3-1,0 0-11,9 5 13,-9-5-3,0 0 2,9 7 5,-9-7-4,0 0 2,4 8-8,-4-8 1,0 0 4,0 0 9,1 12 6,-1-12-2,0 0-1,0 0 5,0 0 14,-4 11 0,4-11 15,0 0 1,0 0-8,0 0-11,-15-1 2,15 1-12,0 0 4,-11-8-12,11 8 5,-6-7-12,6 7 6,-9-7-12,9 7-30,-8-12-36,8 12-50,-7-9-28,7 9-76,-5-11-67,5 11-96,-4-10-125,4 10-120,0 0-178,0 0-531,-3-9-944</inkml:trace>
  <inkml:trace contextRef="#ctx0" brushRef="#br4" timeOffset="-42001.389">11579 9288 524,'0'0'585,"4"-14"-94,-4 14-46,1-14-45,-1 14-77,0-13 73,0 13-56,-2-15 27,2 15-61,-5-11-26,5 11-25,-7-10-4,7 10-22,-10-8 21,10 8 0,-14-6-31,14 6-22,-15-1-17,2 2-11,1 2-12,-2 1-16,-1 3 0,-2 2-22,-2 2-9,1 1-20,2 2-4,-3 5-8,2-2-8,-1 4-18,5 1-4,-5 0 2,7 2-4,-2 1-5,3 0-23,2 3 10,2-4 2,1 1-9,2-2-3,2 4-6,2-4-2,2 0-1,2-1-2,2 0 24,2-3-37,-1 1 26,3-2-29,1-1 27,2-2-26,4-1 22,0-2-33,2-1 38,1-2-29,3-1 23,2-2-36,-2-3 19,4-3-32,0 0 18,3-2-13,0-5 23,1 1-25,-2-5-2,0 1 3,-2-3 9,-3-1-2,1-1 2,-3-2 8,-3-2 6,-2 0-3,-3-5 5,-1 2 2,-3-3-3,-1-2 4,-3-1 4,-3 1-6,-4 1 3,-2-3 29,-2-3-33,-4 3 27,1-2-33,-4 2 32,-1 2-28,-2 2 31,-2 2-30,0 2 29,-2 3-33,2 3-5,0 5 10,-2-1 25,0 8-9,1-1 2,-2 4-27,0 1 24,1 4-37,-2 1-45,-2 6-47,1 0-87,0 5-29,1 3-48,4-1-106,1 1-51,2 2-47,4 0-94,3-2-83,1 2-627,2 0-895</inkml:trace>
  <inkml:trace contextRef="#ctx0" brushRef="#br4" timeOffset="-41615.913">11669 9769 402,'0'0'918,"-13"-3"-235,13 3-150,-12-5-105,12 5-31,-14-9-61,14 9 6,-10-12-34,10 12-23,-8-12-51,8 12-21,-8-17-24,8 17-15,-2-14-12,2 14-21,2-17-4,-2 17-32,8-19 17,-4 11-44,3-1 32,-1 2-35,3 2 24,0-2-46,0 3 40,-9 4-48,21-5 38,-21 5-61,22 3 58,-4 0-9,-5 4-9,4 3 5,0 1-7,-1 0 1,2 4 6,0 3 34,0 2-51,-1-1 33,2 2-39,-1 0 33,-1 3-37,2-5 19,-4 3-34,2-1 23,-3-4-29,3-5 34,-2 3-28,2-1 16,-2-2-22,3-2 24,-5-1-31,1-3 24,1-2-24,-1 0 15,-1-1-29,1-5 18,-1 0-65,1-3-26,0-3-101,2-3-127,1-2-91,-1-1-180,-2-1-134,1-4-186,-1-2-656,0-1-1189</inkml:trace>
  <inkml:trace contextRef="#ctx0" brushRef="#br2" timeOffset="-36339.851">4045 11400 282,'0'0'621,"0"0"-144,0 0-109,-1-10-52,1 10-32,0 0-39,0 0-15,0 0-25,-1-11-4,1 11-27,0 0-12,0 0-24,0 0-9,0 0-29,0 0-5,0 0-20,3-9 53,-3 9 57,0 0-42,0 0-28,13 3-10,-13-3 19,9 3-18,-9-3-18,9 4 4,-9-4-15,10 5-12,-10-5-7,9 5 10,-9-5 5,0 0-7,11 7-1,-11-7-4,0 0 7,8 6 11,-8-6 4,0 0-5,0 0 5,5 7-30,-5-7 23,0 0-21,0 0 24,0 0-45,0 0 21,0 0-34,0 0 28,0 0-38,0 0 40,0 0-30,-10-5 30,10 5-49,0 0-3,0 0 0,-3-9-2,3 9 3,0 0-2,2-10-2,-2 10 1,0 0-1,6-7-2,-6 7 1,0 0 1,0 0 2,0 0 1,13 0 1,-13 0-6,0 0 7,8 4 7,-8-4 22,0 0-22,0 0 24,2 13-40,-2-13 38,0 0-31,0 0 33,-2 11-40,2-11 38,0 0-37,-8 8 54,8-8-34,0 0 42,0 0-60,-13 1 43,13-1-45,0 0 39,-11-6-43,11 6 47,-8-9-55,8 9 0,-6-11 3,6 11-6,-5-11-33,5 11-38,-5-12-50,5 12-50,-3-11-81,3 11-86,0 0-88,-1-12-35,1 12-82,0 0-232,0 0-292,11-5-707</inkml:trace>
  <inkml:trace contextRef="#ctx0" brushRef="#br2" timeOffset="-35537.642">5805 11097 327,'0'0'713,"-8"-15"-159,8 15-70,-8-9-35,8 9-20,-7-8 11,7 8-71,-8-5-41,8 5-61,0 0-15,-15 0-33,15 0 15,-14 8-14,6 0-8,0 2 2,-1 2-12,0 5-29,3 1-5,-2 2 26,1 2-56,0 0 29,3 1-69,-1 0 40,4 2-21,0-1-10,-1 2-12,4-2 4,-1-1-10,3 2-53,0-3 32,2 1-37,3-2 55,1 0-42,2 2 26,3-1-37,1-1 34,1-3-39,2-1 30,-2-3-37,4-2 28,-2-3-35,3-1 27,0-2-39,1-1 32,-2-4-34,1-1 13,3-3-13,-1-2 0,0-2 0,2-3 0,0-2 0,-2-1 0,0-4 0,-3 0 0,-1-2 0,-1-2 0,-3-3 0,-2 0 0,-1-1 0,-4-1 0,-2-4 0,-3 5 0,-3-2 0,-1 0 0,-1-2 0,-4 0 0,-4 0 0,0 0 0,-1 2 0,-5 1 0,0-1 0,-2 5 0,-1 0 0,-1 4 0,-2 0 0,4 3 0,-2 4 0,0-1 0,3 4 0,-5 1 0,4 3 0,-2 2 0,0 1 0,1 3 0,-1 0 0,1 4-20,-2 2-84,1 1 10,2 0-94,-1 3-32,4 0-33,0 2-36,2 1-24,2 0-43,1 2-69,3 1-51,1-1-35,1-1-61,3 3-160,-1 0-409,2 0-755</inkml:trace>
  <inkml:trace contextRef="#ctx0" brushRef="#br2" timeOffset="-35136.686">5999 11528 543,'0'0'769,"0"0"-189,-6-9-95,6 9-64,0 0-30,-6-12-74,6 12 19,0 0-60,-2-14-9,2 14-69,2-11-16,-2 11-47,4-14-6,-4 14-10,9-13 7,-2 8-30,-1-2 10,2 3-11,-8 4-3,18-5 1,-18 5-5,22 0 12,-10 3-2,2 2 15,-1 4-33,0-1 26,2 4-45,-1 2 33,1 1-14,-2 0 54,1 2-73,-1 0 41,1-1-57,-1 1 52,-2-3-62,3 0 47,-2-1-59,1-1 58,-3-3-51,1 1 42,1-3-52,-1-1 38,1-2-48,-2-2 38,-10-2-42,23 0 35,-13-1-42,2-3 37,1-2-42,-2-1 39,-1-1-6,3-1-10,-4-1-13,2 0 9,-3-2 4,1 2-44,-2-2-53,1-1-86,-1 2-108,-3-1-106,1 0-95,-3 2-130,1-1-121,-3 11-835,-1-18-1205</inkml:trace>
  <inkml:trace contextRef="#ctx0" brushRef="#br3" timeOffset="-21464.513">7853 13108 394,'0'0'714,"0"0"-167,3-12-94,-3 12-42,0 0-30,9-9-28,-9 9-36,6-7-31,-6 7-34,0 0-20,13-5-25,-13 5-24,0 0-31,11-3-18,-11 3-3,0 0-4,0 0 10,14 3-24,-14-3 34,0 0-18,0 0-15,1 9-2,-1-9-17,-6 9-11,6-9 13,-7 8-15,0-1-12,7-7 3,-12 8-10,12-8-2,-12 9 35,12-9-57,-12 8 49,12-8-64,-10 4 55,10-4-64,0 0 46,-10 5-59,10-5 43,0 0-63,0 0 71,0 0-78,0 0 54,0 0-55,0 0 53,0 0-58,5-12 60,-5 12-55,0 0 49,11-5-42,-11 5 33,0 0-40,11-3 44,-11 3-40,0 0 54,0 0-47,13 0 63,-13 0-58,0 0 70,0 0-50,4 8 42,-4-8-45,0 0 52,-8 13-53,8-13 44,-8 8-49,8-8 45,-10 8-52,10-8 50,-10 7-34,10-7 38,-9 6-34,9-6 35,-9 4-43,9-4 42,0 0-57,-16 0 30,16 0-32,-9-5 34,9 5-36,-6-7 35,6 7-40,-5-8 37,5 8-39,0 0 39,-4-12-43,4 12 40,0 0-41,-1-11 39,1 11-44,0 0 16,0 0-82,0 0 13,2-11-85,-2 11-37,0 0-61,0 0-53,10-4-76,-10 4-96,0 0-122,0 0-118,12 3-622,-12-3-955</inkml:trace>
  <inkml:trace contextRef="#ctx0" brushRef="#br3" timeOffset="-20229.929">9767 13151 492,'0'0'676,"0"0"-104,0 0-50,0 0-35,0 0-21,0 0-51,0 0-44,0 0-24,0 0-37,7-9-39,-7 9-16,10-7-31,-10 7 17,13-7-37,-13 7 20,14-6-77,-14 6 21,14-4-53,-14 4 44,14-2-58,-14 2 40,12 0-15,-12 0-21,0 0-8,15 2-4,-15-2 4,0 0-14,9 8-26,-9-8-25,0 0 26,-2 16-43,2-16 36,-5 13-44,5-13 31,-8 14-37,8-14 30,-11 13-30,11-13 27,-10 11-32,10-11 31,-10 8-34,10-8 32,-11 7-25,11-7 23,-10 3-34,10-3 34,0 0-30,-11 1 18,11-1-29,0 0 34,-12-5-32,12 5 37,0 0-43,-5-11 32,5 11-29,0 0 52,4-12-58,-4 12 33,5-6-3,-5 6 1,10-5-2,-10 5-5,0 0-12,14-1 20,-14 1-30,10 4 32,-10-4-29,8 3 32,-8-3-24,7 8 29,-7-8-31,3 9 31,-3-9-37,0 0 38,2 16-34,-2-16 37,-2 10-32,2-10 21,-3 10-20,3-10 30,-7 9-27,7-9 25,-8 8-27,8-8 29,-10 5-28,10-5 29,-10 1-35,10-1 33,0 0-35,-16 1 34,16-1-33,-11-2 31,11 2-36,-9-4 21,9 4-67,-9-8 3,9 8-89,-5-8-15,5 8-79,-2-9-53,2 9-62,0 0-96,1-14-65,-1 14-86,0 0-78,4-11-680,-4 11-966</inkml:trace>
  <inkml:trace contextRef="#ctx0" brushRef="#br3" timeOffset="-19042.184">11342 13280 119,'0'0'628,"13"-9"-124,-13 9-79,11-7-33,-11 7-41,14-5-25,-14 5-19,13-5-3,-13 5-40,15-3-15,-15 3 6,14-1-11,-14 1-20,15 1-12,-15-1-12,13 0-3,-13 0-16,12 4-12,-12-4-5,10 4-9,-10-4-11,0 0-15,4 12-27,-4-12-8,0 0-1,-6 12-12,6-12-4,-7 10-6,7-10 37,-12 8-65,12-8 42,-10 8-56,10-8 50,-9 5-57,9-5 34,-11 3-41,11-3 33,0 0-51,-12 2 47,12-2-58,0 0 51,-6-8-61,6 8 54,0 0-57,2-16 54,-2 16-50,5-11 55,-5 11-73,8-11 80,-8 11-64,12-9 51,-12 9-54,9-8 55,-9 8-55,9-5 55,-9 5-53,0 0 60,12-1-53,-12 1 63,0 0-46,0 0 55,13 1-41,-13-1 43,0 0-47,0 0 39,-1 15-47,1-15 44,-5 7-44,5-7 43,-9 10-49,9-10 46,-10 7-43,10-7 43,-8 7-40,8-7 43,-8 3-39,8-3 33,0 0-46,0 0 34,-16 1-39,16-1 33,0 0-54,-6-8 7,6 8-84,0 0-25,3-16-106,-3 16-84,5-14-106,-1 5-134,1 2-139,-5 7-910,9-15-1270</inkml:trace>
  <inkml:trace contextRef="#ctx0" brushRef="#br3" timeOffset="-17954.674">13659 12861 648,'4'-11'567,"-2"1"-79,-2 10-35,5-15-6,-5 15-36,0-16-29,0 16-25,0-14-27,0 14-16,-3-15-36,3 15-7,-6-13-33,-1 7 7,7 6-16,-16-10-15,8 7 51,8 3-59,-23-2 33,10 2-72,-3 2 29,-2 3-34,-2 1 11,1 3-35,-1 2 15,-6 1-30,5 2 20,-2 2-18,2 0-14,2 2-24,-1 1-56,4 1-31,3 1 0,1-3 0,-1 3 0,4-2 0,0 2 0,2 0 0,1 0 0,2 1 0,1-3 0,0 0 0,3-1 0,2 1 0,-1-2 0,4-2 0,-1 1 0,1-1 0,1-3 0,3 1 0,2-2 0,0-2 0,1 0 0,-1-3 0,4 1 0,-1-2 0,4-2 0,0-2 0,-2 0 0,4-2 0,1 0 0,1-2 0,0-1 0,1-1 0,-1-3 0,1 2 0,-3-2 0,4 0 0,-5-3 0,5-2 0,-2 1 0,1-5 0,-7 5 0,0-5 0,-3 0 0,1 1 0,-1-2 0,-3-1 0,-2 0 0,-3-3 0,-1 0 0,-2-2 0,-2 2 0,-2 0 0,-2-2 0,-3 0 0,-5 0 0,1 1 0,-4 2 0,-1 0 0,1 5 0,-1 2 0,-3 2 0,0 0 0,0 3 0,-3 4 0,4 1 0,-2 1 0,0 3-26,1 5-124,-3 2-107,1 0-39,0 2-39,2 4-41,2-1-22,1 5-76,3-3-36,-1 5-81,1-1-60,3 3-657,1-3-910</inkml:trace>
  <inkml:trace contextRef="#ctx0" brushRef="#br3" timeOffset="-17537.994">13481 13302 547,'0'0'751,"-6"-9"-160,6 9-82,-5-9-70,5 9-30,0-12-43,0 12-26,-2-12-37,2 12-52,0-15-37,0 15-19,4-16-29,-1 7 3,1 0-2,0 1-5,3-1-21,0 1 25,0 1-41,3-1 35,-1 1-43,1-1 34,1 3-51,1 1 32,-1 0-54,0 1 40,-11 3-60,26 2 55,-12 0-58,-1 1 44,-1 2-48,2 2 40,-1 3-49,3 0 58,-3 1-60,1 0 26,-1 3-26,3-2 32,-3 0-30,1 3 28,-1-1-13,3-2 28,-3 2-39,1-2 21,2-1-41,-3 0 33,1-3-34,-1 0-5,3-1-20,-3 0 0,3-3 0,0 0 0,-2 0 0,-1-3 0,0 0 0,0-2 0,-13 1 0,23-3 0,-12 1 0,-2-2 0,1 0 0,-1-3-5,-3 2-242,4-4-66,-2-2-89,-1-1-107,-1-1-183,2-1-194,-1-2-740,-3 0-1284</inkml:trace>
  <inkml:trace contextRef="#ctx0" brushRef="#br5" timeOffset="-6878.979">4165 14703 389,'0'0'628,"2"-16"-89,-2 16-67,-2-13-27,2 13-16,-2-13-57,2 13-8,-3-14-56,3 14-7,-4-10 5,4 10-50,-7-10-7,7 10-51,-9-6 16,9 6-56,-12-3 11,12 3-20,-13 0 13,13 0-39,-16 3 17,7 1-30,-1 3-5,1-2-6,-2 3 2,0 2-14,-1 1-9,1 2-2,-2 3 2,3 0 5,0 1-27,-2 3 2,5-2-2,-3 3-8,2-1-15,1 0 5,2 3-15,1-1 9,0 3 1,3-1 7,0 2-14,2 0-1,0 1-10,2-2 0,1 1-2,2 5 0,1-4 1,3 2 0,-1-1-6,2-3 7,2 3-4,0-6-12,3 0 10,0-1-5,0-2 0,4-2 4,-2-1-1,2-4-4,-1-2 3,3-2 0,1-1 1,0-1 1,0-5 4,-1 2-11,0-3 6,3-4-5,-1-2 6,0 2-8,1-4 6,1-3-5,0-2-1,-2-2 13,1 0-4,-2-1-1,0-4 1,-3 1-4,2-1 4,-3-3-13,-2 1 12,-1-2-8,0 1 8,-4-2-1,0-2 1,-2 1-3,-4-3 5,0 0-7,-4 1-2,-2-1-1,-2-2 5,-4-2-7,0 0 10,-4 3-3,0 1 8,-4 1 8,-1 2 12,0 0 4,-2 4-1,-2 1 8,0 3-24,-1 1-20,-1 5 0,2 1 0,-1 3 0,-3 2 0,2 1 0,-1 3 0,2 0 0,-2 4 0,3 0 0,-4 4 0,0 1 0,-2 5 0,2 0 0,0 5-29,1 0-191,3 0-33,1 4-59,0-1-42,5 2-39,3-1-25,1-1-45,4-1-52,1 2-11,2-3-84,2 2-688,0-2-901</inkml:trace>
  <inkml:trace contextRef="#ctx0" brushRef="#br5" timeOffset="-6446.647">4467 15287 438,'-9'-8'626,"9"8"-113,-5-7-38,5 7-56,-8-13-35,8 13-37,-8-14-15,5 6-29,3 8-43,-6-17-33,3 8-34,3 9-21,-6-17-13,6 17-11,-3-15-10,3 15-23,-1-16-9,1 16-3,0-12 0,0 12-10,4-13-12,-4 13-17,0 0 12,12-9-23,-12 9-6,14 3 7,-2 2-2,-1-1 18,2 6 0,0 0 10,3 1-32,0 1 19,0 3 2,0-2 6,-1 1-21,0 1-9,0-1-11,1 1 0,-1-2 13,-2-1 4,1-2-7,-2 0-7,-1 0-1,2-5 34,-2 2 0,-2-1-7,3-1 3,-2-3 2,-10-2 6,19 1-13,-19-1-4,19-2-16,-9-2-6,-1-1-8,1-2 2,-2-1-12,1-1-6,-1 0-13,0-1-31,-1 0-40,0 2-53,-3-1-75,1 1-25,-3-2-77,-2 10-37,5-16-124,-5 16-85,2-12-93,-2 12-176,0 0-397,-5-11-823</inkml:trace>
  <inkml:trace contextRef="#ctx0" brushRef="#br6" timeOffset="4151.622">7802 16256 563,'0'0'587,"0"-12"-96,0 12-45,-1-12-36,1 12-54,-3-9-5,3 9-66,0 0-9,-5-12-55,5 12 23,0 0-37,-9-6-46,9 6 10,0 0 3,-13 1-29,13-1-13,-14 8 8,4-2-22,0 5 1,-2 1-5,0 1-3,-1 4-4,0 1-1,0 1-4,2 0-11,-1 3-14,1 2-18,-1 0-3,3 1 20,1-2 17,2 0-18,0 1 5,2 1-42,1 0-3,2 0 5,1 1-12,3 3-3,2-1-4,1 2 7,2-1 25,1 0-38,2-3-12,3 1 7,2-2-3,5 1 2,0-4 10,4 3-23,2-4 26,0-1-17,4-1 12,-3-6-18,0 0 10,1-3-8,2-2 11,0-1-13,-3-5 12,0 0-9,-1-1-3,1-2-1,-3-1 1,2-3-2,-2 1 6,0-4-3,2-2-1,-2-2 3,0-1-2,-2-2-1,-3-2 2,1-1 4,-2-3-2,-4 0 15,0-2-16,-2 0 2,-1-2 4,-3-2-5,-3 1 2,-1-6-3,-4 5-1,-1-6 1,-1-1-15,-7-6 19,-4 1 11,-2-1-17,-5 2 3,-1 1 1,-3 1 2,-1 3-4,-3 2 3,-1 2-1,0 3 5,-3 2 23,2 5-9,3 3-4,-1 5-7,-1-1-5,2 7-6,0 0 3,-2 5-6,1 3 6,-4 4-10,1 3 1,-3 7-1,1 2-12,1 4-45,2 4-42,3 5-48,1 2-64,4 1-71,2 1-20,5 1-70,1 0-7,5-7-24,4 3-15,3-7-24,2 2-84,2-2-106,2 0-290,3 0-501</inkml:trace>
  <inkml:trace contextRef="#ctx0" brushRef="#br6" timeOffset="4552.704">8088 16965 153,'0'0'526,"-5"-9"-116,5 9-51,-5-12-47,5 12-25,-6-15-17,6 15-10,-6-17-30,2 8-28,4 9-4,-2-17-12,0 5-3,2 12-15,0-20 23,0 20-37,0-21 11,3 11-47,0 0 12,-3 10-12,6-17-6,-6 17 14,12-10-12,-12 10-10,15-6 20,-15 6-10,19 4-17,-6 3 7,0 0-1,3 6 6,0 2-8,3 4-15,-2 2-18,2 1 6,-1 2-2,0-2 3,1 2-9,0-4-17,-3 1-4,2 1-9,-2-2-14,1-2 1,-2-3-3,0 0-4,-1-2-6,1 0 2,-2-3-2,1-2 4,-1-1-14,1-3-34,-1-3-46,0-1-48,2-3-96,-1-3-30,4-5-124,-3-3-72,6-3-110,-8 0-179,4-7-416,-1 0-768</inkml:trace>
  <inkml:trace contextRef="#ctx0" brushRef="#br0" timeOffset="10815.645">2495 2564 69,'10'-10'579,"-10"10"-114,8-12-52,-8 12-47,6-9 15,-6 9-34,7-11-20,-7 11-14,5-10-44,-5 10 9,7-11-31,-7 11 4,6-10-16,-6 10-21,3-9-8,-3 9-33,6-8 2,-6 8-8,0 0-14,5-8-13,-5 8-12,0 0 0,0 0-20,5-10-9,-5 10-3,0 0-4,0 0-1,0 0-9,0 0-9,0 0-4,0 0-6,-13 11 6,5-1-7,-4-3-10,-2 5 3,-3 2-4,-1-1-3,-5 3-2,0 1-6,-1 0-14,-5 3 5,-1 1-15,6-4 4,-6 3-4,5-4 5,1 0-10,1 1-3,2-3-2,1-1 0,3-1-5,3-1 0,1-2 1,2-1 0,1-2 6,2 0-7,8-6-4,-14 9 14,14-9-8,-11 8-6,11-8 9,0 0-4,-7 5 2,7-5-1,0 0-2,0 0-1,0 0 5,14 0-6,-14 0 4,18-1 0,-18 1-14,21 0 18,-8 1-17,1 2 10,3 1-2,0 1 2,0-1-1,4 4 2,-3 0-10,5 1 5,-2 0-13,3 3 7,0 1 1,-1-1 7,-2 0 14,-1-1-8,3 2-5,-4 0 6,-1-2-18,0 1 14,0-1-9,-1 0 15,0-1-14,-4-1 15,0-1-21,1 1 24,-4-2-19,2 0 14,-2-1-47,-1 0-15,-2-1-36,2 1-36,-9-6-39,13 7-47,-13-7-43,11 5-37,-11-5-53,11 6-70,-11-6-94,0 0-150,11 5-665,-11-5-929</inkml:trace>
  <inkml:trace contextRef="#ctx0" brushRef="#br0" timeOffset="11370.48">3240 2624 713,'0'0'624,"-4"-14"-79,4 14-17,-2-12-64,2 12-12,-4-15-39,4 15-29,-3-12-29,3 12-38,-1-12-30,1 12-25,0 0-29,-1-15-29,1 15-30,0 0-29,0 0-17,0 0-3,0 0 24,0 0-5,0 0-6,0 0-25,0 0 15,10 12-21,-6 0 7,-2 0-37,1 1 1,1 3-12,0-1 5,-2 4-13,2-3 6,-1 2-3,0-1-10,0 0-11,1 2-9,-2-1 1,1-2-10,-1 2-5,0-2 6,-1 1-6,2-2-3,-2 1 0,0-3-4,0 1-7,1-2 12,-2 0-12,1-2 1,0 0 1,-1-10-4,2 20 1,-2-20 1,3 16-7,-3-16 2,1 13-23,-1-13-41,2 11-35,-2-11-48,0 0-46,1 12-64,-1-12-53,0 0-69,3 11-55,-3-11-101,0 0-64,0 0-89,5 9-666,-5-9-957</inkml:trace>
  <inkml:trace contextRef="#ctx0" brushRef="#br0" timeOffset="11972.149">3824 2862 83,'0'0'844,"10"-3"-175,-10 3-75,0 0-70,13-5-49,-13 5-58,0 0-45,0 0-69,12-3-31,-12 3-29,0 0-31,0 0-21,0 0-20,9 5-9,-9-5-1,0 0-10,0 0-23,-2 13-11,2-13-22,0 0-10,-6 12-17,6-12-9,-8 9-14,8-9-4,-10 8-9,10-8-4,-12 7-3,12-7-1,-10 6-5,10-6 13,-9 3 22,9-3-16,0 0 0,-14 2-11,14-2 17,0 0 1,0 0-40,-7-7 1,7 7-8,0 0-1,3-10 4,-3 10-6,6-7 5,-6 7-4,7-7-2,-7 7 4,12-4-4,-12 4 4,11-4-4,-11 4 4,13-2-3,-13 2 7,0 0-4,15-2 6,-15 2 3,0 0 11,12 4-11,-12-4 0,0 0 28,0 0-31,6 8 28,-6-8-29,0 0-10,-6 9 5,6-9-5,-7 6 6,7-6 5,-9 6-2,9-6-7,0 0 2,-10 5-19,10-5-2,0 0-6,-13 1 3,13-1-5,0 0 4,-9-3 3,9 3 0,0 0 3,-3-11 14,3 11-2,0 0 0,1-13 3,-1 13-2,6-10-2,-6 10 1,9-8-3,-9 8 7,13-7-1,-13 7 4,14-1-3,-14 1 1,17 0 6,-8 4 2,0 1 9,-1 0 11,1 2-2,-1 2 7,0 1-3,-1 0-9,0-2-1,-3 4 4,0-2-4,-2 2-4,1 0 8,-2 0 19,-2 0-32,1 0 4,-3-1-9,1 0-23,-2 3-42,-1-2-60,1-2-53,-4 0-101,2 0-54,-1-3-126,0 2-60,0-4-123,-3 1-713,10-6-955</inkml:trace>
  <inkml:trace contextRef="#ctx0" brushRef="#br0" timeOffset="12504.767">4306 2617 515,'0'0'681,"6"-10"-122,-6 10-42,4-8-64,-4 8-22,0 0-20,4-11-32,-4 11-35,0 0-47,4-11-39,-4 11-38,0 0-32,0 0-34,0 0-23,0 0-13,0 0 15,0 0 9,0 0-31,0 0-6,0 0-2,-8 8-22,8-8-12,-4 12-11,4-12-6,-1 13-17,1-13-1,-1 17-2,1-17 0,2 18-2,-2-18-1,4 18 3,0-8-9,0 0 0,2-1-6,-1 1 1,0-1-6,2 1 8,-1-1-11,2-1 7,1 1-9,0-1 13,1 1-11,0-3 10,0 2-17,3-2 13,-3 3-6,2-3 26,1 0-6,-3 2 9,1-1-18,1 0 28,-3-1-20,-1 0 14,2-1-14,-3 2 8,1-2-8,-8-5 11,14 9-15,-14-9 14,10 10 9,-10-10-9,9 7 0,-9-7 3,6 8 5,-6-8 20,0 0 0,0 15-7,0-15-18,-7 9-4,7-9-4,-13 12-11,4-7 1,-2 1-9,-2 0 0,-2-3-5,0 2-9,0 0-22,-1 1-34,-1-5-17,0 3-74,1-3-61,0 1-65,1-4-94,2 1-55,-2-3-142,1 1-104,0-3-161,4-2-554,1-4-984</inkml:trace>
  <inkml:trace contextRef="#ctx0" brushRef="#br0" timeOffset="12742.779">4421 2556 197,'0'0'743,"13"-10"-141,-13 10-34,15-8-52,-7 2-38,1 1-44,1-1-47,4 1-35,0-1-41,2 1-31,1 1-43,1-1-37,4-2-35,-3 4-28,0-1-20,0 1-26,-1 0-23,1 0-10,-2 1-16,2 1-2,-2-2-12,-2 3-6,-1 0-4,0 0-8,-1 0-35,1 0-41,-2 0-41,-12 0-61,22 2-58,-22-2-99,20 2-90,-20-2-130,14 8-224,-14-8-310,14 10-696</inkml:trace>
  <inkml:trace contextRef="#ctx0" brushRef="#br0" timeOffset="13344.488">5116 2868 420,'0'0'833,"4"8"-210,-4-8-75,0 0-63,4 9-13,-4-9-71,0 0-27,0 0-62,3 12-43,-3-12-46,0 0-18,4 8-28,-4-8-9,0 0-24,0 0-3,-1 12-19,1-12-17,-5 9-26,5-9-5,-8 8-11,8-8-13,-14 9-10,14-9-4,-14 6-12,14-6-3,-15 5-5,15-5 2,-14 4-5,14-4 0,-14 2 5,14-2-11,0 0-3,-16-1-1,16 1-4,0 0-1,-9-6 2,9 6-1,0 0-1,4-9-1,-4 9 3,0 0-4,8-10 2,-8 10-4,10-5 12,-10 5-12,14-2 10,-14 2-4,13 0 7,-13 0 1,14 2 5,-14-2 0,13 5 0,-13-5 3,10 7-1,-10-7 1,9 9-3,-9-9 3,4 12 0,-4-12-4,0 11-3,0-11-2,-8 12 1,8-12 1,-9 12-8,1-5 0,8-7-18,-15 8-19,6-5 16,9-3-23,-14 6-16,14-6-2,-15 0 6,15 0 3,-12-2 4,12 2 4,-11-6 5,11 6 2,-9-8 12,9 8-10,-4-11 15,4 11-6,0 0 15,0-14-9,0 14 14,5-9-12,-5 9 16,7-8-14,-7 8 16,11-3-2,-11 3 12,12-1-2,-12 1 17,17 3 0,-6 0 2,-2 0-1,1 1-1,0 2 7,-2 0-5,2 2-2,-2 0-1,-1 1-9,-2 0 0,1 0-6,-2 2 3,-1-1-6,0 1-10,-5-1-52,2-10-46,-4 20-65,0-9-32,-2-1-114,1-2-87,-1 4-73,-1-4-102,-1 0-168,0 0-275,8-8-627</inkml:trace>
  <inkml:trace contextRef="#ctx0" brushRef="#br0" timeOffset="14162.149">5779 2702 285,'0'0'612,"5"-13"-105,-5 13-50,1-12-40,-1 12-49,-1-15-8,1 15-39,-3-17-39,3 17-22,-6-16-31,3 7-13,3 9-67,-10-14-6,10 14-20,-13-11-21,5 6 1,0 0-2,8 5-10,-19-4-4,19 4 4,-23-1-11,23 1 5,-22 2 8,10 1-9,-1 0-11,1 1-7,-1 2-9,2-2 4,-2 3-7,3 0-11,1 1-6,0-1-9,1 0-4,2 1-2,1 1-6,0 1-3,0-2-1,5-8-1,-3 19-2,3-19-4,1 19 2,2-9 3,2 1-3,0 0 3,3 1-10,1-3 6,1 4-5,1-4 7,1 1-8,5 3 6,-1-1-3,1 0-1,1-3-6,-2 1 8,3 0 4,-1 1-4,2-3-3,-3 1-1,0 1 3,0-1-3,-5-1 1,2 1-1,-1-3-3,-2 3 4,-3-2 0,-1 0-2,-7-7 8,5 16-1,-5-16-2,-1 16-3,-3-9 2,-1 3-1,-2-2-2,-3 1-8,0-2-11,-3 3-3,2-5 1,-1 0 0,-3-1 1,2 1 11,0-1-16,2-3 13,-1 0-9,12-1 12,-22-1-5,22 1 2,-17-6 3,9 0 2,1 1 3,7 5 3,-7-13 0,7 13-13,-4-14 14,8 5-10,-2-3 8,2 3-4,3-4 4,2 1-7,2-3 17,2-1-12,2 1 9,1 0-6,3-2 8,-1-1-15,1 0 23,0-1 3,-4 5 12,0-2-11,0 2 8,-4-2 1,2 1 6,-4 2 12,-1-1 1,-1 1-8,-2 2 4,-1-1 7,-4 12-4,3-19-1,-3 19-10,-2-17-5,2 17-9,-6-13 1,6 13-9,-13-13 1,13 13-13,-14-9-1,14 9-28,-16-4-45,16 4-34,-17-3-65,17 3-74,-18 0-45,18 0-110,-18 5-50,18-5-97,-16 10-186,7-5-386,2 0-735</inkml:trace>
  <inkml:trace contextRef="#ctx0" brushRef="#br0" timeOffset="14987.174">6321 2856 50,'14'6'745,"-5"-3"-149,0 3-43,-9-6-35,15 6-22,-15-6-89,13 8-21,-13-8-51,11 5-22,-11-5-50,11 9-11,-11-9-33,7 7-21,-7-7-23,7 6-27,-7-6-17,7 7-8,-7-7-4,0 0-6,5 9-6,-5-9-10,0 0 0,0 0-4,2 10-8,-2-10-1,0 0-16,0 0-4,-7 8 7,7-8 0,0 0 2,0 0-6,0 0-19,-14 2 12,14-2-5,0 0-8,0 0 0,0 0-5,0 0-1,-11-2-12,11 2-1,0 0-14,0 0 2,0 0-5,0 0-3,0 0-3,0 0 16,6-12-14,-6 12 10,0 0-16,11-3-4,-11 3-6,0 0 10,13 0-11,-13 0 14,0 0-4,15 1 3,-15-1-12,0 0 13,15 5-4,-15-5 1,0 0-7,11 6 10,-11-6-1,8 5 4,-8-5-5,0 0 13,9 7-7,-9-7 12,0 0-8,0 0 8,1 12-9,-1-12 6,0 0-11,-5 8 8,5-8-3,0 0 0,-9 7 0,9-7-2,0 0-11,-11 3 9,11-3-5,0 0 2,0 0-3,-14 3 12,14-3-15,0 0 4,0 0-9,-8-6 7,8 6-6,0 0 7,0 0 0,1-15 0,-1 15-3,4-11 0,-4 11-2,6-10 0,-6 10 1,8-9-1,-8 9-1,8-8 5,-8 8-4,9-8-2,-9 8 3,10-4 3,-10 4 2,0 0-4,15-3 3,-15 3 0,0 0-1,16 3-4,-16-3 8,0 0-4,9 9 5,-9-9-9,0 0 4,5 8-1,-5-8 7,0 0-5,0 14 4,0-14-6,0 0 8,-8 11-7,8-11 5,-8 7-7,8-7 27,-12 7-30,12-7-2,-13 5-12,13-5 0,-15 2-19,15-2 13,-15 2-10,15-2 12,-13-2-6,13 2 16,-13-3-7,13 3 9,-12-5-1,12 5 6,-10-6-6,10 6 5,-5-8 0,5 8 18,0 0-22,-3-10 16,3 10-10,5-7 15,-5 7 14,13-4 5,-13 4-1,18 0 3,-5 0 16,-2 2-6,2 2-1,1-1-2,0 1-3,2 2-11,-5 1-2,3 0-7,-4 1 3,2 2-7,-2 1 0,-2 0-17,-2 2-54,-1-1-70,-3 2-111,-1 0-108,-4 2-94,-2 1-180,-3 4-168,-4 1-882,-6 3-1343</inkml:trace>
  <inkml:trace contextRef="#ctx0" brushRef="#br0" timeOffset="19746.095">7198 2547 689,'0'0'587,"5"-8"-68,-5 8-28,0 0-44,6-7-27,-6 7 0,0 0-47,6-9-8,-6 9-43,0 0-10,0 0-26,0 0-10,0 0-12,0 0-59,0 0 20,0 0-48,0 0-17,0 0-9,0 0-11,-14 3-4,8 3-20,-2 1-9,-1 1-6,0 4-15,-1 0-3,-1 2-2,1 3-16,-1 1-12,0 1-9,2 2-1,-1 3 8,-1 1-2,4-2-14,0 0-4,1 0-6,2-2 1,-1 2-7,3-1-2,-1-3-3,3 0-3,1-1 2,2-1-1,0 0 0,1-1 4,3-1-8,0 0 7,2-3-9,3-2 3,-1 0-6,3-1 8,-1-3-5,4-1 4,-2-2-6,2 0 12,-1-2-19,1-2-1,0 1 3,0-3-5,0-1 10,1-1-4,-2 0-4,-1-1 0,0 0 2,-2 1 8,0-2-3,-2-1 8,-2 3-11,-3-2 2,3 0-1,-4 0 8,-5 7-12,7-14 9,-7 14-9,1-12 4,-1 12-5,-4-14 0,4 14-1,-9-11 4,0 6 3,0 3-6,-1-3-10,-3 4 6,1 0-5,-2 1-14,-1 2-24,0 0-48,-1 1-42,-1 2-47,2-1-42,-1 1-37,3 0-44,0 1-39,2-2-63,2 1-80,0 2-54,9-7-53,-11 10-178,11-10-360,-5 7-753</inkml:trace>
  <inkml:trace contextRef="#ctx0" brushRef="#br0" timeOffset="20247.47">7769 3038 625,'0'0'760,"15"-7"-156,-15 7-35,13-5-57,-13 5-48,10-3-43,-10 3-40,11-5-76,-11 5-47,0 0-48,13-5-24,-13 5-16,0 0 9,0 0-39,15-1 17,-15 1-33,0 0 5,0 0-42,0 0 4,12 1-32,-12-1 3,0 0-27,0 0 17,0 0-25,-2 10 10,2-10-22,-8 5 18,8-5-24,-12 7 27,12-7-34,-11 8 14,11-8-16,-11 6 19,11-6-19,-11 6 18,11-6-16,0 0 14,-11 2-16,11-2 10,0 0-17,0 0 18,0 0-23,-14-1 19,14 1-21,0 0 22,0 0-19,0 0 16,4-8-15,-4 8 15,0 0-7,11-5 6,-11 5-14,10-3 31,-10 3 9,17 2 8,-17-2-9,18 3 26,-7 0 11,-1-1-10,1 4-8,-1-1-7,0 1 7,-2 0-7,3 2 8,-4-1-16,-1 1 4,-1 1-13,-1 2-2,-4-11-8,3 17 13,-3-17-23,-3 19-38,-1-9-42,-2 1-71,-2-1-69,-1 0-39,-1-1-71,1 1-75,-2-2-103,-1 1-77,0-1-141,1 0-615,-1-3-940</inkml:trace>
  <inkml:trace contextRef="#ctx0" brushRef="#br0" timeOffset="20879.999">8478 2893 537,'0'0'548,"-9"-13"-75,9 13-56,-9-15-29,9 15-27,-8-13-32,8 13-25,-5-10-61,5 10-15,-4-12-58,4 12 13,-1-10-44,1 10 22,4-10-47,-4 10 27,9-10-6,-9 10 27,15-5-22,-4 3 26,1-2 0,1 4-2,1 2-16,-2 1-18,3-1 4,-1 3-15,-1 2-18,-1 1-18,-1-1-10,-1 3-14,-2-1-6,-3 3-14,-1-3-3,-3 1 7,0 2-19,-3 0 13,-1 0-18,-2-1 6,0 1-17,-3 1 14,2-3-16,-3 1 13,1 0-20,-1-3 15,2 1-17,-1-2 10,1 1-8,7-8 18,-11 9-15,11-9 13,-9 8-25,9-8 13,0 0-20,-8 7 16,8-7-19,0 0 22,0 0-18,0 0 13,0 0-17,12-3 24,-12 3-19,15-4 15,-15 4-10,18-5 13,-5 3-17,-2 1 23,2 1-24,1 0 22,-1 1-17,2 1 13,-2 0-10,4 1 17,-2 1-21,0 1 26,-2-1-14,1 2 29,-2 1-18,-2 1 38,0-1-31,-2 2 17,-3-1-7,-5-8 6,8 15-3,-8-15 12,0 14 3,0-14 2,-5 17-6,1-9-13,-3 0 2,1 1-12,-6-1 8,2 0-10,-1-1-6,-2 0-5,0 1-3,-1-2-8,1 0-53,-1-1-24,4-2-58,-2 1-62,0-2-46,1 1-52,11-3-90,-19 1-103,19-1-90,-15 0-129,15 0-607,-13-3-923</inkml:trace>
  <inkml:trace contextRef="#ctx0" brushRef="#br0" timeOffset="21296.745">8985 3127 478,'0'0'766,"19"3"-128,-19-3-22,13 3-71,-13-3-47,13 4-36,-13-4-35,11 5-49,-11-5-50,9 5-56,-9-5-44,8 7-30,-8-7-18,0 0-25,10 6-18,-10-6-13,0 0-3,4 11-19,-4-11 2,0 0-12,0 0-10,1 10-18,-1-10-9,0 0 11,-5 7-32,5-7 1,0 0-12,0 0 30,-9 6-14,9-6-6,0 0-3,0 0 20,0 0-16,-12 1 5,12-1-14,0 0 0,0 0-15,0 0 4,-7-6-13,7 6 6,0 0-9,0 0 2,0 0-3,5-7 14,-5 7-7,0 0-8,14 0-2,-14 0 12,16 1-3,-7 4 17,1-2 14,-1 1 14,0 1-5,0 1 15,1 1-25,-2-1 4,-1 2 13,1-1-11,-2 1-7,1-1-3,-2 2-12,0-1 1,-5-8-2,5 14-20,-5-14-38,2 14-63,-2-14-66,-2 15-72,2-15-65,-5 12-76,5-12-69,-9 11-136,9-11-91,-12 11-94,12-11-591,-15 7-967</inkml:trace>
  <inkml:trace contextRef="#ctx0" brushRef="#br0" timeOffset="21882.758">9733 2971 716,'0'0'566,"1"-11"-54,-1 11-23,0 0-70,-4-15-29,4 15-30,-4-11-14,4 11-39,-3-11-40,3 11-48,-4-12-24,4 12-7,-4-12-31,4 12 18,-7-11-13,7 11-17,-6-11-5,6 11-2,-9-10-7,9 10-2,-8-11-15,8 11-10,-7-9 5,7 9-5,-7-8-2,7 8-2,-7-6-4,7 6-6,-7-8-14,7 8-2,0 0-24,-5-7-12,5 7-11,0 0-8,0 0-5,0 0-5,-1-10 3,1 10-6,9-4 4,-9 4-4,18-5-6,-8 2 6,5 1 6,2-1-17,2 0 8,-1-1-2,2 2-1,1 1-4,-2-1 4,2 0 1,-1-1-2,-1 0 1,0 1 0,0 0-3,-4 2 0,-2-1 0,0-1 9,-13 2 2,22 0-12,-22 0 11,17 0 7,-17 0 16,14 0 6,-14 0 9,10 3-6,-10-3 16,10 7 8,-10-7 14,6 13 6,-3-4 1,-2 3 2,-1 1 7,0 1-17,0 5-9,-1-2-56,1 4-11,-3-2 0,2 4 0,-1 1 0,-1 0 0,2-4 0,0 1 0,-1-2 0,0 0 0,1-1 0,-1-1 0,2 3 0,-1-4 0,0-4 0,-1 3 0,2-3 0,-1-1 0,1-11 0,-1 18 0,1-18-149,-1 16-119,1-16-71,0 12-63,0-12-46,0 0-95,-3 10-80,3-10-122,0 0-738,0 0-1107</inkml:trace>
  <inkml:trace contextRef="#ctx0" brushRef="#br0" timeOffset="22067.682">9838 3116 543,'0'0'752,"0"0"-196,-4-10-40,4 10-60,0 0-8,9-8-58,-9 8-57,15-7-26,-15 7-82,22-7-32,-8 7-50,1-3-14,4 1-46,3 0 7,2-1-34,2 1-4,3 0-91,2-1-89,-2 3-133,3-1-110,5-1-156</inkml:trace>
  <inkml:trace contextRef="#ctx0" brushRef="#br0" timeOffset="22687.202">10638 3177 678,'0'0'691,"0"0"-128,8 5-33,-8-5-62,0 0 3,0 0-28,0 0-40,12 3-52,-12-3-51,0 0-36,0 0-20,0 0-19,0 0-10,0 0-15,9 4 1,-9-4-26,0 0-30,0 0-9,0 0-33,0 0-25,0 0-16,0 0-16,0 0 0,-13-1-9,13 1-14,0 0 3,-12-3-5,12 3-11,0 0 6,-10-5-2,10 5 21,0 0-30,-7-7-8,7 7 0,0 0 1,0 0 1,-7-9-3,7 9 1,0 0-3,0 0 9,0 0-1,0 0 1,7-8-1,-7 8-2,0 0-2,13 0 11,-13 0 5,12 3 17,-12-3 8,14 4-9,-14-4 2,17 5-2,-17-5 13,13 7-8,-13-7 4,12 6-11,-12-6 10,11 7 16,-11-7 2,6 7-5,-6-7 2,0 0-13,4 10-1,-4-10-9,0 0-2,-6 9-14,6-9 4,-11 5-11,11-5 2,-14 4-6,14-4-8,-14 3-13,14-3-10,-16-2-21,16 2 5,-16-2 7,16 2 5,-14-5-7,14 5 16,-11-5-11,11 5 14,-11-7-8,11 7 9,-7-10-7,7 10 14,-3-10-6,3 10 17,0 0-17,3-14 10,-3 14-7,9-9 7,-9 9-5,11-6 7,-11 6 0,17-2 7,-17 2-4,19 2 5,-8 1-7,0 1 24,0 2-6,3 1 33,-2 0 11,-1 2-10,1-1-14,-3 3 1,1-2-11,-1 2-3,-1-1-9,-2 0 11,-1 1-14,0-3 5,-1 2-13,-1-1 12,-3-9 8,2 17-28,-2-17-46,-1 17-49,1-17-53,-5 15-72,5-15-76,-10 14-53,4-6-77,6-8-94,-14 10-46,7-4-73,-3-2-769,10-4-1021</inkml:trace>
  <inkml:trace contextRef="#ctx0" brushRef="#br0" timeOffset="23186.045">11174 3021 725,'0'0'672,"3"-15"-107,-3 15-20,1-12-74,-1 12-4,3-12-35,-3 12-37,3-12-46,-3 12-55,3-12-31,-3 12-41,5-12-16,-5 12-10,10-9-22,-3 2-6,-7 7-2,16-9-31,-5 5-18,-1 1 40,2 3-19,0-3-27,2 3-18,0 1 34,1 1-5,1 0-18,0 2-20,1 2 2,1-2-17,-4 3-8,2 0-13,-1-1 0,-3 3 8,0-1 2,-3 2-8,-2 1-2,0-2-4,-6 3-10,-1-12 2,-1 22-16,-4-10 4,0 1-13,-6 0-11,3 0 0,-3 1 0,-3 0 0,1-1 0,-3-1 0,3 0 0,-1-3 0,2 3 0,2-4 0,-1 1 0,2-2 0,2-1 0,-1-2 0,1 3 0,7-7 0,-8 8 0,8-8 0,-7 6 0,7-6 0,0 0 0,0 0 0,2 11 0,-2-11 0,14 3 0,-1-3 0,1 0 0,0 0 0,4 0 0,2 0 0,0 0 0,2-3 0,4 3 0,1-3 0,0 2 0,1 0 0,0-1-229,1-1-60,0-1-84,-1 1-61,-3 2-49,2-3-109,-2 1-48,0-1-28,-8 1-140,2-1-346,-3 0-766</inkml:trace>
  <inkml:trace contextRef="#ctx0" brushRef="#br0" timeOffset="23587.188">11897 3149 496,'0'0'657,"0"0"-112,4-10-12,-4 10-59,0 0-15,0 0-30,2-9-39,-2 9-35,0 0-37,0 0-8,0 0-12,7-8-10,-7 8-9,0 0-25,0 0 10,8 5-3,-8-5-35,0 0-19,6 8-17,-6-8-5,0 0-29,2 12-13,-2-12-26,0 0-14,-2 13-20,2-13-11,-2 11-15,2-11-15,-4 7-42,4-7 0,-6 7 0,6-7 0,-8 6 0,8-6 0,-7 4 0,7-4 0,-9 4 0,9-4 0,0 0 0,-14-1 0,14 1 0,0 0 0,-11-5 0,11 5 0,0 0 0,-7-11 0,7 11 0,0 0 0,-3-11 0,3 11 0,0 0 0,6-15 0,-6 15 0,6-7 0,-6 7 0,11-7 0,-11 7 0,12-7 0,-12 7 0,15-3 0,-15 3 0,16 0 0,-16 0 0,16 5 0,-16-5 0,16 7 0,-8-2 0,-8-5 0,14 10 0,-9-2 0,-1 0 0,-4-8 0,5 18 0,-5-18 0,-3 19 0,1-9 0,-2-1-276,-1 4-108,-4-3-66,1 2-87,-4-3-175,0 1-237,-2-1-599,0 1-1186</inkml:trace>
  <inkml:trace contextRef="#ctx0" brushRef="#br0" timeOffset="24358.154">12407 2937 688,'7'-10'614,"0"0"-67,1 4-28,-2 0-24,0-4-61,0 4-3,-1-1-60,1 1-26,-6 6-41,12-11-11,-12 11-30,9-9 10,-9 9-50,6-5-23,-6 5-7,0 0 2,10-5 16,-10 5 9,0 0-2,7 8-18,-7-8-16,0 11-9,0-11-18,-3 18-18,-1-7-19,-2 2-16,0 0-29,-2 1-75,1 0 0,-3 0 0,-1-1 0,-1 1 0,2 1 0,1-4 0,0 0 0,-2 1 0,4-3 0,-2 0 0,2-2 0,0 0 0,7-7 0,-10 12 0,10-12 0,-5 11 0,5-11 0,-5 8 0,5-8 0,0 0 0,1 15 0,-1-15 0,8 7 0,-8-7 0,14 10 0,-3-5 0,-2-1 0,5-2 0,1 1 0,1 1 0,2-1 0,-2-1 0,3 1-40,2-2-51,-2 1-4,2-1-27,0 0 23,0 0-1,-2 1-1,2-1 20,-1 0-4,-3-1-3,0 2 6,0-2 12,-3 0 11,-1 0 10,-13 0 5,23-2 4,-23 2 15,16-2 1,-16 2-1,13-4 9,-13 4 2,11-7 3,-11 7 3,8-9-3,-8 9 5,4-12-3,-4 12 3,2-15 20,-2 15-19,0-20 20,0 20-20,0-21 18,0 21-18,-2-19 10,2 19 23,0-17 16,0 17-6,-2-16 7,2 16-6,0-13-2,0 13-3,0 0-5,-2-14 3,2 14 3,0 0 13,0 0 32,0 0-13,0 0 4,0 0-4,0 0 25,2 17-9,-2-17-12,0 21-7,0-9-2,-2 1 2,2 4-18,-1 1-10,1 0-4,0 0-11,0 0-1,-2 1-7,2-1 4,0 2-21,-3-2-32,3 1-25,3-2-31,-3 0-43,2 0-23,-2-1-35,3-1-41,-1-2-40,-2-2-36,4 1-22,-2-2-50,-2-10-45,5 17-49,-5-17-28,6 12-114,-6-12-104,10 7-271,-10-7-592</inkml:trace>
  <inkml:trace contextRef="#ctx0" brushRef="#br0" timeOffset="24739.005">13102 2902 636,'0'-17'829,"-2"1"-128,2 3-74,0-1-9,0 14-35,0-22-26,0 22-32,0-19-64,0 19-45,0-15-52,0 15-63,0-12-23,0 12-12,0 0-24,4-13-2,-4 13-2,0 0-28,15-1-111,-15 1-99,18 6 0,-7-2 0,3 5 0,4-1 0,0 3 0,5 0 0,-1 2 0,5 2 0,-4-2 0,3 0 0,-3 0 0,1 0 0,1-2 0,-2 3 0,-3-2 0,0-1 0,0 1 0,-2-1 0,0 0 0,-1 0 0,-2-1 0,1-2 0,-5 1 0,2 0 0,-1-2 0,-2 1 0,-1 1 0,-1-1 0,0-1 0,-3 0 0,-5-7 0,4 16 0,-4-16 0,0 16 0,-4-8 0,-1 4 0,-5-1 0,-5 1 0,0 3 0,-7 0 0,-1 1 0,-7 4 0,-5 1 0,1-2 0,-4 2 0,-5-2 0,3 2 0,-2 0 0,-2 0-760,-5 4-280,6-4-971,1-2-1768</inkml:trace>
  <inkml:trace contextRef="#ctx0" brushRef="#br0" timeOffset="37993.331">20287 4084 743,'0'0'627,"8"-7"-68,-8 7-43,0 0-25,6-6-43,-6 6-39,0 0-59,5-12-25,-5 12-60,4-9 10,-4 9-28,4-8 11,-4 8-36,0 0 13,4-12-16,-4 12-9,0 0-17,1-14-19,-1 14-10,-2-10-13,2 10-8,-4-10-5,4 10-1,-7-8-17,7 8-10,-9-9-18,9 9-3,-12-9-3,12 9 3,-13-9-7,13 9-58,-17-6-24,7 1 0,0 3 0,-2-1 0,12 3 0,-22-1 0,9 1 0,0 1 0,-2 0 0,-1 2 0,-2-2 0,1 4 0,0 1 0,-1-1 0,0 3 0,-2-1 0,1 3 0,-1 0 0,0 2 0,-2 3 0,0 2 0,1 0 0,-2 2 0,3 0 0,0 4 0,-3 3 0,6-3 0,0 1 0,0 3 0,3-1 0,1 2 0,2-1 0,0 2 0,4-2 0,-1 2 0,4-4 0,2 2 0,2-1 0,2 0 0,2-1 0,4 5 0,1-3 0,2-1 0,4 1 0,5 1 0,-1-6 0,4 5 0,0-9 0,4 2 0,0-2 0,-1-4 0,2 0 0,3-3 0,0-2 0,1-1 0,1-2 0,0-3 0,-2-1 0,0-2 0,-1 0 0,1-2 0,3-3 0,-1 1 0,-2-4 0,0 0 0,-2-1 0,-2-3 0,-3-2 0,1-3 0,-2 0 0,-3-2 0,-2-3 0,0 2 0,-4-5 0,-1 0 0,-3 0 0,-1-4 0,-4 6 0,0-3 0,-2 0 0,-3 0 0,-2 0 0,-3-1 0,-1-1 0,-2 0 0,-2 3 0,-4-2 0,1 4 0,-3-1 0,-2 4 0,-3 0 0,1 3 0,-1 1 0,-3 3 0,4 4 0,-2 0 0,0 4 0,0 1 0,1 2 0,1 4-37,-1-1-345,-3 6-56,2 0-47,3 3-63,-2 2-78,1 3-43,2 4-69,1-1-617,4-2-957</inkml:trace>
  <inkml:trace contextRef="#ctx0" brushRef="#br0" timeOffset="38394.44">20093 4736 839,'0'0'680,"-14"-4"-123,14 4-58,-10-8-13,10 8-64,-7-9-44,7 9-65,-5-12-34,5 12-78,2-15-6,-2 15-13,5-17-21,0 8-10,0 1-5,4-1 2,0 1 6,2-1-16,2 2 0,-1-1-7,2 4-21,0-1 33,-1 2-60,1 2 31,0 2-23,2 2 26,0 2-53,0 2 57,1 2-40,2 1 37,-4 4-63,-1 1 64,2 2-40,-5 0 21,2 5-17,1 0 20,-2 2-5,0 0-7,0 0-24,-1 0-12,2-1-2,-4-2-12,1 0-34,2-2-7,-1-1 0,1 1 0,1-4 0,-2 0 0,3-1 0,0-2 0,3-3 0,-2-1 0,2-3 0,-1 0 0,5-2 0,-2-2 0,1-2-101,6-3-197,-2-3-125,4-3-101,-1-1-170,0-4-192,1-5-779,-6 1-1334</inkml:trace>
  <inkml:trace contextRef="#ctx0" brushRef="#br0" timeOffset="40562.444">18330 4459 46,'0'0'675,"0"0"-152,-7-8-69,7 8-21,0 0-23,-7-8-34,7 8-23,0 0-22,0 0-39,0-11-28,0 11-24,0 0-11,5-9-18,-5 9-13,7-6-23,-7 6 14,11-3-52,-11 3-7,9-3-36,-9 3 6,0 0-20,14-1 16,-14 1-30,0 0 37,13 0-33,-13 0 4,0 0-30,11 3 20,-11-3-16,0 0 11,0 0-5,0 0 33,5 9-30,-5-9 8,0 0-14,-6 8-5,6-8-15,-12 6 4,12-6-8,-11 7-3,11-7-4,-13 6-1,13-6-9,-12 2 7,12-2-5,0 0 11,-15 3 11,15-3-19,0 0-2,-13-3-7,13 3 0,0 0-6,-5-6 0,5 6 4,0 0-5,1-13 2,-1 13-4,7-8 2,-7 8-3,10-8 3,-10 8 1,12-6-3,-12 6-5,12-5 6,-12 5-8,14 0 10,-14 0-3,13 0 45,-13 0-69,13 2 20,-13-2 3,9 5 5,-9-5 9,8 5 10,-8-5 0,5 8 5,-5-8 7,2 9 5,-2-9-4,-2 11-5,2-11-5,-5 9 1,5-9-1,-9 9-5,9-9-13,-11 8 11,11-8 0,-12 7 0,12-7 14,-12 5 9,12-5 10,-10 4 2,10-4-7,0 0-6,-14 1-8,14-1 0,0 0-6,-11-5-10,11 5 0,0 0-2,-7-10-8,7 10-3,0 0 5,0 0-8,1-12 0,-1 12-1,0 0 0,5-11-2,-5 11 0,0 0 1,0 0 4,8-8-6,-8 8 9,0 0-7,0 0 2,9-6 2,-9 6-6,0 0 2,0 0 2,0 0 2,0 0-5,9-4 0,-9 4 2,0 0-63,0 0-36,0 0-78,0 0-33,0 0-66,14-2-26,-14 2-48,0 0-65,0 0-56,0 0-40,0 0-74,0 0-126,9-3-434,-9 3-761</inkml:trace>
  <inkml:trace contextRef="#ctx0" brushRef="#br0" timeOffset="41881.596">18597 2339 244,'0'0'687,"-5"-8"-111,5 8-59,0 0-9,0 0-73,0 0-12,0-14-67,0 14-4,0 0-42,0 0-21,0 0-21,0 0-23,-2-11-26,2 11-29,0 0-26,0 0-18,0 0-40,0 0-8,0 0 16,0 0-5,-10 3 2,10-3-2,-13 8-6,2 2-6,-2-1 6,-5 3-35,0 0 12,-5 4-37,0 0 20,0-2-18,0 3-3,0-1-16,0 0 7,0-1-18,3-1 5,-2 1-3,4-1 9,3-2-19,-2-2 30,4-1-51,2 2 23,0-3-19,0 0 19,4-2-21,-1 0 17,8-6-12,-13 10 8,13-10 2,-8 8 10,8-8-15,0 0 7,-1 13-11,1-13 16,8 10-12,-2-4 16,2 0-14,2 1 14,3-1-26,1 1 9,0 2-9,4 1 12,-1 0-3,4 1 2,2 2-1,2 1 2,0 1 4,2-1-1,0 1-6,3 4 6,2-2 13,-5-2-2,0 1-22,-1 0 14,-3-2-13,0 0 4,-3-2-1,-3 0 3,-1 0-3,1-2 3,-4 0-3,-2-1 6,-1-3-48,-1 0-53,-1 1-24,0-3-72,-8-4-49,12 9-61,-12-9-72,11 5-117,-11-5-96,0 0-102,16 0-656,-16 0-949</inkml:trace>
  <inkml:trace contextRef="#ctx0" brushRef="#br0" timeOffset="42405.081">19132 2631 657,'0'0'648,"2"-14"-85,-2 14-42,2-12-45,-2 12-56,6-16-53,-1 9 1,2 1-47,1-1-13,2 1-35,3-1-17,-1 3-15,4-1-21,-1 2-11,0 1-35,0 2-37,-2 0-17,2 2-30,-2 0-16,2 2-10,-3 1-15,0 0 7,-2 3-21,0 0-6,-3-1-9,-2 2 6,-3 0-7,1 1 10,-4 0-9,-2 3 9,-2-1-2,-1 1 8,-3 0-13,-2 2 24,-1-1-19,-2-1-11,1 1-3,-1 0 2,1-1-5,-1-1-3,2-1 27,2-1-36,0-2 0,2 1 1,1-1-5,1-1 10,6-7-6,-10 10 0,10-10 3,-2 12-1,2-12-1,7 8 5,-7-8 2,17 6-6,-4-3 8,0 1-4,2-3 4,4 2 2,0-1 2,2 0 8,0-2 24,4 0 23,0 0 26,2 0 7,-4 2 15,0-2 13,0 0-21,0 0-6,-2 0 2,-2 0-7,-3 0-10,-3 0-67,0 0-19,-13 0 0,22 0 0,-22 0 0,16 2 0,-16-2 0,14 0 0,-14 0 0,0 0 0,17 0 0,-17 0-169,0 0-127,11-2-75,-11 2-91,0 0-65,0 0-134,0 0-114,0 0-787,-2-11-1205</inkml:trace>
  <inkml:trace contextRef="#ctx0" brushRef="#br0" timeOffset="44872.351">20158 2659 765,'0'0'675,"14"-8"-83,-14 8-37,12-6-73,-12 6-32,10-4-75,-10 4 1,0 0-74,17 2-30,-17-2-8,9 3-21,-9-3-5,6 8-18,-6-8 7,8 11-40,-8-11-24,1 15-42,-1-15-19,0 14-25,0-14-8,-5 20-21,2-9-12,-2 2-1,-1-2-19,-1 1-49,-3 1-55,3-1-81,-4 0-54,2 0-87,-2 0-48,1-1-78,1 0-48,-2 0-84,2-2-152,3-2-374,6-7-712</inkml:trace>
  <inkml:trace contextRef="#ctx0" brushRef="#br0" timeOffset="45473.94">20607 2474 141,'5'-10'870,"-5"10"-190,6-15-55,-6 15-76,6-11-37,-6 11-86,6-10-68,-6 10-79,0 0-47,6-9-28,-6 9-7,0 0-7,0 0-15,9 7-22,-9-7 34,1 12-20,-1-12-13,3 19 16,-4-9-25,1 4-10,-3-1-33,1-2 10,-1 4-23,-1-1 6,-1 1-14,0-1-14,-1-1-21,0 1 11,1-2-20,-1 2 4,1-3-21,-1-1 9,2-1-20,-1-1 13,5-8-17,-7 17 19,7-17-23,-5 12 16,5-12-17,-3 9 13,3-9-18,0 0 21,3 14-17,-3-14 16,8 4-17,-8-4 13,15 4-25,-15-4 1,23 0-33,-9 1-1,0-2-35,4 0-16,1 1-12,0-2-9,3 0-14,-1 2-16,0-3-4,0 2-3,-1-2 5,1 0-23,-1 0 16,-2-1 14,1 1 15,-2-1-25,-2-1 42,0 2 16,-2-2 19,-3 0 13,0 1-9,-1-3 31,-1 2 4,-1-1 11,-1-2 13,-1 1-18,-5 7 25,8-16 3,-8 16 15,2-13 26,-2 13 29,3-12-13,-3 12 35,2-12-4,-2 12 15,0 0-25,3-13 2,-3 13-27,0 0 0,0 0-28,3-9 12,-3 9 27,0 0 53,0 0-18,2 12-16,-2-12-14,0 14 45,0-14-2,0 20-24,0-7-9,0 2-9,0 2-6,-4 2-6,3 0-14,-2 1-10,2 3-9,-1 0-6,-1-2-80,0 3-97,0-1-120,1-2-188,-2 3-178,3-5-942,0-4-1241</inkml:trace>
  <inkml:trace contextRef="#ctx0" brushRef="#br0" timeOffset="45712.242">21338 2786 670,'0'0'842,"6"-8"-106,-6 8-79,0 0-97,7-9-88,-7 9-101,0 0-7,0 0-57,0 0-45,15 2-25,-15-2-15,6 11-50,-6-11-18,5 16-35,-2-6-28,-2 0-24,2 2-9,-2-3-13,-1 4-9,0 0-4,-1 2-7,0-1-9,-2 2-63,0 0-57,1-3-84,-2 2-80,1-3-129,-1 2-116,2-5-105,-1 3-775,3-12-993</inkml:trace>
  <inkml:trace contextRef="#ctx0" brushRef="#br0" timeOffset="46144.558">21941 2555 23,'1'-16'857,"-1"4"-177,0 12-36,0-23-19,0 23-42,-1-20-64,1 20-59,-3-17-84,3 17-45,-4-12-67,4 12-44,-5-8-40,5 8-16,0 0-23,-14 4 4,7 4-14,-2 2-16,0 3 9,0 4-44,0 1-3,-3 0-23,5 3 4,-1-1-25,0-1 7,2 2-17,2-1 12,0-2-24,2 0 14,0-1-21,4 0 11,-1 0 20,4-2-37,0 2 10,3-5 1,5 2-9,1 0-2,2-4 2,1-2 5,3 0-8,2-2-4,-4-3-5,1 1-9,2-3 11,-5-1 8,3-1 13,-3 0-5,-1-2 0,-1-2-16,-1 1 17,-4-1-9,0 2 11,0-4-15,-9 7 1,7-8 9,-7 8 13,0 0-11,-1-12 5,1 12-17,-13-5 12,13 5-14,-20-3 11,20 3-13,-26 1 3,10 1-60,0 1-64,-1 2-80,0 2-115,0-2-70,1 3-131,0-1-83,2 2-190,0-2-463,4-1-872</inkml:trace>
  <inkml:trace contextRef="#ctx0" brushRef="#br0" timeOffset="46398.496">22351 2778 442,'0'0'904,"13"-11"-145,-13 11-50,7-5-84,-7 5-74,8-6-106,-8 6-72,0 0-37,14-1-47,-14 1-50,0 0-42,13 9 0,-13-9 39,6 15-70,-3-6-49,-2 2-24,-1 2-21,0-2-7,0 3-16,-1-2-11,0 1-9,-2 1-8,1 2-54,-1-2-73,-1 0-81,0 0-85,3-3-77,-2-1-110,2 2-92,1-12-90,-1 17-743,1-17-985</inkml:trace>
  <inkml:trace contextRef="#ctx0" brushRef="#br0" timeOffset="46978.001">22929 2694 675,'8'-14'675,"-1"1"-50,-2-1-53,-1 0-66,0 1-32,-2-2-92,0 3-35,-2 1-86,-2-1-1,1-3-52,-3 5-30,0-2-36,-2 0-20,-1 1-10,-3 0 1,1 2-27,0 2-9,-2 0-26,2 3 0,-1 0-19,-2 1 2,12 3 5,-19 0-16,19 0-10,-20 7-4,11-3 5,-3 5-7,3-1 2,2 3-4,0 1 2,1 0 0,-1 1-1,5 0-1,-1 0-1,3 2 1,3-1 8,1 1-8,2 2 5,4 0-9,1 2 8,0-1-10,3-1 10,0-1-9,1 1 2,0 0-4,0-2 7,-2 1-20,-1-2 17,-3-1 3,0-1 0,-1 1 0,-3-1-1,-2-2-1,-3-10-1,-2 20 2,-2-12-9,-2 2 2,-3-2 12,-2 0-8,-3-2-5,0 2-11,-2-4-3,1 1 0,-2-1 9,2-1 1,1-2 5,1-1-8,13 0 1,-22-6-4,22 6 11,-12-8-11,12 8 10,-4-14-11,4 14 13,6-19-10,2 6 10,4-1-11,3-2 16,5-1-12,1-1 13,3 1-9,0-2 1,6-1 6,-5 4 1,1-1 17,-2 1 16,-1 1 15,0-1 15,-6 3 7,-1-2 19,-2 3-21,-1-3-14,-5 2-7,-1-1 5,-3 0-25,-1 2-10,-6 0-7,2 0-4,-4-1-3,-3 1-13,-1 1 10,-2 1-1,-2 2-5,-1 1 2,0 0-60,-3 4-51,2-1-63,-2 3-103,3 2-87,-2 1-108,-1 3-81,0 0-235,3 2-427,2 2-826</inkml:trace>
  <inkml:trace contextRef="#ctx0" brushRef="#br0" timeOffset="47200.649">23377 2898 1025,'10'11'822,"1"-3"-66,-2 3-41,-2-1-56,2 2-71,-3 0-63,0-1-51,-1 1-30,-1 0-74,-2 0-68,0 0-65,-1 0-40,-1-12-41,0 24-35,-1-12-19,-1 1-19,1 0-23,-3 0-83,-1 0-84,-2 0-129,1-1-128,-3-2-104,0 3-186,0-1-186,-3-2-727,0-2-1209</inkml:trace>
  <inkml:trace contextRef="#ctx0" brushRef="#br0" timeOffset="50822.987">23979 2526 657,'-3'-10'619,"3"10"-88,0 0-38,0-15-75,0 15-14,3-15-70,1 7-31,0-3-23,3 3-38,3-4-26,3-2-28,4 2 9,3-3-20,5 1-6,0 2-16,3 0 4,2 3-18,-2 1-19,-3 3-29,-3 2-6,1-1-14,-4 6-5,-2 1-12,-1-1 4,-3 5-11,0 2-10,-5 0-2,-4 0 0,-3 3-6,-2 2-5,-5 1-8,-1 2 7,-6 0-12,0-3-3,-1 3 1,0-2-2,-4 0-7,4-1 1,-1-2-2,1 1 5,3-4-7,0 0 1,4-2-2,-1 1 5,0-3-7,8-5 4,-9 8-6,9-8 0,0 0-2,0 0 0,0 0 3,0 0 0,15 4-4,-15-4 5,22-5-5,-8 3 4,-1-1-2,4 2 3,1-1 0,-1 0 4,1 4-1,-1-1 4,2 1-5,-1 1 2,-1 1-6,-1 3 11,-1-2-4,0 1 4,-4 2 4,1 0 5,-5 0-4,0-1 7,-2 1 11,-1 0-1,-4-8-2,0 16 0,-4-7 10,-1 1-8,-4-1 7,0 3-5,-4-3 1,-4 2-18,1 1 8,-3-3-9,-2 0-1,-2-1 0,1 0-5,-1-1 9,0 0-14,-1-1 9,4 0-40,-1-3-56,1 0-59,3-2-74,1 0-100,3-2-95,-1 0-102,4-2-94,-1 0-219,11 3-333,-11-10-779</inkml:trace>
  <inkml:trace contextRef="#ctx0" brushRef="#br0" timeOffset="51108.144">24822 2617 890,'0'0'773,"0"0"-71,0 0-53,3-8-43,-3 8-56,0 0-97,0 0-68,5-9-53,-5 9-44,0 0-37,0 0 1,0 0 24,0 0-44,12 5-29,-12-5-40,8 12-23,-4-3-22,0-1-23,-1 3-17,-1 0-10,2 0-2,-4 2-24,2 1-8,-1-2-11,-1 3-41,0-1-57,0-1-91,0 0-82,-1 2-102,1-3-84,-2 1-147,2 1-118,0 1-915,-2-3-1269</inkml:trace>
  <inkml:trace contextRef="#ctx0" brushRef="#br0" timeOffset="51656.403">24574 2909 237,'0'0'713,"0"0"-102,0 0-45,0 0-63,3-10-26,-3 10-65,0 0-42,0 0-44,0 0-19,0 0-9,0 0-18,0 0-31,0 0 12,9 6-12,-9-6-11,4 9-33,-4-9-47,5 10-16,-5-10-34,3 13-16,-3-13-24,3 14-8,-3-14-15,4 15-1,-4-15-20,4 14 1,-4-14-14,1 12-38,-1-12-54,0 13-31,0-13-39,0 0-48,1 14-42,-1-14-37,0 0-71,0 0-69,3 11-47,-3-11-12,0 0-138,0 0-535,0 0-765</inkml:trace>
  <inkml:trace contextRef="#ctx0" brushRef="#br0" timeOffset="52373.976">24926 2581 204,'0'0'758,"0"-12"-128,0 12-33,0 0-53,-1-14-46,1 14-13,0 0-48,1-13-32,-1 13-43,0 0-31,0 0-31,0-15-29,0 15-19,0 0-36,0 0-20,0 0 5,0 0-4,0 0 24,0 0-24,0 0-1,2 15-15,-2-15 7,-1 22 14,1-10-80,0 1-122,-1 3 0,0-1 0,-1 2 0,2-1 0,-1 1 0,1 1 0,0-4 0,0 3 0,0-1 0,0 1 0,0 0 0,1-2 0,-1-1 0,2 0 0,-2-3 0,1 1 0,0 0 0,0 0 0,-1-12 0,4 18 0,-4-18 0,2 15-69,-2-15-362,1 13-60,-1-13-100,5 9-131,-5-9-146,0 0-721,6 9-1240</inkml:trace>
  <inkml:trace contextRef="#ctx0" brushRef="#br0" timeOffset="52859.696">25441 2909 159,'0'0'750,"0"0"-141,6-10-55,-6 10-32,8-6-89,-8 6-14,10-4-95,-10 4-38,0 0-21,11-1 1,-11 1-26,0 0-16,0 0-39,12 0 6,-12 0-10,0 0-20,0 0-20,0 0-19,4 9-25,-4-9-17,0 0-20,0 0-8,-12 3-13,12-3-3,-11 5-9,11-5-10,-13-3 2,13 3-1,-15-2-8,15 2-3,-13-3 1,13 3 1,-11-5-4,11 5-5,-8-7 12,8 7-18,-5-8 2,5 8 10,0 0-14,-2-12 1,2 12 1,7-6-4,-7 6 6,10-3-4,-10 3 15,14 3-1,-14-3 20,18 8 9,-8-2 18,-2 3 4,1 1-4,-2-2 21,1 4-13,-3 0-13,0 1 5,-1-1-15,-1 1 52,-1-3-78,-2 2 10,-3 0-21,0 1-35,-2-1-67,-2 0-71,1-1-83,-4 0-82,-1 0-152,0-1-131,-3-2-167,3 2-587,-5-5-973</inkml:trace>
  <inkml:trace contextRef="#ctx0" brushRef="#br0" timeOffset="53492.634">25975 2735 560,'2'-10'617,"-2"10"-64,3-10-28,-3 10-58,0 0-73,2-15-47,-2 15-41,-2-11-28,2 11-23,0-12-25,0 12-20,-4-14-13,4 14-25,-3-14-16,3 14-11,-7-18-9,7 18 9,-5-15 13,1 6-16,4 9-5,-9-14-5,9 14-28,-8-13 11,8 13-2,-10-11 23,10 11-32,-7-10 16,7 10-34,-6-8 13,6 8-25,-6-7-13,6 7-20,0 0 7,-4-9-27,4 9 3,0 0-16,0 0 19,0 0-19,8-9 15,-8 9-24,19-3 13,-4 1-10,2 1-5,3-2 13,1 2-11,-1-2 12,2 3-16,1-3 15,2 1-10,-3-2-2,0 1 17,-3 0-14,2 0-13,-5-1 23,3 0-12,-4 1 1,1-2 0,-5 2 5,0-3-3,-1 2 0,-2-1 0,-1 0-2,0-1-3,-7 6-5,11-11 13,-11 11-8,3-11 0,-3 11-3,0 0 1,2-14 4,-2 14-6,0 0 6,-2-10-8,2 10 7,0 0 7,0 0-17,-9-8-2,9 8 16,0 0 15,-6 10 19,2-2 6,2 4 1,0 2 6,-2 3-8,1 2 5,1 1-9,-2 4 14,0-2-4,3 4-6,-4-1-9,1-1-3,2 4-5,-1-3-2,3-1-2,-4 0-10,4 0 3,-2-4-8,2 0-3,-2-1-41,2 1-40,0-3-42,0 0-45,0-4-70,0 0-39,0-1-92,0-12-66,0 21-131,0-21-109,-2 20-151,2-20-542,-2 12-967</inkml:trace>
  <inkml:trace contextRef="#ctx0" brushRef="#br0" timeOffset="53677.552">26150 2844 190,'-6'-7'842,"6"7"-199,0 0-82,-5-10-74,5 10-68,0 0-27,11-7-95,-11 7 2,20-7-80,-3 6-30,2-2-55,2 2-6,4-2-46,2 1-14,-2-1-92,3 1-110,-1 0-109,-2 1-121,2 0-147,-6 0-642,6-1-767</inkml:trace>
  <inkml:trace contextRef="#ctx0" brushRef="#br0" timeOffset="53878.09">26827 2793 102,'0'0'768,"9"3"-148,-9-3-8,0 0-36,0 0-24,6 8-69,-6-8-4,0 0-71,2 14-26,-2-14-26,0 14-59,0-14-24,0 17-40,0-17-34,-4 22-35,4-12-28,-2 2-29,0 1-12,0 0-28,-1 0-3,-1 1-40,2 2-57,-2-5-58,0 0-55,0 1-85,2-2-52,-2-1-98,1 1-84,3-10-69,-4 15-124,4-15-666,-6 12-926</inkml:trace>
  <inkml:trace contextRef="#ctx0" brushRef="#br0" timeOffset="54348.189">27133 2610 186,'0'0'690,"0"-15"-106,0 15-47,-2-12-41,2 12-53,-1-12-65,1 12-20,0 0-51,-2-12-49,2 12-39,0 0-29,-4-9-11,4 9-6,0 0 8,0 0-14,0 0 38,-14 4-18,14-4-26,-4 9 5,4-9-16,-7 13-19,7-13-31,-4 17-1,4-17-13,0 21 6,0-11-23,2 2 2,0 0-21,2 0 12,1 1-30,1 1 0,1-1-4,3-2-2,-2 3-9,1-1 10,1-1-2,1 0 36,-1-1-6,2 0 2,-3 0-4,2-1 16,1 0 3,-2 0-3,2-2 3,-3 1 15,-2-2-10,1 0-12,0-1-5,-2 0 6,1-1 9,-7-5-3,6 10-53,-6-10-19,7 9 0,-7-9 0,0 0 0,-2 13 0,2-13 0,-9 7 0,9-7 0,-15 8 0,5-4 0,-3 0 0,1-1 0,1-2 0,-2 1-31,-1 1-217,1-3-101,-1 0-98,3-3-65,-3 1-135,3-2-104,0 2-896,-2-7-1311</inkml:trace>
  <inkml:trace contextRef="#ctx0" brushRef="#br0" timeOffset="54548.714">27130 2565 78,'0'0'876,"3"-10"-225,-3 10-57,6-11-86,-6 11-62,13-10-54,-3 6-59,3-3-58,3 2-28,-1 0-54,4 2-47,1-1-24,4 1-28,-3 1-19,4-3-37,-3 5-80,-4-2-129,2-1-78,-2 3-142,2-2-107,-1 1-670,-4 0-780</inkml:trace>
  <inkml:trace contextRef="#ctx0" brushRef="#br0" timeOffset="55018.623">27966 2571 220,'0'0'865,"0"0"-149,-7-11-17,7 11-81,-8-8-51,8 8-50,-7-8-66,7 8-43,-8-7-34,8 7-34,-6-7-27,6 7-45,0 0-25,-5-9-30,5 9-23,0 0-31,0 0-21,-4-8-19,4 8-16,0 0-17,0 0-10,0 0-17,0 0-6,0 0-14,0 0-2,0 0 7,0 0 11,0 0 3,0 0 6,18 4 6,-8 2-41,-2 1-29,3 1 0,3 1 0,3 3 0,1 0 0,1-1 0,-1 2 0,0 1 0,3 0 0,1-1 0,-3 0 0,0 1 0,1-2 0,-4-2 0,2 2 0,-1 0 0,-3-2 0,2-1 0,-3 1 0,-3-3 0,2 0 0,-3 0 0,-2-2 0,1 1 0,-2 1 0,-6-7 0,9 10 0,-9-10 0,6 11 0,-6-11 0,1 11 0,-1-11 0,-1 13 0,-3-5 0,-1 0 0,-3 0 0,-1 1 0,-2 0 0,-2 0 0,-4 3 0,-1-2 0,-2 2 0,-3 1 0,-1 1 0,-1 0 0,-2 1 0,-6 2 0,8-1 0,-2-2 0,0 2-52,2 0-356,0-1-76,3 0-81,-1 0-95,5-4-75,1 3-113,0-3-563,2-1-1016</inkml:trace>
  <inkml:trace contextRef="#ctx0" brushRef="#br7" timeOffset="57819.803">18565 6100 661,'0'0'762,"0"0"-144,-10-4-45,10 4-41,0 0-22,-7-7-24,7 7-48,0 0-28,0 0-66,-4-10-5,4 10-88,0 0 15,0 0-77,0 0 14,4-9-84,-4 9 30,0 0-13,0 0-20,11 3-9,-11-3-18,8 6-15,-8-6-39,8 8 21,-8-8-14,8 9 6,-8-9-2,2 12-6,-2-12-10,-1 12-6,1-12-28,-6 12 33,0-5-35,6-7 35,-12 11-36,12-11 30,-12 7-33,12-7 34,-11 4-33,11-4 29,0 0-19,-16 0 16,16 0-37,0 0 36,-9-9-13,9 9 0,-1-12 5,1 12-1,3-12-4,1 2-8,-4 10 10,6-15-4,-2 7 1,-4 8-36,9-13 37,-9 13-33,7-12 34,-7 12-74,9-9-4,-9 9-99,7-8-51,-7 8-59,0 0-57,11-1-99,-11 1-111,0 0-68,12 6-141,-12-6-585,6 8-947</inkml:trace>
  <inkml:trace contextRef="#ctx0" brushRef="#br7" timeOffset="58289.907">20128 6360 281,'10'-3'516,"-10"3"-102,0 0-61,16-4-17,-16 4-3,11-1-32,-11 1-32,12-4 4,-12 4-2,11-3 7,-11 3 26,11-1-15,-11 1-32,12-3-21,-12 3-4,0 0-17,14 0-13,-14 0-26,0 0 7,14 2-11,-14-2-16,0 0-1,11 3-20,-11-3-8,0 0 43,7 7-63,-7-7 45,0 0-68,0 0 26,-2 14-59,2-14 30,-6 6-57,6-6 39,-9 5-53,9-5 44,-11 4-54,11-4 35,-12 0-33,12 0 32,-12 0-47,12 0 44,-10-5-48,10 5 46,-9-7-47,9 7 45,-5-10-46,5 10 39,-1-12-44,1 12 41,3-13-41,-3 13 26,5-14-17,-5 14 37,9-15-53,-9 15 62,11-11-49,-11 11 37,10-11-48,-10 11 46,11-6-46,-11 6 28,10-6-94,-10 6-27,10-5-77,-10 5-57,0 0-51,12-1-78,-12 1-84,0 0-91,14 4-78,-14-4-756,10 3-998</inkml:trace>
  <inkml:trace contextRef="#ctx0" brushRef="#br7" timeOffset="58775.517">22079 6349 359,'0'0'648,"0"0"-122,10-6-43,-10 6-29,0 0 3,0 0-33,14-2-33,-14 2-54,13 3 21,-13-3-57,13 4 20,-4 0-29,-1 0-25,3 0-21,-2 1-52,1 0-22,-2 0-27,-1 2 5,1-2-17,-8-5-21,11 12-9,-11-12-8,7 9 3,-7-9 28,0 0-42,-1 13 24,1-13-53,-10 7 20,10-7-44,-15 5 19,15-5-16,-15 2 10,15-2-35,-18-2 43,18 2-55,-18-5 28,18 5-37,-15-7 36,15 7-37,-13-10 34,13 10-34,-8-12 32,8 12-37,-3-15 39,3 15-42,1-11 33,-1 11-25,5-13 1,-5 13-4,13-12 27,-13 12-32,13-12 36,-13 12-71,15-10 4,-8 5-100,-7 5-54,13-7-88,-13 7-30,13-7-70,-13 7-104,12-3-74,-12 3-107,13-4-755,-13 4-1044</inkml:trace>
  <inkml:trace contextRef="#ctx0" brushRef="#br7" timeOffset="59424.006">23931 6156 541,'10'-9'580,"-3"2"-47,0-1-45,-2-1-14,2-1-4,-1 2-84,-3-1 21,0-1-62,0 1-19,-3 9-43,0-17-24,-3 7-16,-1 1-19,-4-3-20,-2 4-11,0 0-8,-4 1 3,-1 0-17,-3 1-12,0 2 21,-3 2-5,0 2-9,-1 0-49,-4 3 19,2 3-30,0 2 22,-3 5-41,0 1 24,5 1-51,-1 4 21,2 0-42,3 2 20,0 2-36,2-1 23,3 0-33,2 2-8,3 0-5,2-3 0,3 4 0,1-3 0,1-3 0,4 7 0,2-6 0,1 2 0,3-1 0,0-1 0,3-1 0,3-3 0,2-3 0,2 1 0,5-4 0,0-2 0,1-1 0,4-2 0,-2-2 0,2-2 0,2-2 0,3-2 0,-1-5 0,0-2 0,5-2 0,-4-6 0,-1-1 0,-2-5 0,-3-2 0,-2-2 0,-3-1 0,-4-3 0,-4 0 0,-3 3 0,-2 0 0,-5 1 0,-3 1 0,-2 4 0,-1 0 0,-4-1 0,-4 3 0,-1 0 0,-3 0 0,-5 1 0,-1 3 0,-1 1 0,-6 4 0,1 2 0,-1 2 0,1 1 0,-2 5-36,0 2-107,-3 0-5,2 2-99,0 1-33,-3 5-34,3 0-27,0 0-46,3 4-86,1 2-50,3 0-37,3 1-139,3-2-578,1 3-885</inkml:trace>
  <inkml:trace contextRef="#ctx0" brushRef="#br7" timeOffset="59809.524">23698 6336 238,'0'0'821,"0"0"-182,0 0-97,0 0-40,0 0-33,1-10-63,-1 10-22,0 0-63,8-7-35,-8 7-41,10-3-43,-10 3-16,18-2-14,-18 2-33,23 5-16,-10 0-7,2 2-3,0 3-26,3 2 11,-2 1-36,-1 0 7,0 4-2,-1 0-2,-1 0 14,1 2 9,-2-1-11,-1 1 15,1-2-15,-2 2-4,0-2 7,2 2 33,-2-3-32,-1-1 49,1-1-66,-1-3 23,0 1-41,4-2 12,-2-1 11,4-1 24,1-3-40,2 0 23,0 0-34,1-3 31,0 0-37,-1-2 22,1 0-27,-1 0 28,-3-2-39,-1 2 23,2-3-34,-5 1 23,3-1-32,-4-1 0,2 1 0,-3-2 0,0 2-84,-2-4-31,0 2-88,0-2-68,-7 7-76,8-11-82,-8 11-110,5-13-104,-5 13-142,2-14-730,-2 14-1144</inkml:trace>
  <inkml:trace contextRef="#ctx0" brushRef="#br1" timeOffset="63689.047">18339 7846 604,'0'0'765,"0"0"-180,0 0-131,0 0-71,0 0 19,0 0-35,0 0-37,0 0-68,0 0-11,-4 7-35,4-7-26,0 0-36,6 11-21,-6-11-9,0 0 4,7 10-8,-7-10-7,0 0-16,6 8-14,-6-8 0,0 0-1,0 0-13,-1 13 1,1-13-26,0 0 8,-12 7-20,12-7-2,-11 4-4,11-4-4,-16 2 23,16-2-12,-14 0 22,14 0-30,-12 0 30,12 0-40,-12-2 25,12 2-34,-8-6 23,8 6-34,0 0 26,-4-8-31,4 8 29,0 0-32,4-13 27,-4 13-32,8-8 31,-8 8-28,6-6 29,-6 6-32,9-5 26,-9 5-21,0 0 25,9-7-31,-9 7-42,0 0-66,0 0-83,12 0-103,-12 0-137,0 0-104,10 3-230,-10-3-503,9 4-890</inkml:trace>
  <inkml:trace contextRef="#ctx0" brushRef="#br1" timeOffset="64275.039">20570 8226 211,'-13'-2'700,"13"2"-173,-12-1-131,12 1-23,-12-2-47,12 2 5,0 0-8,-16-2-14,16 2-18,0 0-77,-10-3 28,10 3-59,0 0 4,0 0-35,-11-2 11,11 2-24,0 0-1,0 0-6,0 0-3,0 0-7,0 0-5,0 0 1,6-6-21,-6 6 3,0 0-30,14 2 22,-14-2-24,0 0 32,12 3-45,-12-3 34,0 0-34,6 6 44,-6-6-56,0 0 35,-3 9-14,3-9-13,-10 6-7,10-6-12,-13 8-10,13-8 7,-19 6-10,19-6 4,-18 5-7,18-5-3,-14 1 3,14-1-1,-14 3 2,14-3 1,-13 0-5,13 0-1,-9-4-3,9 4-16,0 0 6,-6-8-2,6 8 5,0 0 0,1-12-45,-1 12 56,5-7-53,-5 7 43,9-11-100,-9 11-38,12-9-75,-3 2-92,-1 2-47,1 0-138,-1-1-89,5 0-203,0-1-544,1 2-926</inkml:trace>
  <inkml:trace contextRef="#ctx0" brushRef="#br1" timeOffset="64744.761">22237 8111 621,'0'0'638,"0"0"-116,0 0-63,0 0-53,0 0-32,0 0-7,0 0-18,0 0-21,0 0-41,0 0-33,0 0-44,14 4-27,-14-4-8,8 7-23,-8-7-23,9 10-1,-9-10-22,9 7-16,-9-7-22,6 7 22,-6-7 0,0 0 22,5 8-38,-5-8 6,0 0-39,-6 7 15,6-7-34,-12 4 24,12-4-35,-16 0 24,16 0-32,-19 0 20,19 0-23,-17-2 26,17 2-25,-18-3 37,18 3-36,-14-6 33,14 6-32,-10-6 39,10 6-39,-9-7 30,9 7-38,-5-5 33,5 5-40,0 0 29,0-12-30,0 12 35,4-9-40,-4 9 9,10-8-64,-10 8-54,10-7-67,-10 7-71,14-7-114,-14 7-100,19-8-92,-19 8-251,21-7-378,-10 4-811</inkml:trace>
  <inkml:trace contextRef="#ctx0" brushRef="#br1" timeOffset="65224.009">23851 8157 396,'0'0'528,"12"-1"-64,-12 1 4,11-2-8,-11 2-29,0 0-25,18 0-38,-18 0-14,12 2-23,-12-2-25,10 3-37,-10-3-24,10 4-8,-10-4-13,9 9-22,-9-9 5,8 9-54,-8-9 26,5 9-56,-5-9 16,0 0-47,-2 13 34,2-13-54,-6 8 24,6-8-54,-10 8 38,10-8-61,-10 5 46,10-5-55,-16 4 51,16-4-64,-12 0 24,12 0-29,-16 0 52,16 0-55,-13-5 46,13 5-48,-10-7 34,10 7-41,-10-8 44,10 8-46,-5-11 47,5 11-53,-1-10 58,1 10-56,0 0 49,1-17-48,-1 17 53,5-9-56,-5 9 51,9-8-42,-9 8 42,10-7-64,-10 7 61,10-6-46,-10 6 46,13-2-82,-13 2-19,10-5-87,-10 5-87,0 0-91,13-2-208,-13 2-203,0 0-826,0 0-1230</inkml:trace>
  <inkml:trace contextRef="#ctx0" brushRef="#br1" timeOffset="65910.288">25454 8122 578,'7'-10'749,"-7"10"-140,4-8-66,-4 8-54,9-7-30,-9 7-50,14-4-57,-14 4-35,13-3-36,-13 3-40,20 5-38,-20-5-39,18 7-25,-8-2-15,-2-1-10,1 2-14,-4 1-9,-5-7-2,13 12 3,-13-12 31,2 12-33,-2-12 24,0 0-46,-2 15 42,2-15-46,-6 10 43,6-10-61,-12 6 53,12-6-51,-13 3 44,13-3-51,-14 3 42,14-3-22,-13-2 8,13 2-8,-11-2 18,11 2-18,-12-4-9,12 4-44,-7-7 25,7 7-38,0 0 31,-4-12-30,4 12 21,1-11-35,-1 11-3,8-9-88,-8 9-30,9-12-84,0 6-80,-2 2-33,4-1-110,0 1-64,1-1-68,1-1-120,2 0-670,-1 4-968</inkml:trace>
  <inkml:trace contextRef="#ctx0" brushRef="#br1" timeOffset="66627.81">27447 7803 537,'14'-3'478,"-5"-2"-44,2 2-40,-11 3-15,18-9-1,-10 4-28,1 1-23,-9 4 5,14-11-31,-7 5 7,0 1-47,-7 5 9,13-13-14,-13 13-16,7-14-7,-7 14-20,4-13-30,-4 13-19,0-12 31,0 12-51,-6-14 28,6 14-56,-13-9 51,1 3-50,1 3 27,-3 0-52,-1 3 32,-2 0-34,-2 3 27,0 0-34,-3 4 17,0 1-45,-1 4 23,1 2-41,-1 2 23,3 1-34,2 2 27,0 1-41,5 3 23,1-2-27,1 1 26,4-1-37,-1 2 30,5-1-33,1 0 29,2 0-32,2-3 30,1 4-31,1-2 25,2 0-27,1-1 34,3-2-31,3-2 38,-2 2-43,5-3 29,0-3-27,1-1 29,2 0-31,-2-3 25,4 0-24,1-2 29,-4-3-27,4-1 22,-3 0-15,3-2 8,-2-2-10,5-2-1,0-2 1,-3-1 0,5-5 3,-2 0 2,2-3-5,-6-3 3,6-5-3,-4-3 1,0 1-4,-2-4 6,-8 4-2,3-1 29,-5-1-30,0-2 30,-1 3-26,-6 0 28,0 2-41,-4-2 29,0 1-29,-4 0 26,-5-3-27,-3 3 34,-3-1-36,-1 1 33,-1 1-33,-7 0-1,-2 2 6,2 3 2,-2 4 1,1 0 1,-4 3 0,0 3-7,5 1-25,-2 3-6,2 1-56,1 4 19,3 0-69,-1 1-46,1 3-41,-1 3-42,0 1-53,4-1-58,0 7-90,1-2-34,3 3-112,-5 5-220,7-1-322,2 2-782</inkml:trace>
  <inkml:trace contextRef="#ctx0" brushRef="#br1" timeOffset="67050.956">27405 8147 744,'0'0'691,"0"0"-116,0 0-58,0 0-35,0 0-56,-3-8-20,3 8-68,0 0-24,0-14-68,0 14 8,5-10-41,-5 10 14,6-11-48,-6 11-5,11-11-48,-1 6 11,-2-1-26,1 2 16,1 1-30,3-1 15,-2 1-1,3 2-2,3 0-11,-1 1-16,3 1 4,-2 0 0,4 2-9,-2 1-14,0 3-3,4 0 30,-6 1-46,-1 3 30,2 3-12,-4 0 22,-2 3-44,-2-2 22,-3 4-35,-1-3 36,-3 2-28,1 1 22,-2-2-8,3 2-33,-3-1 25,2 2-38,-1-2 28,2-1-33,-1 0 29,0-1-33,5-1 34,-2-1-34,2-3 29,2-1-28,0-1 27,0-1-31,1-4 34,-1 0-41,-11-4-13,23 1-77,-12-3-24,1-1-109,1-4-59,-1 1-64,0-2-108,-3 0-154,0-4-133,3 2-862,-3-2-1273</inkml:trace>
  <inkml:trace contextRef="#ctx0" brushRef="#br4" timeOffset="70305.712">18238 9798 20,'-6'-9'783,"6"9"-183,-4-14-112,4 14-56,-2-13-47,2 13-13,4-13 14,-4 13-12,6-12-39,-6 12-32,8-11-21,-8 11-29,9-8-12,-9 8-21,14-7 8,-14 7-52,14-4 10,-14 4-60,15-1 17,-15 1-63,13 1 25,-13-1-34,0 0 41,17 4-63,-17-4 48,9 4-63,-9-4 51,0 0-67,4 11 45,-4-11-56,-5 9 70,5-9-36,-10 9-11,3-3-6,7-6-11,-14 10 5,6-5-7,8-5-9,-15 7-41,15-7 62,-13 4-4,13-4-3,-13 1-3,13-1-8,0 0-45,-13 2 59,13-2-9,0 0-42,-6-7 29,6 7-28,0 0 47,4-8-64,-4 8 14,6-7-73,-6 7-52,9-5-60,-9 5-63,12-5-19,-12 5-102,13-4-39,-13 4-98,14-3-78,-14 3-678,19 0-900</inkml:trace>
  <inkml:trace contextRef="#ctx0" brushRef="#br4" timeOffset="70907.318">20586 9874 455,'0'0'672,"0"0"-104,0 0-62,0 0-45,-3-9-6,3 9-75,0 0 6,0 0-54,0 0-26,0 0-36,0 0-20,0 0-20,0 0-35,-3-9-16,3 9-30,0 0-12,0 0-35,0 0 8,0 0-38,0 0 22,0 0-42,0 0 32,0 0-40,0 0 39,0 0-48,0 0 34,0 0-14,0 0-6,0 0-31,-15 1-26,15-1 46,-9 4-20,9-4 10,-11 3-2,11-3-21,-11 2 38,11-2 1,-10 3 3,10-3 5,0 0-2,-13 1 5,13-1 2,0 0-8,0 0 30,-15-1-39,15 1 6,0 0-29,0 0 26,0 0-41,-4-8 23,4 8-22,0 0-1,10-7-3,-10 7 0,10-5-5,-10 5 10,12-2 0,-12 2-3,15-3 2,-15 3 5,14 0-4,-14 0 2,17 0 4,-17 0 2,14 3-18,-14-3 13,0 0 8,18 0-1,-18 0 0,0 0-2,11 2-1,-11-2-2,0 0-5,0 0-48,0 0-43,9 5-61,-9-5-94,0 0-78,0 0-45,0 0-197,0 0-92,0 0-167,0 0-590,0 0-1017</inkml:trace>
  <inkml:trace contextRef="#ctx0" brushRef="#br4" timeOffset="71377.481">22056 9898 6,'11'-8'677,"-11"8"-138,9-5-113,-9 5-22,12-4-43,-12 4-33,10-5-11,-10 5 2,10-2-6,-10 2-64,14-1 30,-14 1-22,14 0-19,-14 0-10,17 1-14,-17-1-26,15 2-35,-5 3-4,-10-5-16,13 6 8,-13-6-36,11 6 21,-11-6-10,7 9-18,-7-9-8,0 0-13,-1 12-13,1-12-7,-10 8-10,10-8-1,-13 9-7,13-9-1,-18 6 5,18-6 5,-15 5 9,15-5 6,-14 1-11,14-1 41,0 0-39,-17-1 17,17 1-35,0 0 16,-8-8-27,8 8 21,0 0-38,4-15 31,-4 15-34,7-9 0,-7 9-10,9-12 10,-9 12-3,11-10 2,-3 4-6,-8 6-5,13-9-51,-4 4-67,-1 1-101,-8 4-79,16-8-49,-6 4-158,-10 4-75,17-8-106,-17 8-785,16-2-1099</inkml:trace>
  <inkml:trace contextRef="#ctx0" brushRef="#br4" timeOffset="71878.4">24470 9857 520,'0'0'658,"0"0"-118,0 0-65,-8-6-41,8 6-41,0 0-24,0 0-40,-9-4-58,9 4-62,0 0 25,0 0-38,0 0 16,-13 2-29,13-2-15,0 0-31,-9 7 2,9-7 20,0 0-23,-9 8 17,9-8-28,0 0 40,-9 5-44,9-5 39,0 0-9,-10 5-5,10-5-5,0 0-12,0 0-14,0 0-15,-10 4-10,10-4-15,0 0-15,0 0-10,0 0-10,0 0-6,0 0-7,-1-12-6,1 12-5,0 0-14,0 0 1,8-7 5,-8 7-6,0 0 1,11-4-2,-11 4-19,0 0-32,13-4-46,-13 4-80,0 0-28,0 0-68,11-2-101,-11 2-106,0 0-136,0 0-217,8-5-624,-8 5-1072</inkml:trace>
  <inkml:trace contextRef="#ctx0" brushRef="#br4" timeOffset="72526.929">25892 9710 758,'0'0'822,"0"0"-126,-4-9-126,4 9-29,0 0-67,0 0-53,10-7-34,-10 7-55,0 0-51,19 3-28,-19-3-37,17 5-38,-17-5-30,15 9 25,-15-9-58,12 9 19,-12-9-50,10 11 32,-10-11-63,4 9 35,-4-9-48,-4 12 34,4-12-55,-9 10 39,9-10-52,-9 9 47,9-9-55,-11 6 40,11-6-42,-12 6 43,12-6-52,-13 3 55,13-3-47,0 0 48,-16 0-51,16 0 53,0 0-65,-13-5 51,13 5-54,0 0 43,-5-12-70,5 12-12,0 0-81,1-12-56,-1 12-48,8-10-62,-3 3-101,3 3-94,2-1-81,-1 0-123,4 0-575,1 0-889</inkml:trace>
  <inkml:trace contextRef="#ctx0" brushRef="#br4" timeOffset="72996.957">27568 9825 571,'0'0'690,"-6"-7"-135,6 7-16,0 0-47,0 0-18,0 0-58,13 2-21,-13-2-36,0 0-41,12 3-31,-12-3-21,0 0-33,8 5-28,-8-5-27,0 0-20,0 0-19,9 4-9,-9-4 33,0 0-56,0 0 33,0 0-58,0 0 28,0 0-52,-9 8 44,9-8-41,-13 2 39,13-2-39,-18 1 32,18-1-32,-19 1 23,19-1-33,-15-1 28,15 1-45,-16-1 28,16 1-33,-11-3 32,11 3-34,0 0 13,-13-7-39,13 7 25,0 0-33,-5-9 28,5 9-35,0 0 27,5-10-66,-5 10-3,7-7-86,-7 7-56,12-5-45,-12 5-54,14-7-76,-14 7-53,20-3-135,-20 3-96,19-2-204,-6 2-465,-13 0-930</inkml:trace>
  <inkml:trace contextRef="#ctx0" brushRef="#br4" timeOffset="73467.034">29300 9904 208,'0'0'670,"11"-4"-122,-11 4-67,10-3-32,-10 3-51,12-4-9,-12 4-30,12-3-24,-12 3-59,12 0 19,-12 0-49,13 0-4,-13 0-26,13 3 6,-13-3-18,13 4-21,-13-4-10,11 6-14,-11-6-22,9 7-6,-9-7-13,6 7-5,-6-7-8,0 0-1,2 10-19,-2-10-10,0 0-14,-7 10 2,7-10-6,-9 6 3,9-6 36,-14 3-52,14-3 37,-14 2-46,14-2 35,-15-2-52,15 2 35,-17-3-40,17 3 37,-16-4-32,16 4 34,-16-7-29,16 7 24,-11-7-35,11 7 22,-9-8-22,9 8 27,0 0-39,-4-13-4,4 13 3,4-9-4,-4 9 0,10-9 0,-1 4 3,0 2-33,0-1-45,2 0-53,0 2-41,-1-1-47,-10 3-79,21-1-50,-9-2-117,-12 3-139,23 0-149,-9 0-741,-14 0-1123</inkml:trace>
  <inkml:trace contextRef="#ctx0" brushRef="#br4" timeOffset="74146.82">31500 9607 231,'5'-9'695,"-5"9"-97,8-12-90,-8 12-77,4-13-51,-4 13-23,-2-12 6,2 12-70,-3-12-2,3 12-58,-10-14-20,10 14-41,-13-12 11,4 7-33,0 1 4,-3 0-24,-1 3 5,-1 0-6,2 1 14,-6 2-26,1 1-8,-1 2-17,-2 2 6,-2 3-12,0-1-7,-2 4-10,1 3 4,1-1-13,1 4-11,2-2-10,0 1-7,2 3-4,5-4-13,0 2 5,2-2 11,4 2-20,0 0 9,3-1-15,0-1 12,3 0-14,2-2 19,0 1-25,3-2 16,1 1-30,1 0 17,2-3 17,1 0-18,2 0 12,2-3-16,1 2 0,2-4 11,2 0 4,-2 0-24,2-2 25,0-3-16,1 1-1,3-3 7,2 0-1,0-3 0,3-1 1,3-3 5,0 1-9,-2-5 2,1-1-2,-2-1 3,-2-1 3,-1-2 1,-2 0 7,-3-1-10,-2-2 5,-2-1-3,-4 1 14,-3 0-9,-2 0 16,0-2-17,-4 3 29,-3-2-13,-2 2 15,0-2-21,-3 0 10,-3-1-17,0 1 15,-2 1-24,-5-2 0,-1 1 0,-3-1-1,-1 3 0,1 1-2,-3 2-6,-1 0 9,4 3-7,-2 1-34,1 3-30,1 0-35,-2 1-47,5 3-55,-1-1-69,3 4-25,0 1-82,0 1-35,2 2-58,0 2-97,-2 3-734,2 0-909</inkml:trace>
  <inkml:trace contextRef="#ctx0" brushRef="#br4" timeOffset="74616.929">31115 9922 683,'0'0'612,"0"0"-85,0 0-19,3-11-72,-3 11-30,8-8-25,-8 8-33,11-10-24,-11 10-42,14-10-14,-14 10-58,17-9-15,-17 9-4,18-8-28,-8 6-23,0-1-5,-10 3-13,23-1-16,-23 1-15,24 1-15,-11 2-16,0-2-6,4 4 5,-5 1-23,4 0 18,-2 2-24,1 1 16,-2 0-28,2 2 0,-1 1-1,1-1 17,-4 1 14,3 1-8,-4-2-7,0 1-2,2-1-2,-3 2-4,0-1-4,2-2 0,-2 1 1,1 0 10,3 0 13,-3-2-16,3-1 2,1 0-6,2 1 3,0-3 0,0 0 37,0-1 3,2 0-1,-3-3-13,3 1 2,0-2-20,-3-1 10,1 0 25,0-1-3,1-2-11,0 2-2,-5-2-7,2 0 16,-2 1-8,-2-1-9,2-1-10,-2 1-10,-10 3-6,18-7-1,-18 7-9,13-5-23,-13 5-46,11-5-44,-11 5-61,9-5-67,-9 5-78,6-5-59,-6 5-76,0 0-93,0 0-104,4-9-114,-4 9-669,0 0-1032</inkml:trace>
  <inkml:trace contextRef="#ctx0" brushRef="#br2" timeOffset="81589.514">18303 11535 684,'0'0'820,"0"0"-118,0 0-136,0 0-23,-10-3-39,10 3-27,0 0-32,0 0-67,0 0 18,0 0-54,0 0-13,0 0-24,0 0-34,0 0 0,3-11-18,-3 11-16,9-4-34,-9 4 15,12-3-35,-12 3-119,14-3-64,-14 3 0,14-1 0,-14 1 0,0 0 0,19 1 0,-19-1 0,11 3 0,-11-3 0,10 4 0,-10-4 0,5 8 0,-5-8 0,1 11 0,-1-11 0,-5 14 0,0-5 0,-3-2 0,0 1 0,-1 1 0,-1-1 0,0 1 0,0-1 0,-2 0 0,3-2 0,0-1 0,1 2 0,8-7 0,-13 7 0,13-7 0,-11 5 0,11-5 0,0 0 0,0 0 0,-15-3 0,15 3 0,0 0 0,-2-14 0,2 14 0,2-13 0,-2 13 0,7-16 0,-2 7 0,-2 1 0,4 1 0,-2-1 0,0 1 0,2 0 0,-7 7 0,11-12 0,-11 12 0,10-10 0,-10 10 0,8-7 0,-8 7 0,9-5 0,-9 5 0,0 0 0,9-7 0,-9 7 0,0 0-249,0 0-372,0 0-221,0 0-152,11 1-739,-11-1-1418</inkml:trace>
  <inkml:trace contextRef="#ctx0" brushRef="#br2" timeOffset="82808.264">20286 11775 535,'-4'-8'546,"4"8"-66,0 0-68,0 0-17,-2-11-52,2 11-10,0 0-7,0 0-6,-2-10-36,2 10-14,0 0-29,0 0-18,2-13-8,-2 13-3,0 0-3,0 0-22,2-11 3,-2 11-37,0 0 21,0 0-23,7-8 35,-7 8-65,0 0 71,14-3-27,-14 3-27,0 0-11,16 1-14,-16-1-1,0 0 1,17 3-4,-17-3-14,9 3-3,-9-3-9,0 0-3,10 7-11,-10-7-6,0 0-7,5 9-6,-5-9-22,0 0-28,-1 10 0,1-10 0,0 0 0,-10 10 0,10-10 0,-7 6 0,7-6 0,-9 5 0,9-5 0,-9 3 0,9-3 0,0 0 0,-12 3 0,12-3 0,0 0 0,-11-3 0,11 3 0,0 0 0,0 0 0,-6-8 0,6 8 0,0 0 0,-1-12 0,1 12 0,0 0 0,5-11 0,-5 11 0,5-7 0,-5 7 0,8-5 0,-8 5 0,7-4 0,-7 4 0,9-5 0,-9 5 0,0 0 0,0 0 0,10-5 0,-10 5 0,0 0 0,0 0-3,0 0-145,0 0-88,12 1-25,-12-1-75,0 0-72,0 0-48,5 9-110,-5-9-66,0 0-142,3 11-616,-3-11-990</inkml:trace>
  <inkml:trace contextRef="#ctx0" brushRef="#br2" timeOffset="83895.725">22113 11442 360,'0'0'683,"7"-12"-137,-7 12-46,4-11-57,-4 11-23,3-12 0,-3 12-33,2-10-28,-2 10-30,-2-12-40,2 12-9,-2-12-14,2 12-38,-7-9 15,7 9-42,-11-12 38,3 7-66,-1 2 36,-1-1-61,0 2 38,-2 1-17,-2 1-12,0 1-9,-4 1-2,3 2-16,-3 0-4,-1 5-15,1-1 11,-2 3-22,2 1-27,-3 4-73,2 2 0,1-1 0,2 4 0,0-1 0,2 2 0,4-2 0,1 1 0,-1 0 0,3-1 0,2 1 0,3 1 0,-1-2 0,3-2 0,1 1 0,3 0 0,1 0 0,3 1 0,1-3 0,1-1 0,3-1 0,4 0 0,-1-2 0,2-2 0,3-2 0,0 0 0,4-3 0,-1-1 0,1-2 0,1-2 0,2 0 0,-2-2 0,2-1 0,0-3 0,3-1 0,-1-3 0,2-1 0,-2-2 0,-2-1 0,4-5 0,-3-2 0,-1-1 0,-1-3 0,-3 1 0,-3 0 0,-5 1 0,2-2 0,-4-1 0,-1 0 0,-4 0 0,-1 5 0,-2-1 0,-3-1 0,-2 2 0,-1 2 0,-1-1 0,-3 1 0,-4-1 0,-1 0 0,-5 1 0,-3-1 0,-3 0 0,-2 2 0,-1 3 0,-4 1 0,-1 2 0,-2 3 0,-1-2 0,-1 6 0,4-2 0,-1 4 0,0 2 0,1 2-147,3 1-86,2 1-55,1 2-45,2 1-30,3 1-39,4 0-82,0 5-54,2-1-87,3 2-105,1-1-550,0 3-887</inkml:trace>
  <inkml:trace contextRef="#ctx0" brushRef="#br2" timeOffset="84312.445">21990 11765 286,'0'0'766,"0"0"-142,-7-7-80,7 7-72,0 0-27,-1-15-25,1 15-55,2-11-36,2 1-42,2 4-41,0-2-7,0 0-24,2 1-18,-1 0 2,2 0-35,0 1 5,2 0-33,0 1 21,-1 0-62,1 2 44,1 0-56,0 2 44,-12 1-64,24 2 54,-12 1-63,1 2 45,0 0-47,0 3 34,-1 2-51,-2 1 44,1 0-41,-2 3 40,2 2-27,-1 0 40,-4 0-37,2-3 15,1 4-34,-2 0 26,1 0-25,0-1 42,2-1-36,-1 1 23,0-3-26,1 0 23,0-1-25,2-3 24,0 1-56,0-2-5,2-3 0,-1 2 0,1-2 0,-1-3 0,-2 0 0,3-1 0,-14-1 0,25-1 0,-13-1 0,-1 0 0,1-2 0,-1-1 0,-1 1 0,0-3 0,-1 2 0,1-4-10,-1 1-209,-1 1-15,-2 0-83,1 0-54,-2-1-39,1 1-113,-6 7-74,8-15-88,-8 15-845,4-12-1164</inkml:trace>
  <inkml:trace contextRef="#ctx0" brushRef="#br3" timeOffset="88068.8">18321 12997 238,'0'0'559,"9"-13"-72,-9 13-71,7-11-12,-7 11-40,7-13-39,-7 13-6,9-11-5,-9 11-16,5-12-28,-5 12-2,5-12-19,-5 12-11,2-13-2,-2 13 0,2-11-13,-2 11-10,1-10-19,-1 10-18,-4-10-16,4 10 7,-6-7-16,6 7-6,-10-8 34,10 8-66,-14-2 44,14 2-56,-21 0 32,11 2-36,-2 3 29,-2 0-39,0 1 27,-1 3-37,-1 3 28,1 1-7,0 1-43,-4 6 19,2-2-49,2 4-25,0 2 0,0-1 0,2 2 0,0 0 0,1 2 0,2 1 0,1-3 0,2 4 0,2-4 0,1-1 0,1-1 0,2 2 0,2-4 0,0 2 0,4-2 0,0 0 0,2-1 0,0-3 0,6 0 0,-1-3 0,1 0 0,3-2 0,0-2 0,3-2 0,-2-1 0,1-2 0,1-1 0,3-3 0,-1-1 0,0 0 0,5-3 0,-2-2 0,0 1 0,0-2 0,0-2 0,0 0 0,3-4 0,-2 0 0,-2-3 0,2 1 0,-2-3 0,0 0 0,-4 0 0,1-4 0,-2 1 0,-2-2 0,-1 0 0,-2 0 0,-3-2 0,-1 2 0,-4 1 0,-1-1 0,-2-1 0,-2 2 0,-1-3 0,-3 2 0,-2-1 0,-3-2 0,-1 0 0,-2 1 0,-4 3 0,0-2 0,-3 2 0,-1 4 0,-1 2 0,-2 1 0,-1 2 0,1 2 0,1 3 0,-2 0 0,0 4 0,2 0 0,1 3 0,0 3-116,-4 0-115,4 4-66,0 0-33,2 3-48,4 2-45,1 2-81,2 1-35,3 5-86,2 0-86,1 1-565,1 1-884</inkml:trace>
  <inkml:trace contextRef="#ctx0" brushRef="#br3" timeOffset="88585.786">18327 13444 798,'0'0'629,"0"0"-110,-9-9-67,9 9-69,-5-8-30,5 8-18,-5-9-17,5 9-41,-4-12-55,4 12-14,-4-11-42,4 11 14,-1-12-39,1 12 5,0-12-40,0 12 12,4-13-24,-4 13 20,9-14-27,-4 7 30,4-1-27,-1 3 19,1-2-7,2 2 1,-1 2-6,1 0-13,1 2-8,0 0-4,-1 2-7,1 3-4,1-1-4,-1 4-8,0 3-11,-2 1 0,0 0 0,0 5-6,-2 1 0,1 0 37,-4 3-56,0-3 36,-1 1-47,-1 0 45,1 1-59,-3-1 30,1 0-28,1 0 53,-1 1-63,2-2 66,-1 2-52,1-5 55,-1 2-41,3-2 57,-1 0-45,1-3 54,0 0-49,2-4 36,0 1-41,2-1 34,0-5-40,-10-2 35,24 3 11,-11-1-56,1-4 47,2-1-1,0 1 5,0-3-38,0 0 24,-2 0-31,2-2 27,-2 0-32,0 0 26,-1 0-29,0-1 28,-1 1-37,-2-1 31,2-1-36,-5 4 24,1-3-79,-1 3 8,0-2-79,-7 7-31,9-11-22,-9 11-19,8-10-32,-8 10-31,4-8-39,-4 8-57,0 0-43,0 0-44,0 0-51,-3-14-79,3 14-679,0 0-872</inkml:trace>
  <inkml:trace contextRef="#ctx0" brushRef="#br5" timeOffset="92434.099">18188 14969 619,'0'0'568,"-9"-7"-75,9 7-37,-7-4-20,7 4-43,-6-8 12,6 8-36,-1-12-39,1 12-17,0 0-36,0-15-13,0 15 0,4-8-2,-4 8-36,5-8 14,-5 8-43,6-6-5,-6 6-23,0 0-11,12-2-15,-12 2-19,0 0-2,15 2-22,-15-2-16,8 7-11,-8-7-9,6 8-5,-6-8-8,4 10-11,-4-10-1,1 11-4,-1-11-6,-4 13-16,1-4 7,-3-3 4,1 2-6,-1-1-5,-2 0-1,2-3-3,-1 3-6,7-7 3,-11 10 8,11-10-11,-13 4 7,13-4-15,0 0 5,-15 1-6,15-1-3,-10-4 4,10 4 0,-5-8 1,5 8-1,-2-13 11,2 13-18,0-13 9,0 13-2,5-16-1,-5 16-2,4-14 3,-4 14 1,9-15-3,-4 8-2,-5 7-26,11-11-51,-11 11-31,11-11-61,-11 11-24,11-7-74,-11 7-48,12-7-70,-12 7-90,13-1-78,-13 1-144,0 0-654,18 0-962</inkml:trace>
  <inkml:trace contextRef="#ctx0" brushRef="#br5" timeOffset="93182.685">19977 15259 497,'-3'-14'454,"3"14"-69,-2-12-55,2 12-35,-3-10-12,3 10-19,-1-12-14,1 12-6,0-12-3,0 12 18,2-12-12,-2 12-13,7-10-6,-7 10-27,8-9-19,-8 9-11,12-7 11,-12 7 14,12-6-38,-12 6-7,10-2-39,-10 2 18,0 0-22,15 0 6,-15 0-29,0 0 17,11 5-25,-11-5 12,0 0-34,6 8 11,-6-8-30,0 0 13,-4 13-25,4-13 16,-5 5-31,5-5 18,-6 8-23,6-8 18,-8 7-22,8-7 16,0 0-16,-11 3 25,11-3-14,0 0 27,0 0-22,-13-3 11,13 3-19,0 0 17,-6-8-23,6 8 12,0 0-17,0-12 15,0 12-20,4-9 17,-4 9-18,8-9 17,-8 9-15,8-10 12,-8 10-20,11-10 20,-11 10-15,10-7 22,-10 7-18,12-5 14,-12 5-18,9-7 20,-9 7-22,9-4 20,-9 4-19,0 0 14,10-6-39,-10 6-6,0 0-54,0 0-12,0 0-53,0 0-31,11 4-63,-11-4-89,0 0-101,-2 10-75,2-10-198,-5 11-497,5-11-824</inkml:trace>
  <inkml:trace contextRef="#ctx0" brushRef="#br5" timeOffset="93937.985">21759 15245 575,'5'-9'557,"-5"9"-87,8-9-44,-8 9-30,10-7-49,-10 7-12,9-7-17,-9 7-23,12-6-17,-12 6-1,13-3-51,-13 3 0,12-3-38,-12 3 9,12-1-38,-12 1 9,0 0-29,14 2 10,-14-2-27,8 5 15,-8-5-32,0 0 15,5 9-31,-5-9 1,0 0-30,-4 12 10,4-12-15,-8 10 7,8-10-24,-9 7 10,9-7-17,-11 9 11,11-9-10,-9 5 11,9-5-4,-10 6 2,10-6 3,0 0-3,-13 4-6,13-4-7,0 0-3,0 0-15,-12-4 0,12 4-3,0 0 1,0-12-4,0 12-1,3-10 0,-3 10-9,6-10 9,-6 10-6,9-10 6,-9 10-7,10-10 3,-10 10 2,11-8 0,-11 8-8,10-6 0,-10 6-1,10-7 6,-10 7 12,9-2-8,-9 2-7,0 0 13,13-6-8,-13 6-3,0 0 6,0 0-6,0 0-26,0 0-51,0 0-8,11 3-58,-11-3-13,0 0-72,0 0-53,0 0-120,0 0-96,0 0-80,-9 8-165,9-8-487,0 0-839</inkml:trace>
  <inkml:trace contextRef="#ctx0" brushRef="#br5" timeOffset="94824.538">23865 15366 149,'0'0'661,"0"0"-123,0 0-66,5-8-47,-5 8-48,0 0-43,0 0-20,8-7-21,-8 7-9,0 0-9,9-3-24,-9 3-5,0 0-36,13-1-12,-13 1-2,0 0-18,16 1 10,-16-1-39,0 0 0,12 3-17,-12-3 15,0 0-26,11 6 0,-11-6-23,0 0 5,0 0-23,4 9 0,-4-9-29,0 0 6,-4 9-14,4-9-6,-8 5-14,8-5-1,-8 6 23,8-6-29,-9 2-13,9-2 8,0 0 4,-14 4-5,14-4-11,0 0 39,-13 0-50,13 0 12,0 0 0,-10-4-22,10 4 13,0 0 8,-7-9-10,7 9 6,0 0-4,2-13 9,-2 13-12,0 0 13,7-12-10,-7 12 12,8-6-12,-8 6 5,8-8-3,-8 8 5,9-4-7,-9 4 14,10-4-9,-10 4 9,0 0-9,13 0 11,-13 0-11,0 0 13,12 2-5,-12-2 18,0 0-14,8 6 5,-8-6-10,0 0 1,0 0-13,0 0 28,0 0-11,0 11 4,0-11-6,0 0 4,0 0-8,-8 7 3,8-7-6,0 0 5,0 0-20,0 0-26,-11 3-50,11-3 2,0 0-48,0 0-9,0 0-35,-8-7-10,8 7-52,0 0-72,-1-11-68,1 11-67,4-9-46,-4 9-177,6-7-482,-6 7-768</inkml:trace>
  <inkml:trace contextRef="#ctx0" brushRef="#br5" timeOffset="98966.2">25526 15407 391,'0'0'497,"0"0"-110,0 0-11,0 0-10,7-7-34,-7 7-39,0 0-12,0 0-16,0 0 10,0 0-8,4-8-15,-4 8-24,0 0-20,0 0-23,0 0-15,6-6-22,-6 6 3,0 0-1,0 0-10,10-7-5,-10 7-2,0 0-4,7-6-2,-7 6-2,0 0 10,0 0 4,11-2-2,-11 2-31,0 0 5,0 0-18,0 0-3,13-1-10,-13 1-6,0 0-7,0 0-14,0 0 1,0 0-10,0 0 7,0 0-22,-8 10-10,8-10-3,-10 3 2,10-3-7,-11 5 3,11-5 8,-12 4-17,12-4-3,-10 2 3,10-2-1,0 0 4,-12 1 1,12-1-8,0 0-5,0 0 5,-12-1-11,12 1 4,0 0 2,0 0-2,0 0-1,3-15 1,-3 15-2,8-9 12,-8 9-10,10-9 8,-10 9-4,9-10-5,-9 10-3,14-7 3,-14 7 3,13-7 5,-13 7-2,18-5 4,-18 5 1,14-4 7,-14 4-11,15-2 11,-15 2 6,0 0 12,18 0 14,-18 0 5,8 4-19,-8-4 12,0 0-9,10 10 8,-10-10-9,0 0 1,0 11-3,0-11 3,0 0-7,-4 15 0,4-15-11,-6 9 9,6-9-6,-6 8 1,6-8 0,0 0-5,-8 9 1,8-9-4,0 0-9,-9 8 6,9-8-4,0 0 9,-7 4-12,7-4 4,0 0-6,0 0 2,0 0-7,-11-4 4,11 4 3,0 0-4,0 0-5,-3-12 9,3 12 1,0 0-6,3-10-5,-3 10 2,0 0 2,6-12-3,-6 12 4,7-7-2,-7 7 3,5-8 0,-5 8 0,0 0 0,6-7 4,-6 7-5,0 0 9,9-7-7,-9 7-1,0 0 0,0 0-2,9-5 5,-9 5-5,0 0 3,0 0 1,0 0 3,12-3-6,-12 3 7,0 0-1,0 0 3,0 0 4,0 0-6,0 0 9,0 0-10,0 0 5,11 1-5,-11-1 5,0 0-4,0 0 8,0 0-10,0 0 11,0 0-10,0 0 5,0 0-1,0 0 3,0 0-5,0 0 6,0 0-5,0 0 3,0 0-3,0 0 3,0 0-4,11 4 3,-11-4 0,0 0 2,0 0-6,0 0 6,0 0 0,0 0-2,0 0-5,0 0 17,0 0-18,0 0 2,0 0-4,0 0 6,0 0-5,0 0 7,0 0-8,0 0 6,0 0-5,0 0 6,0 0 0,0 0 0,0 0-10,0 0 12,0 0-8,0 0 4,0 0-7,0 0 5,0 0-7,0 0 11,0 0-9,0 0 7,0 0-5,0 0 5,0 0-3,0 0-1,0 0 3,0 0-1,0 0-6,0 0 8,0 0-1,0 0-1,0 0-2,0 0 3,0 0-6,0 0 6,0 0 3,0 0-1,0 0-6,0 0 9,0 0-9,0 0 5,0 0 3,0 0-4,0 0-2,0 0 5,0 0-8,0 0 5,0 0-6,0 0 4,0 0-1,0 0 3,0 0-3,0 0 5,0 0-7,0 0 6,0 0-6,0 0 7,0 0-7,0 0 6,0 0-8,0 0 7,0 0 2,0 0-3,0 0-5,0 0 6,0 0-3,0 0 2,0 0-2,0 0 4,0 0-5,0 0 2,0 0 4,0 0-7,0 0 4,0 0 5,0 0-10,0 0 5,0 0-3,0 0 9,0 0-12,0 0 2,0 0 6,0 0-7,0 0 6,0 0-3,0 0 4,0 0-8,0 0 7,0 0 0,0 0 0,0 0-7,0 0 6,0 0-6,0 0 5,0 0-2,0 0 0,0 0-4,0 0 14,0 0-10,0 0 4,0 0 0,0 0-7,0 0 6,0 0 4,0 0-8,0 0 5,0 0-4,0 0 2,0 0-5,0 0 7,0 0-5,0 0 7,0 0-7,0 0 8,0 0-4,0 0-5,0 0 5,0 0-3,0 0 0,0 0 1,0 0 0,0 0 3,0 0 2,0 0-5,0 0-1,0 0 4,0 0-4,0 0 4,0 0-5,0 0 4,0 0 0,0 0-2,0 0 8,0 0-7,0 0-3,0 0 4,0 0-5,0 0 6,0 0-5,0 0 6,0 0-1,0 0 0,0 0-4,0 0 11,0 0-11,0 0 6,0 0-10,0 0 7,0 0-9,0 0 8,0 0-4,0 0 5,0 0-7,0 0 8,0 0-3,0 0 3,0 0-1,0 0-4,0 0 1,0 0 8,0 0-11,0 0 5,0 0-4,0 0-8,0 0 11,0 0 3,0 0-1,0 0 4,0 0-7,0 0 3,0 0 2,0 0-4,0 0 2,0 0 5,0 0-13,0 0 6,0 0-2,0 0 3,0 0-5,0 0 4,0 0 0,0 0 5,0 0-6,0 0 5,0 0-2,0 0-1,0 0 0,0 0 2,0 0-5,0 0 3,0 0-5,0 0 7,0 0-4,0 0 4,0 0-4,0 0 7,0 0-8,0 0 14,0 0-11,0 0-1,0 0 1,0 0-1,0 0-3,0 0 5,0 0-4,0 0 3,0 0-3,0 0 3,0 0-4,0 0 11,0 0-11,0 0 4,0 0-1,0 0 3,0 0-1,0 0 3,0 0-9,0 0 5,0 0-3,0 0 6,0 0 2,0 0-5,0 0-7,0 0 12,0 0-9,0 0 4,0 0 0,0 0-1,0 0 1,0 0 5,0 0-10,0 0 5,0 0 1,0 0 0,0 0-6,0 0 9,0 0-8,0 0 7,0 0-5,0 0 5,0 0-2,0 0-1,0 0-1,0 0 4,0 0-8,0 0 17,0 0-17,0 0 4,0 0-4,0 0 5,0 0-5,0 0 7,0 0-6,0 0 5,0 0-7,0 0 5,0 0-1,0 0 1,0 0-3,0 0 4,0 0-7,0 0 8,0 0-3,0 0 1,0 0 0,0 0 1,0 0-6,0 0 3,0 0 2,-11 3 4,11-3-10,0 0 10,0 0-11,0 0 12,0 0-12,0 0 3,0 0 8,0 0-9,0 0 5,0 0-2,0 0 8,0 0-10,0 0 7,0 0-10,0 0 10,0 0-4,0 0 4,0 0-6,0 0 6,0 0-4,0 0 4,0 0-5,0 0 4,0 0-3,0 0 3,0 0-2,0 0 4,0 0-6,0 0 13,0 0-11,0 0 0,0 0 2,0 0-3,0 0-5,0 0 7,0 0-4,0 0 4,0 0-2,0 0 5,0 0-6,0 0 6,0 0 0,0 0-1,0 0-3,0 0-2,0 0-3,0 0 6,0 0-8,0 0 12,0 0-10,0 0 3,0 0-4,0 0 9,0 0-7,0 0 4,0 0 2,0 0-3,0 0 7,0 0-2,0 0-3,0 0 0,0 0-6,0 0 6,0 0-6,0 0 8,0 0-7,0 0 10,0 0-9,0 0 7,0 0-1,0 0-4,0 0-3,0 0 10,0 0-8,0 0-1,0 0-1,0 0 5,0 0-2,0 0 4,0 0-7,0 0 9,0 0-7,0 0 8,0 0-9,0 0 9,0 0-12,0 0 7,0 0-1,0 0 2,0 0-5,0 0 5,0 0-4,0 0 4,0 0-5,0 0 6,0 0-5,0 0 7,0 0-2,0 0-1,0 0-3,0 0 3,0 0-7,0 0 16,0 0-13,0 0 5,0 0-6,0 0 8,0 0-10,0 0 3,0 0 4,0 0-5,0 0 13,0 0-12,0 0 6,0 0-4,0 0 2,0 0-2,0 0 5,0 0-8,0 0 4,0 0 1,0 0-4,0 0-2,0 0 5,0 0-3,0 0 5,0 0 0,0 0-1,0 0-1,0 0-3,0 0-1,0 0 4,0 0-9,0 0 7,0 0-8,0 0 8,0 0-8,0 0 7,0 0-7,0 0 6,0 0-7,0 0 11,0 0-2,0 0 20,0 0-25,0 0 6,0 0-12,0 0 11,0 0-9,0 0 11,0 0-6,0 0 5,0 0-4,0 0 7,0 0-6,0 0 6,0 0 3,0 0-6,0 0-3,0 0-1,0 0 0,0 0 6,0 0-6,0 0 8,0 0-10,0 0 10,0 0-5,0 0 7,0 0-9,0 0 5,0 0 2,0 0-1,0 0-3,0 0 5,0 0-9,0 0 1,0 0-3,0 0 8,0 0-2,0 0 4,0 0-9,0 0 9,0 0-8,0 0 7,0 0-7,0 0 11,0 0-4,0 0 3,0 0-4,0 0 7,0 0-16,0 0 13,0 0-13,0 0 8,0 0-4,0 0 5,0 0-6,0 0 4,0 0-5,0 0 7,0 0 1,0 0-1,0 0-3,0 0 0,0 0 2,0 0-4,0 0 8,0 0-12,0 0 5,0 0-5,0 0 9,0 0-13,0 0-1,0 0-1,0 0 6,0 0 3,0 0-8,0 0 3,0 0 0,0 0 5,0 0-6,0 0 3,0 0 2,0 0 1,0 0 2,0 0 0,0 0 8,0 0-10,0 0-1,0 0 10,0 0 4,0 0-21,0 0 6,0 0 2,0 0-2,0 0 4,0 0 11,0 0-4,0 0 1,0 0-11,0 0 0,0 0 1,0 0 2,0 0-1,0 0 9,0 0-1,0 0-9,0 0-3,0 0 7,0 0 1,0 0-3,0 0 4,0 0-2,0 0 4,0 0-8,0 0 11,0 0-7,0 0 6,0 0-10,0 0 8,0 0 3,7 8-12,-7-8 3,0 0 10,0 0-17,0 0-1,0 0 8,0 0-3,0 0 0,0 0 10,0 0-12,0 0 0,0 0 2,0 0 3,0 0 5,0 0 0,0 0-18,0 0 13,0 0-3,0 0-3,0 0 10,0 0-7,0 0 6,0 0-6,0 0 7,0 0-14,0 0 23,0 0-17,0 0 10,0 0-9,0 0 16,0 0-21,0 0 12,0 0-13,0 0 12,0 0-6,0 0 3,0 0-2,0 0 16,0 0-17,0 0 8,0 0-12,0 0 12,0 0-5,0 0 2,4 9-3,-4-9 5,0 0-14,0 0 17,0 0-8,0 0 17,0 0-18,0 0 7,0 0-6,0 0-2,0 0 3,0 0 3,0 0 1,0 0 1,0 0-4,0 0 6,0 0-8,0 0 28,0 0-32,0 0 9,0 0-8,0 0 6,0 0-4,0 0 5,0 0-2,0 0 4,0 0-5,0 0 20,0 0-23,0 0 6,0 0-5,0 0 22,0 0-25,0 0 6,0 0-6,0 0 8,0 0-2,0 0 3,0 0-4,0 0 7,0 0-9,0 0 3,0 0-1,0 0 13,0 0-14,0 0 4,0 0-3,0 0 8,0 0-7,0 0 3,0 0-3,0 0-3,0 0 3,0 0 3,0 0-4,0 0 3,0 0 4,0 0-2,0 0-9,0 0 7,0 0-3,0 0 4,0 0-16,0 0 19,0 0-3,0 0 1,0 0-7,0 0 6,0 0 1,0 0-5,0 0-20,0 0 25,0 0 2,0 0-3,0 0-4,0 0 1,0 0-3,0 0 3,0 0-2,0 0 4,0 0 4,0 0 0,0 0-8,0 0 3,0 0-2,0 0 2,0 0-11,0 0 13,0 0-10,0 0 12,0 0-8,0 0 8,0 0 3,0 0-5,0 0-10,0 0 13,0 0-6,0 0 1,0 0-1,0 0 2,0 0-5,0 0 9,0 0-7,0 0 7,0 0-9,0 0 4,0 0-5,0 0 8,0 0-2,0 0 0,0 0-1,0 0-1,0 0 0,0 0 2,0 0-2,0 0 5,0 0-4,0 0 8,0 0-5,0 0-8,0 0-1,0 0 5,0 0-8,0 0 14,0 0-5,0 0-1,0 0 0,0 0 0,0 0 2,0 0 10,0 0-9,0 0-5,0 0-3,0 0 2,0 0 3,0 0 2,0 0-1,0 0 10,0 0-12,0 0-1,0 0 2,0 0 0,0 0 5,0 0-1,0 0-6,0 0 1,0 0 2,0 0-1,0 0-1,0 0 3,0 0 11,0 0-15,0 0 0,0 0 0,0 0 7,0 0 0,0 0-20,0 0 13,0 0 1,0 0-6,0 0 1,0 0-7,0 0-5,0 0-25,0 0-5,0 0-35,0 0-22,0 0-22,0 0-19,0 0-17,0 0-11,0 0-20,0 0 0,0 0-8,7 5-17,-7-5-35,0 0-15,18-2-39,-18 2-45,13-3-42,-2 0-82,-1 1-138,7-3-272,-1-2-449</inkml:trace>
  <inkml:trace contextRef="#ctx0" brushRef="#br5" timeOffset="101520.195">27514 15020 768,'0'0'619,"0"0"-92,0 0-45,0 0-59,16 2-37,-16-2-42,0 0-66,14 3-7,-14-3-50,9 6-13,-9-6-42,9 3-3,-9-3-27,6 6 9,-6-6-52,0 0 11,9 7-17,-9-7 6,0 0-8,5 7 3,-5-7-22,0 0-2,0 0-17,-5 8 2,5-8-6,-11 1 21,11-1-13,-13 3 3,13-3 5,-14-3-4,14 3-8,-15 0-1,15 0 6,-14-3-2,14 3 1,-13-3-10,13 3 2,-12-6 1,12 6 8,-7-7 8,7 7-9,0 0-25,-6-10 1,6 10-15,0 0 9,0 0-11,4-9 4,-4 9-9,9-5 22,-9 5-17,14-2 16,-14 2 7,13 2 7,-13-2-9,14 2 9,-14-2-5,17 7-6,-17-7 6,15 5 6,-7 1 2,-8-6 4,11 11-12,-11-11-5,9 9-3,-9-9 2,5 10-7,-5-10 8,0 0-11,0 16 7,0-16-2,-4 9-13,4-9-4,-12 8 0,12-8-1,-13 6-5,13-6 4,-13 8 0,13-8 1,-12 4-2,12-4 0,-11 3 0,11-3-3,0 0-2,-19-2 2,19 2 7,-10-4 2,10 4-2,0 0 2,-9-10-10,9 10 9,-3-8-11,3 8 2,0-13-4,0 13 1,5-11-5,-5 11 1,7-13 2,-7 13-2,9-9 8,-9 9-6,10-12 7,-10 12-36,10-8-31,-10 8-27,9-7-22,-9 7-39,12-7-43,-12 7-23,11-5-43,-11 5-8,10-2-62,-10 2-39,0 0-62,14-1-58,-14 1-72,0 0-715,9 6-886</inkml:trace>
  <inkml:trace contextRef="#ctx0" brushRef="#br5" timeOffset="102961.604">29717 14855 75,'0'0'659,"6"-16"-119,-6 16-74,2-16-78,-2 16-11,1-17-4,-1 17-53,2-16-30,-2 16 20,-2-22-45,1 11-1,-3 1-22,2-3-17,-2 1 12,0 1-19,-2-3-28,-2 0-21,-4 0-14,1 0-8,-4-1 24,0 2-14,-2 0-19,-2 1 0,-2 1 0,-1 1 2,-1 2-3,-1 1-7,1 2-7,-3 2-11,1 3-13,1 0-1,-3 0-11,1 3 3,1 2 0,-6 2-14,2 3 10,0 3 10,-4 5-4,3 2-9,0 3-83,1 2 0,1 4 0,1-3 0,1 5 0,3-2 0,4 3 0,0 1 0,3 1 0,0 0 0,4 1 0,2-6 0,3 2 0,3 1 0,1-2 0,1-2 0,3-2 0,0 3 0,3-1 0,1 0 0,3 1 0,2-1 0,2-3 0,1 0 0,2-1 0,3-3 0,0-4 0,3 3 0,2-5 0,0-1 0,3 0 0,1-5 0,1-1 0,-3-1 0,1-3 0,1-2 0,-2 0 0,2-4 0,1 1 0,-1-3 0,0-2 0,4-3 0,-2-1 0,0-3 0,2-3 0,0-4 0,-1-2 0,-2-2 0,1-2 0,-4-3 0,-2-3 0,-1 1 0,-2-2 0,-3 1 0,0-1 0,-7 5 0,0-1 0,-2 2 0,-3 4 0,-1-1 0,-3-1 0,-2 6 0,-2-3 0,-3 0 0,-1 1 0,-5-4 0,-3 1 0,-1 5 0,-2 1 0,-4-1 0,1 4 0,-4 1 0,1 4-24,0 1-129,-2 4-31,-1 2-32,0 1-36,-1 2-40,0 4-31,-2 2-32,-1 2-68,2 3-63,-5 6-52,2-1-79,2 4-759,2 0-975</inkml:trace>
  <inkml:trace contextRef="#ctx0" brushRef="#br5" timeOffset="103393.927">29076 15369 703,'-4'-12'614,"4"12"-117,-3-16-72,3 16-42,-1-19-26,2 9-53,2-3-8,0 1-47,-1 1-7,3-2-49,2 0-3,-1 1-43,3 1 2,0 0-22,1 0 5,2 4-28,1-1 19,0 0-6,2 3-11,0 0-15,0 3 2,1 2-1,-1 0-5,3 5-13,-1-1 14,3 4 0,-1 2-2,-2 2-14,3 5 32,-2 2-15,-1 1-16,-2 1 6,-1 1 6,-1 0-2,0 2-13,-4-5-1,0 3-20,2-2 1,-2 6-16,1-5 40,0-2-26,2 2 3,-1-3-25,2 0 9,0 1-20,1-4 14,1 1-10,2-2-2,0-3-11,2 1 12,0-3-27,0 1 32,1-2-20,-3-4 12,2-1-12,-1 0 11,0-3-36,0-1-77,-1-2-47,2-1-65,-2-2-47,3-2-50,-1 0-66,0-1-58,-1 1-82,-3 1-6,1 0-232,1-3-432,-2 2-796</inkml:trace>
  <inkml:trace contextRef="#ctx0" brushRef="#br6" timeOffset="108561.439">18185 16772 241,'0'0'527,"0"0"-100,0 0-72,5 7-18,-5-7-14,0 0-26,0 0-22,7 7 2,-7-7-31,0 0 12,0 0-40,0 0 23,0 0-65,0 0 21,10 3-20,-10-3-30,0 0-8,0 0-29,0 0 8,0 0-21,0 0-13,0 0-26,13 0 3,-13 0-9,0 0 13,0 0 17,0 0 2,10 5-18,-10-5-14,0 0-11,5 7-5,-5-7 17,0 0-13,5 10 6,-5-10-17,0 0 4,1 15-12,-1-15 6,-2 11-11,2-11 4,-8 12-11,8-12 6,-10 13-10,10-13 8,-11 12-4,11-12 1,-11 9-6,11-9 8,-10 5-7,10-5 9,-8 7-4,8-7-8,0 0-6,-10 3 5,10-3-10,0 0 8,-9-6-12,9 6 12,0 0-13,-2-11 10,2 11-7,4-10 9,-4 10 5,6-10-4,-6 10-5,9-12 3,-9 12-1,11-9-1,-11 9 2,12-5-1,-12 5 2,11-5-1,-11 5 1,11-4-1,-11 4-5,0 0 4,14-1 1,-14 1 6,0 0-2,0 0 8,11 3-2,-11-3 10,0 0-8,0 0 12,0 0-12,0 0 3,0 0-4,0 0 4,0 0-6,-1 12 8,1-12-14,0 0-11,0 0-37,0 0-51,0 0-61,0 0-28,0 0-94,-1-13-83,1 13-122,10-11-93,-10 11-704,13-10-890</inkml:trace>
  <inkml:trace contextRef="#ctx0" brushRef="#br6" timeOffset="109363.363">20017 16958 385,'0'0'558,"1"-14"-114,-1 14-65,3-12-31,-3 12-26,6-10-45,-6 10-18,5-9-27,-5 9-24,5-6-33,-5 6-16,0 0-8,8-9-16,-8 9 16,0 0-21,0 0 14,0 0-35,0 0 12,0 0-35,12 1 11,-12-1-23,0 0 15,0 0-34,0 0 12,-6 10-29,6-10 12,0 0-24,-10 7 12,10-7-19,0 0 10,-12 5-15,12-5 11,0 0-21,0 0 12,-15 0-16,15 0 11,0 0-9,-10-2 16,10 2-18,0 0 13,-7-7-18,7 7 4,0 0-9,0-12 16,0 12-16,5-8 15,-5 8-16,8-9 17,-8 9-15,13-8 13,-13 8-11,13-6-5,-13 6 17,11-3 11,-11 3-11,14 0 17,-14 0-10,0 0-1,16 3 3,-16-3 33,8 4-16,-8-4 21,5 8-14,-5-8 16,0 0-10,0 12 3,0-12-12,0 0 0,-6 14-13,6-14 10,0 0-1,-10 8-11,10-8-11,-9 4 1,9-4-5,0 0 13,-10 2-16,10-2 7,0 0-12,-12-4-7,12 4-30,0 0-26,-6-8-65,6 8-13,0 0-66,1-11-59,-1 11-82,7-8-90,-7 8-167,11-7-577,-11 7-796</inkml:trace>
  <inkml:trace contextRef="#ctx0" brushRef="#br6" timeOffset="110065.253">22058 16931 612,'0'0'490,"-6"-10"-77,6 10-50,-4-11-30,4 11-50,0 0-32,-1-12-21,1 12-2,0 0-11,3-11-19,-3 11 45,0 0-60,12-4 12,-12 4-46,0 0 19,14 3-61,-14-3 21,12 4-22,-12-4 19,7 5-17,-7-5 11,0 0-22,8 9-16,-8-9-15,0 0 2,0 0-23,-2 13 1,2-13-20,-8 7 8,8-7-19,-11 5 6,11-5-10,-13 1 11,13-1-17,-13 0 12,13 0-18,-15-1 15,15 1-15,-12-7 9,12 7-14,-10-9 12,10 9-13,-7-9 5,7 9-10,-3-11 14,3 11-12,1-12 13,-1 12-3,1-12-1,-1 12 8,4-9-22,-4 9 16,6-8-1,-6 8 4,8-8-8,-8 8 6,0 0-8,10-7 2,-10 7-3,0 0 7,9-4-13,-9 4 14,0 0-1,0 0 1,0 0-14,0 0-20,12-2-68,-12 2-23,0 0-90,0 0-66,0 0-92,0 0-91,-9 6-195,9-6-438,-10 5-712</inkml:trace>
  <inkml:trace contextRef="#ctx0" brushRef="#br6" timeOffset="110882.992">23778 16798 490,'-3'-9'463,"3"9"-68,0 0-59,0 0-12,0 0-32,-6-10-35,6 10-21,0 0-15,0 0-30,0 0-5,0 0-28,0 0 1,0 0-17,0 0 76,0 0-33,6-7 4,-6 7-18,0 0-5,12 7-30,-12-7-19,8 7-30,-8-7 27,8 7-8,-8-7-3,5 6-18,-5-6 12,0 0 7,1 15-4,-1-15-28,-2 12-3,2-12-18,-11 14-1,3-9-18,1 2 6,-2-3-17,0 2 3,1-2-10,-2 0 4,1 1-9,0-1 6,9-4-6,-18 4 6,18-4-10,-13 4 8,13-4-12,0 0 3,-17-4-4,17 4 2,0 0-4,-9-9-2,9 9-3,-3-10 5,3 10 10,4-15-12,-4 15 4,6-14-1,-6 14 1,9-15 0,-1 8-1,-8 7-3,11-11 2,-4 5 2,-7 6 2,10-7-3,-10 7-4,13-5 1,-13 5-15,10-5-25,-10 5-26,0 0-40,14-3-53,-14 3-41,0 0-80,13 0-93,-13 0-65,9 3-85,-9-3-196,9 7-306,-9-7-641</inkml:trace>
  <inkml:trace contextRef="#ctx0" brushRef="#br6" timeOffset="111870.089">25710 16670 489,'0'0'475,"0"-12"-74,0 12-28,0-11-26,0 11-35,-5-13-40,5 13 0,-4-12-8,4 12-32,-7-12-32,7 12 10,-11-12-20,4 6-10,-1 1-17,0 1 8,-2-1-21,0 2-21,-1-1 7,0 2 4,-3 2-16,-1 0 6,0 0-6,-1 2-10,1 1-26,-4 2 7,1-1 9,0 4-4,-3 0-16,0 2-6,3 0-5,-1 1-3,0 3 1,4 0-6,-5 3-9,4 2 1,2-1-1,1 3 6,0 3 6,3-1-13,2-1 11,-1 0-32,2 1 10,1-1-8,3 1 10,1-2-21,-2 3 11,4-3-20,2-1 9,0 4-6,2-3-2,-1-1-5,3 2 3,0-3-18,2 2 15,0-3-14,1-1 17,3-1-23,1-2 14,1 2-10,-1-3 11,1 0-5,1 1 4,2-3-12,-2-1 20,2 1-18,1-3 18,1-1-20,-2 0 18,2-2 4,0-3-7,0 1-4,3 0 12,1-3-14,0 0-1,-4-1-5,4-1 4,0-1 2,2-2 6,-4 0-1,2-2 14,-2 1-10,1-2-11,-1-1 7,1-1-2,-4-3 19,2 1-19,3-2-9,-6-3-19,2-3 21,-3 2-14,1-2 14,-3-2-9,-1 0 13,-2-3-12,-1 2 24,-2-4-34,1 0 6,-4 4 10,0-2 7,-1-1 1,0-1-9,-4 0 19,0 2-18,-2-2 15,0 2-12,-2 1 24,-2 0-16,-4-1 10,-1 1-16,-3 1 3,-2 2 2,-4 3 11,-1 0-29,-3 4 19,-2-1-27,0 5-39,-3 1-43,2 2-59,-2 3-41,2 3-35,-2 2-42,2 0-47,-5 7-64,3 1-30,-1 3-42,4 3-58,-4 3-104,2 3-511,1 0-748</inkml:trace>
  <inkml:trace contextRef="#ctx0" brushRef="#br6" timeOffset="112433.939">25465 17209 183,'0'0'552,"0"0"-89,-4-11-70,4 11-35,0 0-29,-5-11-46,5 11-19,0 0-22,-2-13-18,2 13-34,0 0-7,0-14-13,0 14-19,1-11 3,-1 11-10,4-12-13,-4 12-18,6-10 22,-6 10-9,9-12-3,-3 6 7,-6 6-4,14-10-12,-5 5 18,0 2-2,2-1-6,-1-1 21,3 3-11,-1-1-1,1 2 11,2-1-20,0 0-10,0 2-8,0 0-14,1 0-11,-1 2-12,-2 1 8,2 0 17,-1 3 3,-1 1-31,1-1 7,-3 6-4,0-3 2,0 6-24,-2-2 1,-1 3-13,2 1 7,-1 0-19,-4 0 24,3 2-6,-1 2 4,2-3-15,-2 3-1,1 0-14,2-3 5,-3 2-10,2-1 4,2 0-9,0-1 0,-2 0 4,5-1 0,-4-1 0,5-1-2,-2-2-6,5 1 7,0-3-7,2 0-12,3-5-92,-1 2-84,2-5-85,-1 0-81,2-3-52,2-2-135,-1 1-158,-3-2-974,2-6-1342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3T08:37:53.754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3231 4286 644,'-6'-11'499,"6"11"-62,-9-13-11,4 6-1,-1-2-58,6 9-12,-8-11-22,8 11-10,-9-11-26,9 11-27,-5-10-32,5 10-28,-6-7-30,6 7-44,0 0-22,0 0 3,0 0 36,0 0-9,-11 11 10,10 2-1,-1 6-4,2 5 2,-1 3-13,0 9-11,1 3-15,0 8-19,1 5-11,-1 0 10,3 3-30,-3 1 4,2 1-31,0 1-5,-1-1-8,3 0-1,-2-3-8,1-1-1,1-2-1,-2-1-3,2-2 2,-1-4-3,-3-6-38,2-1-38,-1-5-66,2-3-64,-2-4-80,1-4-92,1-4-128,-3 1-123,0-5-189,0-13-521,1 13-935</inkml:trace>
  <inkml:trace contextRef="#ctx0" brushRef="#br0" timeOffset="1955.785">3447 4124 442,'0'0'407,"-14"0"-86,14 0-33,0 0-46,-17 1 4,17-1-24,-12 2-19,12-2-10,0 0 5,-15 1-5,15-1-11,0 0-11,-12 1-7,12-1 4,0 0-22,0 0 11,0 0-4,-13 1-9,13-1-9,0 0-9,0 0-4,0 0 10,0 0-12,0 0 0,0 0-1,0 0 8,0 0-7,-15 0 3,15 0-11,0 0-10,0 0-6,0 0-9,0 0-3,0 0-2,0 0 1,0 0-1,0 0 3,0 0-4,0 0 2,0 0-3,0 0-2,0 0 9,0 0-19,0 0 5,0 0-11,0 0 28,0 0-44,0 0 1,0 0-20,-8-5 22,8 5-37,0 0 18,0 0-22,0 0 2,0 0 7,0 0-1,0 0-5,0 0-1,0 0-17,0 0 16,0 0-15,0 0 8,0 0-4,0 0 17,0 0-28,0 0 15,0 0-12,0 0 13,0 0-16,0 0 18,0 0-13,0 0 15,0 0-8,0 0 14,0 0-18,0 0 9,14 2-17,-14-2 32,0 0-29,8 5 18,-8-5-19,0 0 18,11 5-18,-11-5 14,12 3-16,-12-3 23,13 2-21,-13-2 20,15 3-14,-4-2 12,-11-1-22,22 3 25,-9-2-16,-2 0 17,5 1-21,-2-1 20,4 0-15,-2 0 19,3 1-17,1-2 17,0 1-13,2-2-2,2 1-7,3-2 31,0 1-34,2-1 21,2 0-26,-1 0 21,5-1-14,2-1 17,0 2-28,3-1 29,4-4-15,4 2 16,-2 0-19,1-1 16,2 1-13,0-1 11,2-2-12,-2 2 10,2 1-16,1-2 22,-2 1-18,1 1 25,-1-2-3,0 4-20,0-3 1,1 1 7,-1-1 3,0 4-13,0-3 3,2 1 18,-1 1-20,1-1 4,0 1-4,-1 1 13,1-1-16,-2 0 4,1 1 3,1-1 11,-2 1-13,1 0 5,0 1-6,-1 0 0,1-2 0,0 3 17,0 0-16,0-1 9,0-1-3,0 2-3,1-1 7,-1 0-5,2 1 5,-2-1-3,1-1 4,0 2 11,1-1-27,-2 1 5,1 0 2,-2 0-1,1 0 0,-6 0 5,4 0-1,-5 0-1,6 0 6,0 0-2,-6 0-4,7 1 12,0-1-14,-3 2-3,2-2 4,-5 1 1,5 0 0,-1 0 4,0 1-1,1-1-2,0-1 3,-2 3-6,2-2 5,1 0 7,-2 2-1,2-2-4,-1 2-5,0-2-6,1 2 7,-3-2 0,5 2 1,-4-3-7,1 2 14,1 0-12,1 0 4,-1 1-2,-3-3-4,5 3 8,-2-1 11,-3 0-13,5 0 1,-2 2-12,-1-3 11,1 3 9,0-1 13,0 1-29,0-2 4,1 2-2,1-1 10,-1-3-10,2 3 5,-2-2 0,1 0-1,0 2-1,1-2-3,-2 2 5,1-3-4,1 2 7,-1-1-1,1 0 0,0-1 7,0 1-6,1 0-1,0-1 7,-1 0 19,0 0-36,1 1 1,0-1 2,1 0-1,-1 1-6,-1-1 10,2 0-1,2-1 2,1 1-7,1-1 12,2 1 19,-1-1-26,2 0-9,1 0 10,-1-2-6,13 3 3,-2-3-2,-9 2 0,9-2-1,-1-1-2,-9 3 13,11-2-11,-2-1 4,1 1-9,-10 0 8,10-1 0,0 0-3,-1-1-2,1 2 15,-14-2-4,2 1 0,0 0 23,-2 0-41,0 0 8,3 0 2,-1 0 5,9-1-1,-10 1 1,11-1-1,-13 0 6,3 1-4,-3 0 0,-1 0 3,0-2 0,1 3-7,-4-2-1,0 2-3,-3-1 10,2 0 0,-2 1-8,0-1 7,-4 1 5,2 0-2,-3-1-4,-4 2 8,0 1-2,-4-1-9,3 0 1,-4-1 0,0 3 4,1-2-1,-3 0-2,-3 1 0,-2 1 7,1-1-8,-1-1 1,-2 1 2,1 1 10,-1 0-8,0 0 1,-2-3-7,-4 3 7,-1 0 1,1 0-4,-3 0-1,-3-1 2,-2 1 0,0-1-2,-15 1-2,25 0 9,-25 0-4,18 0-2,-18 0 4,18-2-4,-18 2 3,13 2 5,-13-2-5,11-2-5,-11 2 2,0 0 11,16 2-22,-16-2 18,0 0-3,12 1-3,-12-1-5,0 0 7,0 0-13,0 0 1,13 0 6,-13 0 11,0 0-8,0 0 2,0 0 12,14 1-18,-14-1-3,0 0 1,0 0 3,10 7 1,-10-7 1,5 11 1,-5-11 2,5 19-3,0-5 0,-3 3 6,0 1 10,2 6-9,-2 2-10,0 0 2,0 6 2,1 5 7,-3-2-10,4 2 2,-4 4 12,5 4-13,-4-1 6,1 2 7,0-1 8,0 0-22,-2 1 6,0-1-10,-2 0 12,2 0 9,0-1-3,-4-1 9,0 1-2,2-7 6,-2 0-5,2-2 1,-1 1 6,-1-1-3,0-2-11,1-1 0,-3-3-6,1-3-4,3-3 8,-1 1 42,-1-4-51,2-2 12,2 1 46,-2-2-57,2-2 57,0-1-55,0-2 51,0-1-25,2 0 29,-2-11-52,2 20 47,-2-20-45,2 15 27,-2-15-36,2 14 30,-2-14-39,3 9 24,-3-9-37,0 0 20,2 15-88,-2-15-39,0 0-51,2 9-77,-2-9-100,0 0-122,0 0-150,0 0-163,0 0-717,0 0-1138</inkml:trace>
  <inkml:trace contextRef="#ctx0" brushRef="#br0" timeOffset="3768.703">3381 5605 149,'0'0'476,"-9"5"-91,9-5-60,0 0-48,0 0-8,0 0-19,-9 3-35,9-3-20,0 0-13,0 0-7,0 0-5,0 0-8,0 0-1,0 0-14,0 0-8,13 4-12,-13-4-11,12 0-30,-12 0 8,13 0-16,-13 0-7,22 3 8,-11-1-19,5-1 1,2 0-6,2 2 30,2-1-37,2 1 23,5-1-40,1-2 27,4 3-33,3 0 15,2-2-23,-1 2 24,3-2-33,0 0 30,1-1-51,8 0 46,2 3-13,-2-3 11,4 1-27,-1 0 24,2 2-28,0-3 20,2 2-16,-1 0 25,1-2-22,1 1 22,-1 1-32,1-2 32,-1 0 2,2 0-31,0 0 27,1 0-25,2 0 23,1 2-25,0-2 23,-1 0-23,14 0 26,-12 0-25,-2 0 14,2 0-6,0 0 5,0 0-1,1 0-1,0 0 4,12 0-14,-2 0 14,-8 0-12,9 0-5,-9 0 8,10 3-6,-11-3-9,9 0 23,-11 1-30,-1 0 17,0 1-6,-1-1 4,0 0 10,-2 2-6,-2 0-1,2-3-10,-2 2 10,-1 0-3,0-1 5,0 3-5,-2-3 10,-3 0-11,2 2-2,1-3 4,-3 3-9,2-3 11,0 1-5,-1 0 0,1 1 6,0 0-3,-2 1 6,2-3-7,-2 3 0,-1-1 1,0 2-2,0-1-2,-1-1 8,0 1-11,1 0 2,-2 0 5,2 1-2,-1-1 5,0 1-12,-1-1 7,2-1 7,-1 0-6,3 1 1,-1 1-5,-1-3 0,4-1-4,2 3 3,-1-2-1,0 0 0,1 2 0,2-3 0,-1 1-5,-3-1 5,2 0 21,1 0-24,0-1 12,0 1-9,1-1-8,-1-1 4,1 1-4,1-1-2,0 0 9,0-2 0,2 0-8,-2 2 3,0-3 3,0 2 17,-1-1-21,1-1 28,1 1-16,9-1-13,-8-1 8,-1 2 2,12 1 7,-12-1-6,2 0-5,10 0 5,-3-1-8,-7 1 19,-2 0-15,0 3 22,2-2-31,-2-2 36,2 1-25,-2 1 20,1-1-25,0 1 5,-3 1-3,2-1 4,-2 1 2,2-1-8,-3 1 10,1-1 21,1 2-29,-3-2 18,-1 0-24,1 3 20,-3-2-24,-1 2 36,1-3-36,-2 3 8,0-1 13,-3 1-6,-6-1 5,1 1 6,7 0-7,-9-2 1,3 2-2,-2 2-4,1-4 4,-1 2-7,-1-1 16,4 1-16,-4-1 17,1 1-11,0 0 0,-1-1-5,0-1 10,-1 2 7,0-3 5,2 3 0,-3-1-4,1 0 0,-1-2 1,0 1 0,0 0 4,-1 0 4,-2-1 3,0 3-14,-5-1 1,-3-2 5,-2 2 10,0-2 3,-2 2 10,-2 0-1,-6-1 12,1 0-4,0 1-7,-4 1 13,1 0 5,-1-2-10,-14 2-7,23-1-1,-23 1-4,19-1 17,-19 1-11,19 0-5,-19 0 19,17 0-29,-17 0 32,14-1-28,-14 1 17,13 0-9,-13 0 33,0 0-24,17 0 33,-17 0-22,0 0 16,15 0-22,-15 0 11,0 0-6,18 0-3,-18 0-12,0 0-6,18 0 3,-18 0-11,14-2-8,-14 2 5,13 0-12,-13 0 3,14-2 0,-14 2 4,13-2 27,-13 2-35,14 0 6,-14 0 0,0 0 10,15-1-5,-15 1 4,0 0-3,14-2-13,-14 2 10,0 0-18,0 0 4,11 0-5,-11 0 0,0 0 5,0 0 6,0 0-30,13-1-19,-13 1-54,0 0-12,0 0-94,0 0-70,0 0-104,0 0-144,0 0-83,0 0-169,0 0-651,0 0-1024</inkml:trace>
  <inkml:trace contextRef="#ctx0" brushRef="#br0" timeOffset="15006.74">10387 7071 152,'-3'-9'486,"0"1"-129,3 8-15,-7-17-45,3 8-6,-2-1-25,2 2-3,-1-3-50,1 3 27,-1-2-32,1-1-7,-1 3 17,0-1-10,1-1 10,0 2 2,-1 0-2,5 8-20,-6-15-11,6 15-9,-5-12-9,5 12-2,-7-10-14,7 10-19,0 0-24,-5-11-13,5 11-15,0 0 38,0 0 2,0 0 39,0 0-49,-2 13 42,3-1-49,-1 3 51,1 4-75,-1 2 29,2 4-44,-1 9 56,-1 2-46,1 0 24,-1 11-21,-1 1 41,0 3-26,1 0-14,-2 4 12,1-2-37,0 2-8,-1-1-1,1 1-39,0-3 22,0 1-31,1-4 25,0-1-25,1-2 21,0 0-28,-1-10 22,0 0-8,0-3 0,0-3-30,0-4-50,0-2-31,0-4-43,0 0-76,0-3-35,0-4-36,1-1-78,-1-12-42,2 18-77,-2-18-13,0 0-109,4 8-24,-4-8-585,3-10-831</inkml:trace>
  <inkml:trace contextRef="#ctx0" brushRef="#br0" timeOffset="15908.184">10280 6929 279,'1'-11'570,"1"0"-75,-2 11-83,4-17-20,-4 17-57,7-15-39,-7 15-25,9-16-17,-2 9-36,1 0-11,1-2-17,2 2-12,2 1 8,0 0-30,4 2-35,0-2-22,0 2 12,3 0-18,5 0 4,-1 1-16,3-1 2,2 2-13,6-1 18,4-1-13,1 2 4,8-1-8,3 0-3,0 1-10,1-3 4,2 2-2,2-1-3,1 1-5,3 1-3,0-1-3,3 1-9,-2 0-2,3-1 1,-4 1 2,2 0-3,-2 1-19,-3-1 4,0 1 1,-3 0 11,0 1-3,-4 0-1,-5 0-7,-3-1 10,-4 2-5,-7-1 9,1 1 5,-5-1-9,-4 0 2,-3 0-10,-2 1 4,0-1 4,-7 0 8,3 0 7,-1 2 7,-13-2-7,18 1 7,-18-1-3,15 2 39,-15-2-58,14 0 33,-14 0-50,12 2 44,-12-2-21,10 6 67,-10-6-24,10 9 7,-10-9-37,7 14 14,-1-4 18,-2 2 8,0 3 14,4 4-41,-2 3 23,2 4 3,0 3 25,0 2-100,2 6-14,-1 2 0,0 0 0,-1 1 0,2 2 0,-3 1 0,3 0 0,-2 0 0,-1 0 0,2 0 0,-2 0 0,0-1 0,1 1 0,-4 0 0,2-2 0,-2-5 0,0 0 0,-2-3 0,1 1 0,-1-3 0,0-2 0,0-2 0,-2 0 0,0-3 0,0 1 0,0-4 0,0-3 0,0 1 0,0-2 0,0-3 0,0 0 0,-2-4 0,2 4 0,0-14 0,0 19 0,0-19 0,-2 15 0,2-15 0,0 13 0,0-13 0,0 12 0,0-12 0,0 0 0,-2 14 0,2-14 0,0 0 0,-5 8 0,5-8 0,-9 6 0,9-6 0,-14 3 0,4 0 0,-5-1 0,-2 0 0,-8 0 0,-2 0 0,-10-1 0,-5 4 0,-8-3 0,-7 4 0,-18-2 0,-3 3 0,-7 1 0,-1 1 0,-4-2 0,-2 1 0,-3 0 0,1 1 0,0 1 0,2-1 0,-1 1 0,2-1 0,2 0 0,2-1 0,4 0 0,4-2 0,3 0 0,15-2 0,4-1 0,4 0 0,5-1 0,9 0 0,9-1 0,1 0 0,6-1 0,2 0 0,3 0 0,3 0 0,0 0 0,3 3 0,12-3 0,-20 0 0,20 0 0,-16-3 0,16 3 0,0 0 0,-17 0 0,17 0 0,0 0 0,-12 0 0,12 0-149,0 0-778,0 0-207,0 0-752,0 0-1608</inkml:trace>
  <inkml:trace contextRef="#ctx0" brushRef="#br0" timeOffset="16864.589">4825 5978 724,'0'-15'585,"0"3"-98,0 12-37,0-22-3,-2 10-6,4 2-26,-2 10-24,-2-19-13,2 19-37,0-17 11,0 17-52,0-14-16,0 14-57,-1-11-18,1 11-53,0 0-11,0 0-39,0 0 32,0 0 2,0 0-1,3 10-4,-3 2 2,2 6-11,1 4 22,-1 4-38,1 1 10,1 7-52,-2 2-10,3 7-4,-2 0-7,1 1-8,0-2-4,-2 1-11,1-6-3,-1-2-3,1 0-7,1-4-3,-1 2-12,-1-8-61,0 1-15,1-4-86,-2-2-53,0-3-55,1-2-61,-1-3 2,0-1-88,-1-11-114,1 15-43,-1-15-34,0 0-119,0 0-418,0 0-762</inkml:trace>
  <inkml:trace contextRef="#ctx0" brushRef="#br0" timeOffset="17471.214">4837 5916 228,'3'-17'705,"2"2"-176,-1 2-75,1-1-28,0 0-35,3 4-56,1-2-22,1 2-32,3-1-36,5 1-21,1-1-19,3 2-35,6 0-11,5 0-29,8-2-7,2 1-12,6 0-4,2 0-5,15-1-13,2 1-10,4-1-4,3 2 18,2 0-32,3-2 10,3 3-35,-2 0 25,0 2-42,0-2 25,-3 3-17,-2 0 6,-4-2-28,-12 4 25,-1 1-29,-4 0 26,-5 1-15,-7 0 24,-4 0-28,-7 1 26,-3 0-32,-5 0 35,-2 0 0,-3 0 39,-4 0-19,1 0 31,-4 1-16,0 0 27,-12-1-11,19 4 26,-19-4-5,12 6-13,-12-6-17,7 8-10,-7-8-9,8 14-3,-8-14-7,5 19 6,-4-6 37,1 3-8,-1 1-14,0 4-18,2 4-4,-1 2 21,0 0-40,2 6 25,-2 1-38,1 1 27,0 3-29,0-2 24,-1 9-37,0-6 32,0 4-39,0 1-1,-1 1 6,0-7 15,-1 1-16,-1 0 2,0-1 23,-1-1-24,0 1 21,-2-2-17,-1-1 15,0-4-23,0 0 22,-2-2-26,2-5 45,0-2 3,-3 0 6,1-3-38,0-3-8,2 0 0,-4-5 0,2 2 0,-1-3 0,-1-1 0,-2-1 0,-2-2 0,-3 0 0,-2-1 0,-5-1 0,-2 0 0,-6-3 0,-6 2 0,-11 0 0,-4 1 0,-3 0 0,-2-1 0,0 2 0,-4 0 0,-6 3 0,-6 0 0,1 0 0,1 2 0,-2 0 0,3 0 0,2 2 0,-1-3-9,4 3-116,11-5-91,0 1-97,3-1-73,5 0-117,8-3-189,4-2-269,7-1-618,7-2-1227</inkml:trace>
  <inkml:trace contextRef="#ctx0" brushRef="#br0" timeOffset="18116.608">7986 5173 178,'0'0'543,"0"0"-121,0 0-81,0 0-55,-8 5-53,8-5-33,0 0-49,0 0-32,0 0-34,0 0-10,0 0-29,0 0-11,0 0-33,0 0-13,0 0-64,0 0-66,0 0-226,0 0-304,13-3-179</inkml:trace>
  <inkml:trace contextRef="#ctx0" brushRef="#br0" timeOffset="43560.2">12814 7764 337,'0'0'700,"0"0"-138,0 0-53,0 0-33,0 0-22,0 0-23,0 0-45,0 0-43,0 0-24,0 0-36,0 0-30,-9 4-20,9-4-24,0 0 31,0 0-54,0 0 51,0 0-52,9 3 60,-9-3-43,12 2-11,-12-2-19,17 1-28,-17-1-16,23 0-12,-8 0-1,1-1-5,2-1 2,2 1 4,3 0-2,2-3-31,2 2-83,4-3 0,0 1 0,3 2 0,-2-5 0,1 2 0,-1 0 0,-3-1 0,-2 3 0,0-2 0,0 2 0,-1-3 0,-1 1 0,-2 1 0,-1-1 0,-4 2 0,0-2 0,-3 1 0,-1 1 0,-3 2 0,-11 1 0,21-4 0,-21 4 0,13-4 0,-13 4 0,0 0-42,10-6-305,-10 6-76,0 0-28,-10-4 2,10 4-130,-11-4 18,11 4-53,-18-3-36,7 0-640,0 2-894</inkml:trace>
  <inkml:trace contextRef="#ctx0" brushRef="#br0" timeOffset="44090.871">13050 7510 385,'0'0'731,"-2"-13"-100,2 13-42,0-11-42,0 11-33,2-11-44,-2 11-43,0-11-46,0 11-30,4-11-28,-4 11-33,0 0 21,2-10-88,-2 10 26,0 0-76,0 0 44,0 0-30,0 0 24,0 0-45,0 0 20,-8 6-49,3 1 3,-5 2-18,2 4-20,-5-1-24,-1 2-28,-1 2-50,-4 3 0,-1 0 0,0-1 0,-2 2 0,1-2 0,-1 1 0,0 0 0,1-2 0,-2 0 0,3 1 0,-2-2 0,4-4 0,2 2 0,0-3 0,1 1 0,1-3 0,3-2 0,0 1 0,1-1 0,2-1 0,1-1 0,7-5 0,-11 9 0,11-9 0,-12 7 0,12-7 0,-6 5 0,6-5 0,0 0 0,0 0 0,4 11 0,-4-11 0,11 10 0,1-3 0,1 3 0,5-2 0,0 1 0,5 4 0,4 1 0,-1-1 0,4-2 0,-1 2 0,7 2 0,-9-2 0,2-1 0,-2 0 0,-2 0 0,2 0 0,-7-2 0,0-1 0,-2-1 0,-4 2 0,1-5 0,-1 1 0,-5 1 0,3-1 0,-2-1 0,-10-5 0,13 9 0,-13-9 0,14 5 0,-14-5 0,9 5 0,-9-5 0,9 5 0,-9-5 0,0 0 0,10 3 0,-10-3 0,0 0 0,0 0 0,0 0-380,0 0-279,0 0-154,0 0-244,0 0-614,-12 4-1339</inkml:trace>
  <inkml:trace contextRef="#ctx0" brushRef="#br0" timeOffset="95443.781">14985 14076 397,'0'0'416,"0"0"-60,0 0-74,6-11-38,-6 11-22,0 0-14,4-8-18,-4 8-28,0 0-17,5-9-9,-5 9-6,0 0 5,4-8-4,-4 8-10,0 0-7,0 0-14,5-8 5,-5 8-13,0 0 9,0 0-11,0 0 10,0-14-31,0 14 1,0 0-33,0 0 9,0 0-31,-3-10-2,3 10-20,0 0 26,-9-6-22,9 6 20,-10-3-13,10 3 14,-9-4-21,9 4 16,-12-1-20,12 1 15,0 0-17,-18 0 16,18 0-13,-15 2 15,15-2-15,-14 5 16,7-1-22,7-4 18,-15 9-16,7-2 18,8-7-17,-13 12-6,13-12 19,-11 11-5,11-11 12,-7 15-18,7-15 16,-2 13-18,2-13 19,7 14-16,-2-7 12,1 0-8,1 1 9,4 0-13,0 1 15,-1-2-15,2 1 12,0 1-10,2-3 11,-1 3-12,0-1 7,-1 0-16,-1 0 19,3-1-11,-3 3 18,-2-1-23,1-1 19,-2-1-19,-3 2 8,1-2-5,-2 2 10,-4-9-9,4 16 15,-4-16-13,-1 17 14,1-17-14,-9 14 23,3-6-11,-2-1 23,-3-1-15,-2 0 27,-1 0-26,1-2 15,-4 0-26,1-2 23,-3-1-25,0-1-1,-1 0-72,0-1-55,-1 0-82,-4-2-97,2 0-140,0 1-586,3 0-644</inkml:trace>
  <inkml:trace contextRef="#ctx0" brushRef="#br0" timeOffset="101562.064">5584 17447 126,'-12'-4'411,"12"4"-75,0 0-46,0 0-35,-10-6-32,10 6-19,0 0-18,-9-4-42,9 4 4,0 0 5,-9-6 5,9 6-11,0 0-11,-10-5-12,10 5-2,0 0-7,-10-7-12,10 7-26,-8-4 19,8 4 21,0 0 1,-13-5-11,13 5-10,0 0-10,-9-5-8,9 5-10,0 0-8,0 0-1,-8-5-24,8 5-2,0 0-9,0 0-4,0 0-13,0 0 9,0 0 8,0 0-5,0 0 6,0 0-9,15-2-5,-15 2 2,24 0-2,-10 0-10,8 0 25,-1 0-23,7 0 15,3 0-18,6 2 12,2 1-15,10 2 18,4-3-20,1 3 16,3 0-16,3 1 5,11-1-2,5 1 6,1 1-14,-2 1 6,3-2-4,0 1 17,2 1-15,5-3 12,-1 2-11,0-1 7,5 0-13,-1 1 18,1 0-17,3-2 17,3 0-22,2 0 24,2 0-14,0-2 8,3-1-1,2 2-3,-1-2-9,4 1 12,1-3-9,2 0 17,0 0-9,2 0-3,0-2-5,2 0 12,-3 3-12,22-3 14,-23 0-13,1 2 14,2-2-13,-3 2 10,-2-1-11,-3 1 8,-1 1-27,-2-1 29,-1 4 6,-2-3-16,-4 1 9,-3-2-12,-3 2 13,-2 1-9,-5-3 11,-3 3-1,-12-3 1,-3 1 14,-4 0 10,-1 2 5,-3 0 10,-4-2-12,-10 1 12,-1-1 2,-4 1-1,-6-2-1,-1 2-13,-6-1 3,-3 0 6,-1 0-12,-6 1 4,1-2 1,-4 1-6,-11-1-4,21 1 2,-21-1-12,13 0-81,-13 0-82,0 0-92,0 0-87,0 0-95,0 0-122,-20-1-590,5 0-748</inkml:trace>
  <inkml:trace contextRef="#ctx0" brushRef="#br0" timeOffset="118974.435">18783 8093 194,'0'0'438,"-12"2"-66,12-2-93,0 0 5,-13 1-44,13-1 6,0 0-9,-14 0 11,14 0-17,0 0 9,-12 1-12,12-1 7,0 0-3,-11 1-1,11-1-8,0 0-14,0 0-24,0 0-13,0 0-20,-14 2-15,14-2-26,0 0-17,0 0-12,0 0-7,0 0 7,0 0-6,0 0-1,11 7 0,-11-7-11,21 7 4,-4-4-11,6 0-5,4 3-3,6 0-14,5 0-6,8-3 1,2 4 2,4-1-16,5-1 7,3-1-15,14 3 12,6-2-22,4-2 17,4 1-13,2-3 8,5 3-19,3-3 19,2 0-10,4-1 8,3 0-8,3-2 3,2 2-11,24 0 16,-24 0-18,22-2 20,-21 2-12,22 3 9,-22-2-10,-1 0-3,-1 0 6,0 2 9,-3-2-17,-2 1 17,-4 0-16,-6-2 16,-3 3-15,-8-1 10,-8 0-18,-17-1 17,-4 0-7,-7 1 9,-10-1-16,-7-1 15,-4 0-5,-5 0 13,-3 0-15,-2 0-11,-3 0-40,-2-1-46,-1-2-20,-12 3-25,11-5-35,-11 5-71,0 0-38,-2-12-47,2 12-55,-18-9-95,5 3-88,-6-4-443,-3 2-625</inkml:trace>
  <inkml:trace contextRef="#ctx0" brushRef="#br0" timeOffset="119533.602">17949 6875 281,'-1'-11'592,"1"11"-104,0-18-61,0 18-31,0-14-74,0 14-38,0-12-67,0 12-25,0 0-31,2-13-10,-2 13 11,0 0-11,12 4-2,-12-4-16,10 14 1,-4 1-11,1 4 8,3 8-20,-2 5 13,2 10-17,1 5 13,0 13-36,-1 2 6,0 4-21,-2 1-28,-2 3 18,-1 1-14,1-1-8,-2 0-3,-1 0-8,-2-2-6,0-12-1,1-1-5,-1-1-6,0-1 3,-1-2-6,0-3-18,0-1 19,0-9-16,-1 1-4,0-3-66,-1-4 20,0-3-111,1-3 7,-1-4-64,0-3-52,0-2-53,1-6-114,1-11-46,-3 14-515,3-14-614</inkml:trace>
  <inkml:trace contextRef="#ctx0" brushRef="#br0" timeOffset="120268.147">17969 7060 330,'-1'-13'357,"0"1"-42,1 12-76,1-20-8,2 9-60,0 1 14,3 0-21,1 1-2,2 1-37,0-1 1,5 0-23,3 0 19,3 3-24,3-4 13,8 2-24,3-1 9,10 1-38,4-1 13,4 1-36,4 1 8,16-2-22,3 2 17,5 1-28,4-1 13,5 3-3,4-2-21,3 2 18,6 0-6,7-1 10,24 2-21,2-2 16,0 1-15,5 0 27,0 0-13,3 1 24,3-1-8,0 0 16,2 2-14,-1-2 14,1 1-6,2 1 14,-1-1-23,-3 2 8,1-2-18,-3 1 6,1 1-13,-5-1 6,-3 0-4,-6-1-9,-22 2 3,-3-1-1,-4 0 4,-3 0-14,-3 2 15,-4-1-1,-5 1 4,-6 0-10,-15-2 9,-6 4-10,-4-2 2,-4 1 5,-14-1 0,-6 0-4,-5 0 24,-3 0 12,-4 0 27,-1 2 2,-5-2 7,0 0-7,-2 2-15,-12-2-4,16 1-10,-16-1 6,12 1-21,-12-1 12,0 0-21,11 8 11,-11-8-2,0 0-9,3 13 11,-3-13 1,0 14-3,0-2 2,-3 3 7,-1 4-2,2 2 9,-2 9-4,-1 4-17,-2 7 20,0 2-16,-2 6 37,-1 1-6,-1 9-17,-1 2 0,1-2 3,2 2-10,1 2 22,1-11 9,1 11-7,0-11-11,0 0 13,2 0-4,2-1-4,-1 0 4,2-3 11,0-2-18,1 0 19,0-8-40,0-1 40,1-2-32,0-4 48,1-2-40,-1-2 37,0-1-13,0-7-8,1 1-5,-1-2-3,0 0-6,2-4-8,-2 0-4,-1-3-10,1 0 8,-1-11 20,1 18 3,-1-18 19,2 14-37,-2-14 24,1 12-61,-1-12 43,0 0-38,0 0-4,-1 12-78,1-12-57,0 0-83,0 0-57,-15-3-17,15 3-139,-17-4-53,4 0-79,-1 1-80,-4-1-728,-5-3-967</inkml:trace>
  <inkml:trace contextRef="#ctx0" brushRef="#br0" timeOffset="123930.514">14759 3171 466,'7'-15'831,"7"1"-203,1 0-156,4-1-92,4 1-88,-2 4-58,6-3-52,1-1-27,0 2-30,2 0-28,3 1-23,-1 2-14,1 1-17,2 3 4,0 1-7,-1 2 0,-4 2 5,-1 1 2,-2 4 27,4 2-13,-5 4 22,-2 4-27,-4 2 19,-1 5-18,-6 4 11,-5 4 3,-4 6 16,-4 8 26,-7 9-33,-4 9 17,-9 10-11,-4 6 25,-10 21-14,-4 6-12,-4 7 4,-4 3-8,0 4-13,-2 4 26,2 6-34,0 1-7,1 2-10,2-1 21,3 1-42,2 5 37,7-1-33,2-3 11,4 0-27,4-4 21,8-2 3,5-5-5,4-2-5,6-22-26,5-2 22,4-3-7,3-5-4,4-1 1,6-7-2,1-7 20,5-1-26,2-11 29,1-3-42,1-7 32,2-8-30,1-6 28,-5-10-29,3-6 23,0-5-22,-4-9 25,-4-3-33,0-5 28,0-3-22,1-8 19,-3-2-42,-2-3 10,-3-3 3,-1 3 6,-6-1-1,-2 2-19,-4 3 25,0 2-22,-3 3 27,-4 8-27,0 0 34,0 0-2,0 0-7,-9 19 1,-3 7 14,-3 12-16,-3 16 26,-1 9-21,-1 7 1,-3 8-4,-3 20 20,0 3-14,0 1 13,0 3-15,1-2 13,-2-1-19,3-3 19,3-16-21,-2-2 32,2-3-9,0 0 50,0-6-24,3-6 76,-1-7-52,5-11 70,1-6-43,2-7 46,1-6 30,2-8 16,-1-3-27,1-4-9,0-7-64,-3-2 8,11-5-22,-21-2-16,8-4-13,-5-5-30,1-2-107,-6-1-119,-2-1-171,-3-5-202,-7 2-258,-3-2-997,-1 3-1555</inkml:trace>
  <inkml:trace contextRef="#ctx0" brushRef="#br0" timeOffset="140098.295">26656 6791 263,'-5'-8'773,"-1"-1"-164,0 4-63,6 5-10,-8-12-31,8 12-67,-7-9-14,7 9-58,-8-8-71,8 8-49,0 0 16,0 0-14,-10 7-17,10-7 31,-4 22-63,4-5 30,2 8-75,0 3 33,3 6-38,0 12 51,3 5-47,3 7 0,5 3-39,-4 3 19,4 1-22,-1 2-17,3 1 6,-3-1-45,0-2-9,0-1-37,-4 0 24,2-3-36,0-6-7,-5-6-78,-1-6 5,1-1-84,-2-8 6,2-3-93,-5-5-29,1-1-27,-2-4-9,2-1-17,-2-8-64,1 0-26,-3-12-46,3 13-10,-3-13-79,0 0-34,0 0-397,2-15-588</inkml:trace>
  <inkml:trace contextRef="#ctx0" brushRef="#br0" timeOffset="141073.197">26528 6661 545,'-6'-22'512,"5"4"-120,-1 1-59,4-2-31,1 2-34,3 1-31,3-2-39,3-1-16,7 0-9,4 2-8,0 2-11,12-4-7,-1 2-22,6 0 3,4 2-7,4 1 2,13-3-22,7 1 15,6 1-13,5-1-12,9 2-14,6-1-7,4 1-29,22-2-9,7 1 1,0 0 5,6 2-17,1 0-3,6 1-7,-3-1 6,2 4-15,6-1 1,-3 2 5,0 2 7,-4-1-21,-2 1 19,-7-1-20,-23 3 27,-4-1-45,-1 0 43,-9-2-5,4 2-5,-8 1 4,-2-1-1,-5-1-14,-2 1 12,-6 0-9,-11 1 7,-2-1-14,-4 0-30,-3 0 45,-2 0 0,-3 1 8,-10 1 4,-1-1-4,-2 0-1,-1 0 6,-8 1-1,1-1-2,-2 2-2,1-1 7,-4 1 10,-3 1-10,1-2-6,1 1 12,-2 1-10,1 0 0,-1-1 0,2 2-9,1 0 1,-1 2-5,0-1-1,6 2-2,-2 1-16,2 0 20,0 1 1,0 2 0,3-2-5,-4 1 0,-2 2-1,2-2 2,-1 2 5,0-2 1,-2 0 7,-3 0 14,3 1 10,-3-2-3,1 2-4,1-2-17,-1 0 8,0 2-18,-1-2 14,-2 0-16,-1 0 17,-1 0-11,0 0 2,-1-1-5,-5 1 12,3-2-6,-4 1 27,0 1 5,1-2 6,-2 2-22,0-1 7,-8-4-15,13 10 15,-13-10 8,11 14 9,-7-6-19,-1 2 16,3 4 24,0 1-11,-1 6-7,1 0-5,2 6 43,1 3-40,3 6 15,-1 3-14,2 4 28,0 1-21,-2 4-13,2-2 16,0 13-11,1 0 3,-3 2-9,0 0-1,0-2 20,-2 3-45,0-2 1,-2-6-7,0 1-5,-2-1-1,0 0 1,0 0-7,0-1 6,-1 0-7,-1-2 13,-1-2-3,-2 1 9,0-3 18,0-1 5,-1-8 0,0 0 3,-2-3-6,1-1 5,-1-3-8,-2 1-7,2-8-1,0-1-4,-1 1-3,0-3-8,-1-5-1,2 0-2,-3-1 7,2-1-5,0-5 1,-1 1 0,-1 0-9,-2-2-4,-2 0 6,-2-2-4,-3-2-11,1 0 9,-5-2 8,-4-1-14,-4-1-25,-9-2-8,-9-3-13,-7 1-8,-7-4-3,-15 1 24,-10-3-38,-11-2-4,-25-1 5,-10-1 10,-12 2 2,-8 2 13,-7-3 3,-5 3 6,-8 0 66,-6 0-56,-1 3 4,2 0 4,0 0 53,1 2-52,7 2 2,2 3 3,7 1 9,11 2 53,5 2-45,9 1 47,24-1-51,6 3 51,7-2-57,4 1 30,4 0-38,9-1 36,7 1-103,14-2 21,8 0-93,3-1-52,12 0-40,5-2-40,5 0-79,3-1-61,4 2-80,4-1-38,14-2-139,-17 2-498,17-2-793</inkml:trace>
  <inkml:trace contextRef="#ctx0" brushRef="#br0" timeOffset="147657.09">31324 12218 276,'0'0'582,"0"0"-96,-14 3-39,14-3-23,0 0-18,-12 2-53,12-2 7,0 0-64,0 0 14,-10 5-18,10-5 4,0 0 9,0 0-27,0 0-11,8 7-17,-8-7-9,21 3-24,-7-3-2,7 0-15,4-1-9,5-1-19,7-1-1,1-1-17,11-1-8,-1 0-13,2-2-20,2 1-4,1-1-19,1 1-7,2-1 0,1 1-5,2-1-7,10 1-13,-9 0-20,9 0-38,-9 0 0,-1 1 0,-2 2 0,0-3 0,-4 3 0,-3 0 0,-1 1 0,-11-1 0,0 1 0,-8-2 0,-3 3 0,-6 0-73,0 0-78,-3-1-10,-4 1-89,-3-1-58,-11 2-59,13-8-40,-13 8-70,0 0-60,-11-12-35,-1 5-100,-10 2-665,-4-6-941</inkml:trace>
  <inkml:trace contextRef="#ctx0" brushRef="#br0" timeOffset="148078.825">31248 11399 43,'-6'-17'837,"1"2"-176,0-1-83,-2 0-73,1 2-49,1-3 0,0 2-45,0 1-31,1 1-73,0 0-11,0 1-15,0 1-12,0 2-12,4 9-37,-3-17-24,3 17-44,-4-13-32,4 13-30,-4-10-10,4 10-26,0 0-1,0 0 19,0 0 15,2 20 6,1 0-2,1 9-24,2 9 6,3 6-15,-2 4-5,0 1-15,0 3-2,0 2-5,-2 9-6,-1-7-5,1-1-14,-1 0 8,-2-1-13,-1-2 23,0 0-46,0-4 34,-1 1-5,0-4-12,0-8-74,0-1-65,0-2-50,-1-5-60,1-3-37,-1-3-61,0-4-49,-1-1-68,1-2-54,-2-4-117,3-12-670,-5 12-915</inkml:trace>
  <inkml:trace contextRef="#ctx0" brushRef="#br0" timeOffset="148671.457">31131 11442 425,'2'-10'697,"1"-1"-143,1 0-78,3 0-63,4-1-45,4 1-25,2-4-74,6 2-3,3 0-59,10-1 1,4-2-65,3 3-3,7-3-40,10 1 10,3 0-42,4 0-3,5 3-11,3-2-28,3 1 12,4 1-5,4-1-14,2-1 1,4 3-6,1 0 3,0-1-14,1 3-1,-1-2-5,-1 2 8,-3-1-9,-2 2 4,-4 0-6,-6-1 8,-4 1-8,-14-1 0,-7 3 11,-2-1-6,-13 3 4,-2-3 21,-9 3 29,-1 0 16,-5 1 10,-5 0-11,1-1 7,-5 0 2,-11 4 0,17-5-2,-17 5-15,11-4 5,-11 4-1,0 0-12,0 0-12,12-2-10,-12 2-1,0 0-4,0 0 0,7 8 5,-7-8-2,2 12 24,-2-12 2,2 20-4,-1-4 14,1 2-2,-1 1 28,-1 7 10,0 5 32,0 5-37,0 1 32,-3 7-9,0 4-15,-2 0-4,2 1-9,-1 1-57,0 0 47,1 0-62,-1-1 60,1 1-58,2-2 49,0-1-60,1-1 42,0-6 2,0-2 1,1-1-8,-1 0 22,1-3-8,-1 0-11,1-7-7,-2-1-5,1-2 1,0-2 0,-1-3-38,1-2 0,-1 0 0,1-2 0,-4 0 0,-1-2 0,-3-1 0,-1-1 0,-4-4 0,-1 0 0,-2-3 0,-2 0 0,-4-3 0,-5 0 0,-3-1 0,-9-1-321,-2 0-90,-12-2-83,-4 2-105,-8 1-151,-9 4-256,10-3-457,-9 2-1083</inkml:trace>
  <inkml:trace contextRef="#ctx0" brushRef="#br0" timeOffset="170041.694">17465 15266 670,'-7'-10'580,"3"1"-74,4 9-58,-7-14-44,7 14-46,-7-13-14,7 13-83,-7-9 25,7 9-59,-5-7-45,5 7-31,0 0-28,0 0 5,0 0-11,-11 7-12,9 3 27,0 6-30,1 3 2,0 9-7,1 7 3,0 11-18,0 4 5,0 5-2,0 4 14,2 11-9,0 6-4,2 4 2,-1 5-16,1 2-6,3 5-17,-2 2 2,2 2-7,2 21-15,-2 0 12,-1 1-12,3-1-1,-3 1-8,2-2-9,-1-3-3,1-1 5,-1-13-2,1 15-15,-2-17 10,1-2-12,1-1 7,-1-3-9,2-2 0,1-6-6,-3 0-18,4-3-41,-1-5-7,-1-2-50,0-3-20,2-1 16,-2-3-101,-1-16-45,-2-1-60,1-5-30,-1-11-99,-2-8-16,1-4-124,-2-4-359,-2-6-557</inkml:trace>
  <inkml:trace contextRef="#ctx0" brushRef="#br0" timeOffset="171322.609">17659 15034 239,'0'0'410,"0"0"-91,11-3-35,-11 3-73,16-1-9,-16 1-51,19-1-11,-5 1-21,1 0 8,6-2-14,2 2-4,6 0-5,3 2-9,8-4-8,3 2 2,12 0-9,4 0-14,6 2-9,14-2-4,3 1 0,5 0-10,6 0-4,3 0-12,5 0-3,4 2-1,2-2-6,23 5-3,3-1-3,-1 0-1,2-1-4,1 1 2,-2-2-3,4 2 3,0 0-10,1 1 9,1-2-3,4-2-19,-1 0 19,-1 3 6,3-5-8,3 2 1,0 1-3,0-1-1,4 0 4,-2-1 4,2-1-6,-3 0 3,-1 0-5,-1 0 5,-2 0-7,-2 0 6,0-2 0,0 1-2,-3-1-8,2-1 6,-5 1-5,-3-2 6,0 2 2,0-1 3,-23 0-5,21 0 0,-23-1 0,0 3 3,-1-3-1,-1 3 0,-2-1-3,-2 0 1,-2 2-5,-3-3 3,-1 2 6,-1 1-2,-3-3-2,-3 2-2,-6 0 2,1 1 0,-8 0 6,-11 0-4,1 0-1,-4 0 2,-3 0-4,-3 0 14,-2 0-1,-3 0 10,-8 0 2,-2 0 13,-3 0 3,-2 0 5,-5-3-2,-3 3 15,-4 0-14,-1 0 1,-5 0-11,2 0 22,-7 0-1,1 0 34,-1 0-22,-13 0 34,19 0-14,-19 0 17,17 0-26,-17 0 30,14 3-18,-14-3-6,0 0-12,13 1-11,-13-1-5,0 0-8,0 0-4,12 5 0,-12-5-11,0 0 0,4 7-5,-4-7 2,0 0-5,4 13 9,-4-13-1,3 12 18,-3-12-7,4 17-7,-2-3 0,2 0-3,-3 1 4,4 5 6,-1 0-1,0 4 2,1 7-8,-1 2 17,1 9-9,1-1 15,1 6-10,0 3 14,-3 2-11,3 2 6,0 9-7,2 2 0,0 1 6,-1 4 3,2 2-9,3 1 3,-4 1-15,1 0-1,-1 1-1,1 0-15,0 2 0,-3 3-5,1-2-2,-1 1-4,0 0-3,-2-1-3,1-1-2,-1-1 0,-1 0-2,3-2-3,-4-1 1,3-1 0,-2-3 8,1 0-5,-3 0 1,2-2 3,1 0-14,-4-11 15,1-3-12,0 3 8,-2-3-12,-2-2 13,0-1-14,1-3 9,-4 0-9,1-2 10,0-2-11,3-6 10,-3-2-10,0 0 12,0-1-11,1-1 14,0-1-3,-1 1 0,2-4-7,0-2 10,1 2-11,1-2 10,0 1 9,0 0 12,3 1-9,1 2 3,1-2 0,0 1-1,1-2-1,1 0 1,1-5 8,0 0-6,3 0-1,-3-1 5,4-2-1,-1 1-4,0-2 11,1-2-4,1 1-7,-1-3 5,-1 0 14,2-1-30,-4-3 2,2 1-6,-2-3 6,1 1 8,-2-2-2,-1 2-3,-7-10 3,12 13-3,-12-13 11,10 5 49,-10-5-50,9 5 49,-9-5-56,0 0 47,10 8-65,-10-8 51,0 0-56,0 0 47,9 4-57,-9-4 36,0 0-93,0 0-60,0 0-98,-5-11-50,5 11-102,-14-6-129,3 1-103,-7-1-125,-9 4-689,-9-6-1039</inkml:trace>
  <inkml:trace contextRef="#ctx0" brushRef="#br0" timeOffset="-210010.432">23677 7504 135,'0'0'437,"0"0"-92,0 0-93,6-7-10,-6 7-73,0 0 2,0 0-62,0 0 6,0 0-39,0 0 8,0 0-49,0 0 33,0 0-65,0 0 39,0 0-36,0 0 17,0 0-29,0 0 26,0 0-43,0 0 31,0 0-51,0 0 24,0 0-33,0 0 26,0 0-43,7 5 28,-7-5-44,0 0 12,0 0-46,0 0-9,0 0-34,0 0-50,0 0-195,0 0 133</inkml:trace>
  <inkml:trace contextRef="#ctx0" brushRef="#br0" timeOffset="-206541.524">31540 17926 349,'0'0'426,"0"0"-67,0 0-19,-12-1 3,12 1-49,0 0-24,0 0-35,0 0-11,0 0-14,0 0-17,0 0 5,-11 3-6,11-3 14,0 0-31,0 0 10,0 0-47,0 0 3,12 3-22,-12-3 10,0 0-40,18 0 14,-4 0-36,0 0 19,6 0-20,0 0 9,7-2-21,2 1-1,9-1-26,2 0 23,12-2-27,2 0 20,5 2-21,2-2 24,16 0-5,0 0 7,3 1-7,3 1-3,-1-2-4,1 1-1,0 0 1,-1 2-10,-3-2 4,0 1-8,-1-1 2,-2 1-3,-14 1-4,0-1 8,-2 1-3,-4-2-8,-4 2 3,-11-1 3,-1 2 11,-8-1-3,-3 1 0,-1 0 0,-5-1 8,-2 0 2,-2 1 1,-4-2 3,-1 2-5,0 0-10,-14 0 2,22-2-5,-22 2-1,18 0 8,-18 0-10,14 0-9,-14 0-3,0 0-7,17 0-10,-17 0-38,0 0-35,0 0-38,0 0-39,11 2-48,-11-2-75,0 0-62,0 0-76,0 0-13,0 0-83,-13 2-65,13-2-432,-14 1-623</inkml:trace>
  <inkml:trace contextRef="#ctx0" brushRef="#br0" timeOffset="-206020.847">31448 18154 72,'0'0'408,"0"0"-90,0 0-47,-9 2 0,9-2-85,0 0 34,0 0-51,0 0 20,0 0-47,0 0 15,7 7-46,-7-7 16,17 1-35,-3-1-2,1 0 5,6 1-3,7-2 10,3 1 10,8-1-5,5-1 8,10 2 0,5-1-1,4 0 1,2 1 11,13-1-16,4 1-4,1-2-7,-2 2-13,2 0 9,-1 0 15,-2 0-25,-4 0-2,-1-2 0,-12 2 2,-5-1-14,0-1-9,-4 0 0,-3 0-3,-11 2-1,-3-3 5,-6 3 1,-4-2 20,-6 1 23,0 0-3,-3 0 3,-3 1 3,-3-1-6,-12 1-5,23-1-9,-23 1-12,16-1-24,-16 1-5,14-2-9,-14 2-7,0 0-16,13 0-1,-13 0-29,0 0-27,0 0-46,0 0-52,0 0-47,0 0-78,0 0-101,0 0-56,0 0-105,-14-2-133,14 2-502,-14-1-776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06:35.740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1983 998 554,'0'0'728,"0"0"-62,-5-13-12,5 13-50,0-11-57,0 11-31,0 0-37,-3-13-28,3 13-32,0 0 14,0 0-108,-1-13-10,1 13-84,0 0 19,0 0-36,0 0 47,0 0-28,4 7 35,-4-7-225,5 17-43,-3-3 0,2 2 0,-3 2 0,1 1 0,1 2 0,0 2 0,-2 1 0,2 0 0,-2 0 0,1 1 0,0-1 0,-1-2 0,1-1 0,-2-1 0,1-1 0,-1 0 0,1-1 0,-1 1 0,1-5 0,-1 1 0,0-4 0,-1 0 0,1-11 0,0 19 0,0-19 0,1 14-616,-1-14-106,0 0-111,0 0-88,0 0-693,0 0-1270</inkml:trace>
  <inkml:trace contextRef="#ctx0" brushRef="#br0" timeOffset="225.425">1940 1093 836,'0'0'816,"-2"-17"-54,2 17-104,0-17-64,0 17-60,4-17-90,1 6-33,-1 2-57,6-3-25,-2 0 19,4-2-93,4 1 23,-2 0-93,2 2 31,0-1-86,3 3 33,0-3-73,-1 4 13,1-1-66,-4 4 42,2-1-60,-1 1 38,0 1-62,-3 3 31,1-2-121,-1 3-16,-13 0-125,23 2-76,-13 0-81,1-1-100,-3 5-150,0-1-69,-3 2-786</inkml:trace>
  <inkml:trace contextRef="#ctx0" brushRef="#br0" timeOffset="446.236">2104 1165 870,'0'0'778,"-4"8"-39,4-8-113,0 0-79,0 0-59,5 12-63,-5-12-62,12 4-48,-12-4-37,19 3-37,-6-3-56,0 2-32,2-2-21,-1 0-33,1 0-1,1 0-36,-1 0-16,2 0-45,-2 0-85,-1 0-63,1 0-42,-1 0-71,0 0-74,-14 0-93,24 2-33,-24-2-78,19 3-131,-19-3-372,10 7-655</inkml:trace>
  <inkml:trace contextRef="#ctx0" brushRef="#br0" timeOffset="649.359">2156 1383 780,'-9'5'680,"-1"1"-72,10-6-51,-12 11-56,12-11-36,-8 9-52,8-9-2,-5 10-76,5-10 8,0 0-55,0 13 29,0-13-79,7 11-13,-7-11-45,16 7-4,-16-7-39,21 7-22,-9-6-26,5 2-17,-4-2-17,3 0-1,-2 1-54,3-2-97,-2-2-100,4 1-71,0-1-110,-2 0-109,2-1-109,-1-1-95,0 1-684,1-2-974</inkml:trace>
  <inkml:trace contextRef="#ctx0" brushRef="#br0" timeOffset="914.965">2610 1226 811,'0'0'870,"-13"-7"-77,13 7-89,-7-6-67,7 6-75,0 0-99,-5-7-77,5 7 19,0 0-64,0 0 34,13-4-80,-13 4 26,22 2-54,-5 0 27,0 1-60,3 1 13,2 2-61,1 1-186,-3-1 0,3 2 0,-1 0 0,-3 0 0,2 0 0,-2 2 0,-1 0 0,-3-2 0,0 1 0,-1 0 0,-2-1 0,-1 1 0,1-1 0,-3 1-61,0 1-312,0-5-46,-2 2-99,0 0-52,-2 1-100,-5-8-57,10 14-811,-10-14-1176</inkml:trace>
  <inkml:trace contextRef="#ctx0" brushRef="#br0" timeOffset="1160.813">3029 1216 725,'0'0'790,"-1"-12"-21,1 12-108,-3-12-47,3 12-41,-2-10-55,2 10-62,-5-9-4,5 9-115,0 0 20,-10-5-97,10 5 32,-15 4-66,4 0 13,-1 2-68,0 1 32,-2 3-76,-3 1 32,0 2-73,0-1 21,-1 3-57,0-1-31,1 0-19,-3 2 0,1 2 0,2-5 0,0 1 0,3 1 0,-1-3 0,2 2-132,2-4-116,2 2-85,0-3-34,2-1-57,1 0-54,1-1-79,5-7-54,-4 14-41,4-14-743,0 12-998</inkml:trace>
  <inkml:trace contextRef="#ctx0" brushRef="#br0" timeOffset="1645.947">3529 1286 838,'11'-9'736,"-3"-4"-27,-2 4-69,-2-3-77,-4 12-34,0-20-53,0 20-41,-4-18-33,-2 9 2,0 1-107,-4 2 27,-2-1-105,-1 0 45,-2 4-78,1 1 37,-2 1-77,2 1 17,-4 2-76,2 1 48,-1 3-61,1 1 32,-1 2-11,0 4-28,3-1-15,-1 4-31,4-3-21,0 4 0,2-5 0,3 4 0,1-1 0,0-1 0,2 1 0,2-3 0,1 0 0,1 1 0,3-2 0,0-1 0,2-1 0,2-2 0,3 1-13,0-3-114,-1-3-27,4-1-37,-1 1-22,1-4-2,2-1-34,0 0 18,0-3 7,1-2 21,1-1 11,-2-2 14,1-2 17,-4 0 35,0-1 17,-2-2 24,-1 0 10,-3 2 20,0 1 34,-2-1 44,-1 5 34,0-1 15,-4 10 18,5-15 2,-5 15 2,3-9 2,-3 9 8,0 0 17,0 0 13,0 0-23,0 0 21,-3 12-48,3-12 18,0 15-58,0-15 23,0 19-44,0-19 24,3 22-36,-1-12 22,1 0-46,2 1-72,-1-3-102,1 1-73,1-1-95,1 1-82,0-4-74,2 0-72,-1 2-181,-8-7-401,18 4-780</inkml:trace>
  <inkml:trace contextRef="#ctx0" brushRef="#br0" timeOffset="2270.584">3801 1238 464,'0'0'723,"3"-12"-125,-3 12-91,0 0-53,0 0-2,4-8-51,-4 8-31,0 0-25,7 10-54,-7-10-44,6 15 4,0-6-15,-3 3-52,1-2 30,3 2-45,-4 1 10,3 1-43,-3-4-4,1 4-48,-1-4 23,1 2-23,-2-2-9,1 1-17,-3-11-9,6 17-4,-6-17-9,3 15-5,-3-15 4,1 12 9,-1-12-35,0 0 11,-3 12-5,3-12 5,0 0-27,0 0 18,0 0-18,-11-2-36,11 2 35,-4-10-30,4 10 38,-2-21-31,2 10 23,1-3-34,1-1 24,1-2-18,4-2 27,0 0-22,-1 0 32,3 2-26,1 2 23,-1 1-34,1 3 30,2 2-15,-2-1 34,2 3-41,1 2 36,-2 2-17,2 2 17,-13 1-3,24 2 34,-11 4-25,0-2 42,0 3-33,-2 0 41,-1 2-46,0 1 31,-2 0-38,0 0 34,-2-1-43,1 1 36,-4 0-40,0 0 42,-3-10-5,4 17-9,-4-17-9,0 16-2,0-16-1,-1 15-8,1-15 4,-3 10 13,3-10-6,-6 12-1,6-12 8,-8 9-25,8-9-20,-8 5 16,8-5-6,0 0-14,-11-2 7,11 2-25,-8-7 32,8 7-40,-1-17 36,1 17-20,4-20 30,-2 6-45,5-1 27,0-3-27,2 2 41,4-3-18,-1 4 13,3-1-17,-1 1 21,2 2-25,-1 3 32,2-1-26,-1 4 30,0 2-16,-1 2 17,0 1-8,0 2 95,2 3-30,-2 0 42,2 1-67,-2 3 69,-1 3-65,-2-1 56,0 1-72,-3 3 65,-1-1-82,-1 0 68,-1 2-29,-1-1-5,-3 1-4,0 0-30,-2-3-105,-2 2-124,0 0-99,-1 1-78,-1 0-140,-2 0-128,1 1-106,0-1-674,0-1-1062</inkml:trace>
  <inkml:trace contextRef="#ctx0" brushRef="#br0" timeOffset="2622.247">4593 1269 914,'-5'-9'849,"0"1"-36,5 8-82,-8-14-36,8 14-49,-5-12-125,5 12-37,-6-12-122,6 12-9,0 0-125,-3-9 15,3 9-108,0 0 81,0 0-13,0 0 31,7 14-6,-1-2-22,-1 0-76,0 6-130,2 4 0,2-1 0,-2 8 0,2 2 0,0 7 0,3 1 0,-3 2 0,-2 0 0,2 2 0,-2 0 0,-2 0 0,-1 2 0,0-3 0,-3 2 0,-1-6 0,0 1 0,-3-1 0,2-3 0,-3 1 0,0 0 0,-1-3 0,-2 0 0,0-2 0,1-1 0,-1-5 0,2-1 0,-2-4 0,0 0 0,2-4 0,0-2 0,1-4-275,-1 0-304,5-10-56,-8 11-70,8-11-68,0 0-126,0 0-476,-10-9-974</inkml:trace>
  <inkml:trace contextRef="#ctx0" brushRef="#br0" timeOffset="2933.663">4582 1262 563,'-7'-17'710,"2"3"-103,0 1-38,1 1-55,1 3-35,3 9-77,-3-20-71,3 20-24,5-13-21,2 5-16,4 3 4,3 2-44,3 0-12,-2 3 12,5 1-33,3 1 17,2 5-63,-2 2 32,0 0-64,-2 1 53,-1 1-40,-1 1-24,-3 3-5,-2-3-7,-2 3 13,-2-2-25,-3 2 1,-5-2-13,-1 2-21,-2-2-17,-4 0 6,-1 1-3,-6 1-5,-1 2-9,-2-4-3,-2 0-34,-2-1-29,1 0-36,0-2-50,1 0-69,0-1-74,2-2-55,2-2-69,2-1-75,1 0-109,10-4-106,-14 2-209,14-2-356,0 0-859</inkml:trace>
  <inkml:trace contextRef="#ctx0" brushRef="#br0" timeOffset="3223.123">5161 921 692,'1'-18'784,"0"5"-58,1 0-53,-2 2-32,0 11-66,0-21-35,0 21-68,-2-17-7,2 17-109,0-12-8,0 12-63,0 0-60,0 0-62,0 0 53,0 0-34,0 0 59,2 11-56,0 1 40,-1 5-63,1 3-127,0 1-35,1 3 0,0 0 0,-1 2 0,0 1 0,1-1 0,-1 1 0,0 0 0,0 0 0,0 1 0,-1-1 0,0 0 0,0-3 0,-1 0 0,2 1 0,-2-4 0,0-1 0,0-3 0,1 3-56,-1-3-485,1-1-99,1-2-135,-1 3-157,0-5-728,3-2-1326</inkml:trace>
  <inkml:trace contextRef="#ctx0" brushRef="#br0" timeOffset="3626.145">5460 1315 351,'0'0'939,"0"0"-151,6-6-79,-6 6-59,0 0-15,0 0-74,9-6-31,-9 6-98,11-5-3,-11 5-110,17-9 1,-7 6-70,2-2 2,1-2-80,2 0 20,-1 1-71,3-2 11,-1-2-68,1 2 24,1-1-48,-3-3 26,-1 4-46,-1-2 36,-3 1-45,2-2 31,-3-1-64,-3 1 45,0-1-63,-1 2 31,-2-2-68,-3 12 37,-1-14-62,1 14 55,-10-13-65,10 13 95,-17-7-72,17 7 73,-23 0-52,9 5 69,-3-1-52,3 4 55,-2 2-63,-1 2 76,4 2-63,0 3 58,1 0-51,3 0 69,1 0-1,2 3-6,1-3 13,3 2 10,1 0 2,2-2 1,1-1-5,0 0-6,2 1 10,2-3-2,1 2-6,0-3-17,1 0 10,2 0-9,0-3 0,2-2-3,1 1-10,-2-4-14,2 0-47,-1-2-40,0-1-74,1-1-59,1-1-52,-1-1-64,0-2-51,1 1-84,-4-2-92,3-1-45,-13 5-181,18-8-481,-9 3-881</inkml:trace>
  <inkml:trace contextRef="#ctx0" brushRef="#br0" timeOffset="4349.222">2279 2171 527,'-21'6'553,"0"-2"-121,2-3-30,-2 3-62,3-2-34,1 3 5,-1-3 11,1-1-32,-2 1-9,6 1-4,13-3-7,-20 2-49,20-2-32,-18 3-31,18-3-8,-14 3-40,14-3 18,0 0 14,-10 4 14,10-4-19,0 0 27,0 0-22,12 4 24,-12-4-7,25 1 44,-9-1-51,3 2-6,6-4-3,3 2-21,4-1-3,10 0-22,6-2-12,5-1-1,3 0-18,3 0-7,3 1-13,13-1 3,2-1-9,3 0-10,2 0 8,-1 0-11,1-2 9,5 4-7,1-2 20,0-2 4,3 3-2,0-1-3,2 0-3,-1 2-4,3-1-41,-2 0 0,0 3 0,2-4 0,-2 3 0,0 0 0,-1-2 0,-2 1 0,-1 2 0,-3-2 0,-1 1 0,0-1 0,-2 1 0,-3-1 0,0 1 0,-3-3 0,-2 4 0,-13 0 0,1-2 0,-3 1 0,-1 0 0,-1-1 0,-1 2 0,-1-2 0,-1 2 0,-4-1 0,-1 0 0,-3 0 0,-5 1 0,-3-1 0,-4 1 0,-5-1 0,-1 1 0,-3-2 0,-6 3 0,-1-2 0,-1 1 0,-5-1 0,1 2 0,-2 0 0,-12 0 0,19-2 0,-19 2 0,13-3 0,-13 3 0,0 0 0,11-5 0,-11 5 0,0 0-102,0 0-249,1-10-63,-1 10-66,-5-10-68,5 10-128,-4-9-59,4 9-813,-5-14-1188</inkml:trace>
  <inkml:trace contextRef="#ctx0" brushRef="#br0" timeOffset="4617.995">6476 1145 776,'0'0'809,"0"0"-79,-6-10-68,6 10-56,0 0-36,-5-9-48,5 9-99,0 0-29,0 0-87,0 0-17,-5-7-91,5 7-10,0 0-72,0 0 23,0 0-88,0 0 14,0 0-87,0 0-62,0 0-91,0 0-77,0 0-95,-11 0-108,11 0-112,-4 12-107,4-12-688,-4 10-961</inkml:trace>
  <inkml:trace contextRef="#ctx0" brushRef="#br0" timeOffset="4814.815">6460 1414 473,'0'0'839,"3"14"-101,-3-14-46,4 9-45,-4-9-47,3 11-35,-3-11-39,0 0-47,6 10-30,-6-10-58,0 0-44,6 8-24,-6-8-46,0 0-41,0 0-51,0 0-27,5 9-41,-5-9-4,0 0-77,0 0-36,0 0 0,0 0 0,0 0-104,0 0-178,0 0-140,0 0-123,0 0-156,0 0-223,0 0-725,0 0-1314</inkml:trace>
  <inkml:trace contextRef="#ctx0" brushRef="#br0" timeOffset="6177.966">8833 1197 141,'8'-13'617,"-4"5"-58,3 0-51,-2-1-47,2-2-11,1 1-61,-2-2 16,3 2-66,-3-3 2,-1 2-29,2-1-28,-1-2-12,-2 4-40,-2-2 4,1-1-20,-3 2 9,1-1-56,-1 12 23,-2-23-53,-1 10 38,-2 2-86,-2-1 33,-1 3-68,-3-3 44,0 5-60,-2 0 52,-3 2-36,0 2-49,-3 2 54,0 1-18,-1 1-7,-2 4-7,-1 2-5,2 1-17,1 1-56,0 3 76,3-1-34,-1 1-45,5 3 84,1-2-22,4 2-50,3-1 50,1 1-50,4-1 72,4 3 9,2 0-16,5 3-1,5 1-5,3-1-1,2-1 0,5 5 0,2-4-6,2 1 17,1 0-1,-1 0 0,0-2-8,-4-3 4,0-1-11,-2 2 1,-3-2-1,-2-1-4,-3-2-1,-2 2 5,-2-1-10,-2-1 11,-2 1 4,-3 1-4,-4-1-7,-3-1-4,-2 1-6,-4 3-21,-4 0-10,-3-2-5,-1 0-35,-1 1 5,-6-1-16,-1-1-3,-2-3 15,4-1 8,-2-1 29,1-3 2,0-1 9,5-1 1,-1-3 3,4 0 6,-2-3-2,4-1 4,0-2 10,2-2-27,5 0 7,0-2-4,4-2 16,2 0-5,3-3 9,3-2-5,3-2 11,4-3 17,3-1-17,6-5-14,0-1 26,4 3-14,-1-3 50,-1 4-62,2-1 51,-1 2 2,-1-3 10,0 5-29,-4 1 45,-2 1-57,-1 2 51,-4 2-34,-1 1 56,-3-3-13,-1 2-8,-1 2-14,-3-2-4,-1 0-8,-3 2-12,-3-2-6,-3 1 3,0 0-1,-5 1-8,-3 0-6,0 2 7,-2 0-7,-2 3 8,-3 2-59,3 0 47,0 4 12,-2 2-65,2-2 65,0 3-65,-1 3 72,0-1-64,0 3 46,2 2-61,1-2-99,0 5-47,1 0-67,3-1-58,2 2-91,1 0-102,3 2-89,1 1-214,3-3-469,2 0-901</inkml:trace>
  <inkml:trace contextRef="#ctx0" brushRef="#br0" timeOffset="6459.206">9367 1333 285,'0'0'919,"-14"6"-175,14-6-90,-9 3-90,9-3-60,0 0-71,-9 7-76,9-7-52,0 0-29,0 0 13,0 0-18,7 7 1,-7-7-17,19 0-24,-5 0-55,3-1-32,0 1-8,2-1-42,1 1-21,-1-2-15,1 1-26,-2 0-114,1-2-98,-1 2-91,0-1-122,0 0-160,-4-1-122,-1 1-883,0-1-1201</inkml:trace>
  <inkml:trace contextRef="#ctx0" brushRef="#br0" timeOffset="7262.625">10206 961 774,'2'-12'716,"-1"1"-62,-1 11-36,3-17-40,-3 17-44,0-15-62,0 15-29,-1-14-61,1 14-22,-4-10-84,4 10-16,-9-6-77,9 6 21,-15 0-39,4 2-15,-2 5-2,-2 2-23,1 3-14,-5 5-15,2 4-7,-2 1-13,3 1-9,-2 8-12,1 1-8,3 1 4,0 1-18,4-2 6,3-1-12,1 0-3,1-5-4,4-1-11,1 2 9,2-1-3,4-1 0,1-2-10,3 1 5,3-4-6,2 0 10,4-3-7,3-3 1,2-2 7,-1-4-14,3-1 5,1-2 1,0-3-1,1-4-3,-1 2 2,1-4 5,4-2-7,-2-1 1,1-2 1,-2-2 4,0 1-3,-3-4-5,1 2-1,-3-4 4,1 1 3,-3-2 5,-2 0-1,-1-3 4,-4 0-15,1-2 0,-6 2 8,-1 0-3,-3-4-59,-2 1 69,-3-2-60,-3-2 61,-4-2-53,-3 0 56,-6-5-1,-2 4-16,-6 1 4,-3 5 5,-1-1 0,-5 7 3,4 4-1,-3 2 10,-1 5-16,-1 2 6,6 2-20,-1 5 20,1 2-5,1 2 3,1 1-3,2 3-5,3 0-3,2 5 8,3-1-59,1 3-53,5 2-80,3 0-117,2 4-67,6-4-92,0 4-110,4 2-87,1 2-135,1-5-673,3 4-1083</inkml:trace>
  <inkml:trace contextRef="#ctx0" brushRef="#br0" timeOffset="7592.244">10266 1497 357,'-11'-8'784,"4"1"-157,-2 0-24,2-2-95,2 2-47,0-3-87,5 10-10,-5-18-63,5 18-50,1-20-22,4 9-4,2-1-39,2 0 31,2 1-35,3 0 10,2 1-50,-1 5 16,2 0-42,-1 3 15,1 2-30,1 1 11,0 4-13,1 3-2,-3 2-7,2 2 26,-2 2-24,-1 2-3,-2 0-20,-1 3 4,-1-1-33,-2 2 14,-2-2-20,1 2 10,-2-2-30,0-1 0,-1-1 6,0-2-2,1 1-15,-2-1-31,1-2-100,-1-1-84,0-2-62,1 0-59,1-2-58,-1 1-88,-5-8-67,12 10-53,-12-10-116,12 7-509,-12-7-833</inkml:trace>
  <inkml:trace contextRef="#ctx0" brushRef="#br0" timeOffset="8076.098">11010 1424 687,'-7'-12'785,"-1"2"-105,2 0-49,-1 1-33,1 2-31,0-3-65,0 0-59,-1 3-71,1 0-8,0-1-13,6 8-36,-11-12-40,11 12-48,-8-9-35,8 9-53,-6-8-27,6 8-28,0 0-15,-10 5-13,10-5-10,-4 16 2,3-5 0,1 2-17,0 1 4,1 3-21,1 1 3,2 0-1,1-1-8,0 0 6,3 0-1,-1-1-3,1 1 3,1-5-4,2 1 2,0-4-29,1 0-31,0-1-57,2-3-12,-2-2-45,3-1-12,-2-3-36,2 0 4,1-2-1,0-2-4,-2-2 16,4-3 3,-4 1 35,3-4-7,-3 0 11,0-3 44,-2-1 7,-2-1 36,1 0 16,-3-2 13,0 1 41,-3 3 16,0-1 47,-1 2 22,-1 3 37,2 1-5,-3 2 25,0-2-21,-2 11 1,4-13-55,-4 13 31,0 0-12,0 0 44,0 0 149,3 15-117,-3-15-29,0 20-6,0-8-27,0 2 10,2-2-23,-2 3-12,4-1-25,-3 2-9,2-2-1,1 0 1,-2 1-29,0-1 17,2-1-12,-2-2-23,2-1-89,0-1-89,1 1-66,0-3-74,-5-7-93,12 15-107,-12-15-130,14 9-66,-14-9-710,15 5-1034</inkml:trace>
  <inkml:trace contextRef="#ctx0" brushRef="#br0" timeOffset="8451.095">11519 1405 736,'0'0'802,"0"0"-75,0 0-120,-9-3-79,9 3-73,0 0-75,0 0-72,7-7-28,-7 7-33,18-7-33,-5 1-43,3 1 1,4-3-12,1-2-18,1 3-47,1-3 10,-3 1-44,2-2 13,-1 2-39,-3-1 17,1 1-32,-5 0 27,-1 1-27,-1 0 12,-1 0-27,-2 0 13,-4 2-27,-5 6 16,8-12-20,-8 12 14,0 0-18,-2-9 17,2 9-14,0 0 18,-19 0-22,19 0 23,-17 4-22,8 1 34,-4 2-6,4 0 42,-2 4 6,-1-1 21,2 3 35,2 0-1,0 0 10,0 0-25,2 2 3,1-1-23,1 0 5,2-2-47,2 0-3,0 1 7,1-1-3,2-2-13,1 0 0,1 0 1,1-3-33,2 1-80,-1-2-82,2-1-69,0 0-91,4-3-60,-2 1-124,-11-3-81,22 0-81,-9 0-73,2 0-461,0-3-817</inkml:trace>
  <inkml:trace contextRef="#ctx0" brushRef="#br0" timeOffset="8810.456">12121 1397 846,'0'0'784,"0"0"-126,0 0-93,0 0-75,0 0-52,0 0-41,0 0-50,0 0-63,14-2-41,-5-3-23,-1 3-50,6-6-14,0 4-43,-3-4-4,3-1-41,-2 4-1,1-2-16,-3-1 3,0 3-36,-1-2 18,-3 1-14,-2-1 15,-4 7-34,5-11 19,-5 11-20,-2-11 13,2 11-21,-7-8 18,7 8-20,-15-5 20,15 5-6,-23-1 28,9 4-11,2-1 40,-3 1-7,2 5 52,0-1-17,-3 5 14,1 0 12,3 2-10,1-2-10,1 2-3,4-1-14,-3 1-13,7 0 2,-3 0-15,3 0-8,2-2-14,2 0-4,3 0-1,-1 0-13,3-2 4,5 0-61,-2-2-79,3 0-64,1-3-68,2-1-71,2-1-47,0-2-47,0-1-20,1-1-47,3-2 31,-5-1-6,6 0 8,-2-2-18,-2-2 19,0-1-376,-4 0-366</inkml:trace>
  <inkml:trace contextRef="#ctx0" brushRef="#br0" timeOffset="9201.068">12443 1410 1190,'6'-13'307,"1"1"-5,-5 3 24,3-3 7,-2 3-6,-3 9-8,6-16-8,-6 16-14,3-12-33,-3 12-55,6-9-9,-6 9-26,0 0 0,0 0 16,8 5 4,-8-5 0,6 10-6,-6-10-20,9 16 7,-5-6-26,-2-1-11,1 0 8,1 2-32,-2-1-29,0 1 8,3 0-18,-5-11 28,5 19-53,-5-7 14,0-12-33,4 16 13,-4-16-16,0 16 20,0-16-8,0 11 28,0-11-21,-2 12 19,2-12-24,0 0 12,-7 10-23,7-10 7,0 0-13,-11 3 5,11-3-12,-11-4-8,11 4-18,-9-9 23,2 2-2,4-3 4,-3-2-3,3-2 1,1-3 4,2-1-17,0-1-2,2-1 10,3-1-12,3 0 2,2 1-9,4-2 1,4 3 3,-3 3-4,3 3 15,0 3 28,3 1 14,-1 3 46,-1 4 40,2 2 35,0 1-6,1 1-163,0 4 0,1 3 0,-3 0 0,-2 1 0,0 2 0,-3 0 0,0 1 0,-3 3 0,0-1 0,-1 1 0,-4 2 0,-1-2 0,-3 1 0,-3 0 0,-3 1 0,-1 0 0,-1 2-211,-3-1-692,-6 5-336,1-7-603,0 0-1553</inkml:trace>
  <inkml:trace contextRef="#ctx0" brushRef="#br0" timeOffset="10158.209">13914 1073 248,'1'-12'668,"-1"12"-86,1-19-30,-1 19-37,0-18-17,0 18-20,1-14-27,-1 14-33,3-14-9,-3 14-41,0-11 4,0 11-65,0 0-2,2-15-102,-2 15-1,0 0-79,0 0 66,0 0-30,6 11 45,-3 0-39,3 6 24,-1 4-49,-1 3 34,4 5-15,0 3-46,-1-1-113,-1 0 0,1 1 0,0-1 0,-2-1 0,1-1 0,-2-1 0,2-1 0,-2-4 0,2-1 0,-5-1 0,3-4 0,0-1 0,-2-1-60,-1-3-245,1-3-47,-2-9-44,4 20-48,-4-20-72,3 9-72,-3-9-14,0 0-88,0 0-655,0 0-947</inkml:trace>
  <inkml:trace contextRef="#ctx0" brushRef="#br0" timeOffset="10439.452">13915 1099 9,'-7'-23'838,"2"-1"-177,-1 2-62,4-3-90,0 3-58,2 0 1,2-1-58,2 0-29,3 2-55,4-2 11,5 0-61,-1 3 12,8 1-42,2 1 42,2 5-55,0 1 46,2 5-39,-2 1-44,-3 3-25,-1 1-24,2 5-16,-2 2-14,-1 4-6,-6 2 7,0 1-1,-5 3 6,-3 2-67,-2-2 41,-2 4-52,-7 0 27,0 2-45,-5 1 43,-3 4-41,-3-1 36,-1-1-53,-6 3 43,-1 0-10,-1 1-3,-1-4-26,-3-2-56,6-3-30,0-1-55,-2-1-114,4-1-40,0-4-86,3 0-61,2-4-111,0 1-105,2-1-125,0-3-649,3 0-1042</inkml:trace>
  <inkml:trace contextRef="#ctx0" brushRef="#br0" timeOffset="11101.7">14463 1317 589,'0'0'797,"-13"0"-95,13 0-70,-13-2-56,13 2-77,-14-5-27,14 5-79,-11-6-24,11 6-43,-10-8-14,10 8-82,-4-11-6,4 11-60,0-11-2,0 11-49,10-12 31,-2 7-33,1 1 39,5 1 2,3 0-18,4 3 3,-1 2-1,4 1-22,1 2-20,-2 2-27,1 3-6,-3 0-7,-1 2-23,-1 0 8,-3 1-3,-1 0-11,-2 2 7,-4-5-7,0 4 0,-2 1-13,-1-3 6,-1 0 3,-3 0-11,-2-12-18,2 20-7,-2-20-26,0 15-8,0-15-16,-2 12-14,2-12-2,0 0-63,0 0-26,0 0-27,0 0-9,0 0-12,5-17-10,0 4 20,0-2 1,3-6 11,0-1 21,2-5 19,0 3 20,1-2 38,1 3 2,-3 4 30,3 0 13,-3 2 13,-3 3-6,2 5 13,-1 0 11,1 2 28,-8 7 20,13-5 2,-13 5 37,12 5 12,-5 2 10,-2 2 16,0 0-11,0 5 11,2 1-20,-4-1 15,3 1-24,-4 1 28,3 0-31,-1-2-13,0 2 15,1-1-31,-1-3 6,1 0 4,0 3-15,-1-6-2,2-1 2,-6-8 11,14 14 1,-5-12 5,0 3-10,-9-5 2,23 1-7,-10-4-7,-1 0-5,0-2 3,2-1 2,1-2 13,-2-2 15,0-2-13,-1 1 12,-1-3 12,-1-2-28,-3 2 5,0-2-19,-3 1-50,-1 0 68,-3 0-11,-1 3-10,-2-2-46,-3-1 56,-2 3-76,0 2 64,-2 1-67,0 0 59,-1 2-41,0 1 47,-3 4-65,1 1 43,13 1-91,-25 1-42,12 1-91,-2 4-51,3-2-71,-2 1-100,5-1-70,0 3-61,0-2-105,3 0-610,6-5-895</inkml:trace>
  <inkml:trace contextRef="#ctx0" brushRef="#br0" timeOffset="11643.552">15420 999 354,'3'-10'861,"-3"10"-128,1-18-44,-1 18-48,-1-14-45,1 14-30,-2-12-86,2 12-17,-1-10-93,1 10-17,0 0-126,-1-12 2,1 12-102,0 0 30,0 0-63,0 0 66,2 15-62,1-2 24,-2 2-56,3 3 36,0 3-58,1 1 54,0 2-70,-1-2 54,1 2-30,-1-2 3,1 3-13,-1-3-8,1 0-6,-3-1-2,1-3-6,0-2-14,-2 2 7,1-2-12,0-4 15,-2 2 3,1-3-12,-1-11 16,3 20-12,-3-20 7,0 15 1,0-15 5,0 10-16,0-10 8,0 0-11,0 0 3,-2 12-8,2-12 0,0 0-6,0 0-6,4-12 16,-4 12-13,7-12 4,-1 4-18,0-1 3,5-1-2,0-2-52,3 2 44,3-3-60,-1 2 75,3 1-42,2-1 69,2 1-57,1 5 48,0-2-48,1 3 69,-2 0-73,0 4 66,-3 0 3,2 0-13,-4 4 3,0 1-11,-3 1 11,1-1-1,-3 4 33,0-1 12,-4 1 5,-1 1 16,-3-1 21,-1 1-35,-4-10-61,-1 22 0,-5-10 0,0 0 0,-4 0 0,-6 1 0,1 0 0,-3-2 0,-2 1 0,0-1 0,-1-1 0,-2-2 0,2 2 0,0-3 0,-2 0 0,6-3 0,-1-1 0,0-1 0,4-1 0,-1-1 0,2-1 0,1-2-80,1-2-365,3-3-113,3 0-106,1-2-98,4 10-123,0-24-636,5 9-1154</inkml:trace>
  <inkml:trace contextRef="#ctx0" brushRef="#br0" timeOffset="11924.786">16139 902 809,'0'0'843,"-1"-19"-64,1 19-81,-2-17-32,2 17-59,-5-15-26,5 15-55,-4-13-75,4 13-61,-3-10-74,3 10-61,0 0-54,0 0-33,0 0-2,0 0 33,0 0 2,0 18-1,3-5-65,-1 4-135,1 1 0,2 3 0,-1 4 0,0-1 0,-1-1 0,3 5 0,-3-4 0,1 1 0,1 1 0,-2 0 0,-1-1 0,1 1 0,-2-1 0,1 1 0,-1-2 0,0-2 0,-1 0 0,0-3 0,0 1 0,0-3 0,0 0 0,0 0-486,1-5-138,-1 2-108,3-4-76,-4 4-942,1-14-1440</inkml:trace>
  <inkml:trace contextRef="#ctx0" brushRef="#br0" timeOffset="12299.77">16389 1388 848,'0'0'801,"0"0"-64,6-10-105,-6 10-34,0 0-98,0 0-71,10-9-76,-10 9-15,16-10-57,-6 5 2,4-5-68,0 1-3,2-1-75,3-1 4,-2 0-47,0-1 16,1 0-39,0 0 33,-4 0-46,-2 2 46,0 0-59,-2-2 48,0 2-59,-2 1 57,-3 1-61,0 0 53,-5 8-68,4-13 38,-4 13-57,-4-11 55,4 11-69,-9-5 60,9 5-49,-13-1 59,13 1-45,-17 4 59,8 1-47,-4 3 72,3 1-3,-3 4 8,2 1 6,-1 2 8,2 0-104,0 3-6,3-2 0,-2 2 0,4-3 0,1 0 0,2 1 0,-1-3 0,3 1 0,0-1 0,4 1 0,0-3 0,1 2 0,4-4 0,0-2 0,3 1-157,0-3-267,2-2-47,0-1-51,0-2-54,0-1-30,2 0 5,0-2-50,0-2 17,0 1-477,-2-4-726</inkml:trace>
  <inkml:trace contextRef="#ctx0" brushRef="#br0" timeOffset="12916.263">16808 1321 201,'5'-13'754,"-1"3"-127,0 1-50,-4 9-54,6-12-7,-6 12-65,6-13-52,-6 13-37,7-9-71,-7 9-56,0 0-23,9-5 17,-9 5-39,9 5 21,-9-5-19,11 9-5,-6-1-8,0 1-6,2 2-8,-1 1-19,-1-1-24,0 1-29,-1-1-1,0 1-41,-1-3 26,-1 5-31,1-2 9,-2-2-18,0 1 0,3-1-18,-4-10 9,4 23 19,-4-23-29,1 12 0,-1-12 0,0 0 3,3 13-4,-3-13 3,0 0-4,0 0 7,0 0-21,0 0 7,0 0 1,1-16-1,-1 16-5,3-20 1,-1 8 14,1-2-20,-1 0 5,1-3 0,2 1-12,1-1 6,2-3 5,0 3-7,1 0 7,3 0-11,0 2-47,1 1 68,-1 3-63,1 3 82,3-1-22,-2 5 53,1 0-55,-1 3 50,1 1-55,-1 1 60,2 3-35,-2 3 35,0-1 4,-1 2-25,-1 0-5,-1 2-10,-4 0 5,3-1-9,-2 3-20,-3-3-3,0 0 0,1 0 0,-3 1 0,2-2 0,-5-8 0,5 14 0,-5-14 0,3 14 0,-3-14 0,0 0 0,-1 14 0,1-14 0,0 0 0,-5 10 0,5-10 0,0 0 0,0 0 0,-13 3 0,13-3 0,0 0 0,-10-8 0,10 8 0,-7-13 0,5 2 0,-1 1 0,3-3 0,0-2 0,3-2 0,1 0 0,2-2 0,2 1 0,3 1 0,-1 0 0,5 1 0,1 1 0,3 3 0,0 2 0,3 0 0,1 3 0,-1 3 0,0 3 0,1 2 0,1 3 0,-2 4 0,-1 1 0,4 6 0,-5 2 0,-2 0 0,0 4 0,-4 0 0,-4-1 0,-1 0 0,-3 2 0,-2-1 0,-2-1 0,-2 1 0,-3-2 0,-1 2 0,-2 0 0,-4 0 0,-1-3 0,1-1-111,-5 2-1032,1-5-1042,-4 0-1966</inkml:trace>
  <inkml:trace contextRef="#ctx0" brushRef="#br0" timeOffset="14076.556">8786 2031 559,'0'0'433,"0"0"-54,-9 3-70,9-3-1,0 0-34,-9 4-10,9-4-9,0 0-16,-11 6 2,11-6 1,0 0-9,-9 4-7,9-4 8,0 0-42,0 0-21,-8 6-14,8-6-21,0 0 2,0 0-17,0 0-5,0 0-10,0 0-7,0 0 30,5 11-3,-5-11 3,16 3-9,-3 0-8,5-2-12,3-1-22,7 1-16,4-1-7,9-1-6,7-1 15,10-2-6,3 1-2,19-2-6,6-2-2,6 2-4,5 0-1,6-2-11,24 2-7,5-1 5,1 0-2,2 3-6,5-1-10,-1 0 3,-1 1 5,1 2-9,-1-2 4,1 2-9,-1 0 3,-4-1 1,-24 1 12,-2 1 12,0-1 18,-5 1-2,-6 0-10,-6 0-9,-5 0 13,-9 1-15,-18 0 9,-7-1 0,-10-1 5,-4 1 17,-7 0 26,-8 0 4,-2 0 12,-2 0-18,-3-1-21,-5-2-2,-11 3-17,11-2-24,-11 2-59,0 0-51,0 0-105,-11-12-123,1 7-69,-5 0-121,0 2-195,-5 0-222</inkml:trace>
  <inkml:trace contextRef="#ctx0" brushRef="#br0" timeOffset="15119.117">15312 2058 444,'-22'2'491,"0"0"-133,2-1-43,-1 1-37,1-1-6,-1 0-22,4 0-8,1 1-2,2-2-4,-1 0-3,3 1-3,12-1-3,-22 0-6,22 0-35,-15 1-8,15-1-23,-14 0-11,14 0-10,0 0-2,-14 0-23,14 0-14,0 0-14,0 0-11,0 0 1,0 0 26,0 0-13,0 0-1,0 0 1,11-5-8,2 4 3,6-2-12,8 0 25,9-1 11,12-1-8,7 0-5,16-2 0,6 2-33,7-3 1,4-1-17,7 4-4,2-2-10,6 1-3,1 0-16,3 1 12,0-1-14,22 0 12,-21-1-27,18-1 13,-20 3 6,-1-1-16,-3-2 21,-3 1-24,-6-1 21,-4 1 20,-4 0 37,-9-1 30,-3 1 16,-19 2 18,-4-1 8,-5 2 6,-10 0 25,-7 1 8,-3 0 39,-5 0-80,-2 0-139,-3 2 0,-1-1 0,-3-1 0,-11 3 0,20-5 0,-20 5 0,12-4 0,-12 4 0,9-7 0,-9 7 0,0 0 0,0 0 0,0-12-406,0 12-229,0 0-182,-12-7-324,12 7-502,-9-8-1305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09:04.093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FFFF"/>
    </inkml:brush>
    <inkml:brush xml:id="br2">
      <inkml:brushProperty name="width" value="0.05292" units="cm"/>
      <inkml:brushProperty name="height" value="0.05292" units="cm"/>
      <inkml:brushProperty name="color" value="#FFD700"/>
    </inkml:brush>
    <inkml:brush xml:id="br3">
      <inkml:brushProperty name="width" value="0.05292" units="cm"/>
      <inkml:brushProperty name="height" value="0.05292" units="cm"/>
      <inkml:brushProperty name="color" value="#A0522D"/>
    </inkml:brush>
    <inkml:brush xml:id="br4">
      <inkml:brushProperty name="width" value="0.05292" units="cm"/>
      <inkml:brushProperty name="height" value="0.05292" units="cm"/>
      <inkml:brushProperty name="color" value="#FF00FF"/>
    </inkml:brush>
    <inkml:brush xml:id="br5">
      <inkml:brushProperty name="width" value="0.05292" units="cm"/>
      <inkml:brushProperty name="height" value="0.05292" units="cm"/>
      <inkml:brushProperty name="color" value="#008000"/>
    </inkml:brush>
    <inkml:brush xml:id="br6">
      <inkml:brushProperty name="width" value="0.05292" units="cm"/>
      <inkml:brushProperty name="height" value="0.05292" units="cm"/>
      <inkml:brushProperty name="color" value="#FFA500"/>
    </inkml:brush>
    <inkml:brush xml:id="br7">
      <inkml:brushProperty name="width" value="0.05292" units="cm"/>
      <inkml:brushProperty name="height" value="0.05292" units="cm"/>
      <inkml:brushProperty name="color" value="#800080"/>
    </inkml:brush>
    <inkml:brush xml:id="br8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3729 5116 93,'0'0'785,"-2"-14"-162,2 14-60,-3-14-11,3 14-23,-1-16-38,1 16-14,0-16-40,0 16-40,-3-17-26,3 17-5,-3-19 24,3 19-20,-1-13-33,1 13-22,-3-12-39,3 12-35,0 0-34,-3-11-28,3 11-22,0 0-122,0 0-35,0 0 0,-3 16 0,3-16 0,-2 23 0,2-6 0,-1 1 0,-2 2 0,2 2 0,-2 1 0,1 0 0,-1 3 0,1-2 0,-3 0 0,2-1 0,1 2 0,-2-2 0,0-2 0,1 1 0,1-3 0,-2-1 0,3-1 0,-4-1 0,2-1 0,2 0 0,-2-3 0,1-1 0,0-1 0,2-10 0,-2 19 0,2-19 0,-3 14 0,3-14 0,-1 11 0,1-11-98,0 0-571,0 0-179,4 9-224,-4-9-667,0 0-1425</inkml:trace>
  <inkml:trace contextRef="#ctx0" brushRef="#br0" timeOffset="751.395">5443 5119 588,'0'0'679,"0"0"-78,0 0-31,0-13-14,0 13-54,0 0-11,4-10-16,-4 10-50,10-8-20,-3 2-3,3 2-23,4-3-34,0 2-31,4 0-11,0 2-13,2 0-11,2 3-21,-2 1-24,2 1-139,1 3-95,-1 0 0,-2 2 0,-1 2 0,-1 2 0,-2 1 0,-5 2 0,-1-1 0,-3 1 0,-2 1 0,-5 1 0,-1 1 0,-2 0 0,-5 4 0,-2-1 0,1 0 0,-4-3 0,1 2 0,-3-1 0,2-1 0,0-3 0,0 0 0,1-2 0,2-1 0,1-1 0,0 0 0,2-3 0,1-1 0,6-6 0,-10 12 0,10-12 0,-3 9 0,3-9 0,0 0 0,12 6 0,-12-6 0,19 1 0,-3-2 0,-2 0 0,5-1 0,1 2 0,0-1 0,1-2 0,1 0 0,3 1 0,-4-1 0,3 1 0,-1 1 0,-1-1 0,-3 1 0,2-1 0,-5 0 0,2-1 0,-4 2 0,0 1 0,-2-1 0,-12 1 0,19-2 0,-19 2 0,15-1 0,-15 1 0,16-2 0,-16 2 0,10-2 0,-10 2 0,0 0 0,11-2 0,-11 2 0,0 0 0,0 0 0,0 0 0,0 0-773,0 0-373,0 0-829,3-11-1721</inkml:trace>
  <inkml:trace contextRef="#ctx0" brushRef="#br0" timeOffset="1629.331">8335 5179 513,'-9'-9'657,"9"9"-96,-7-12 15,7 12-67,-2-14-27,2 14-53,2-17-5,1 8-60,2-2-15,3-1-7,-1 0-24,2 0-43,4-3 7,-1 3-10,3-3-29,2 6-1,0-4-43,1 4-10,0 0-27,-2 5-24,0-2-20,-3 4-20,1 2-13,-1 1-10,-2 2-3,1 2-15,-3 2-6,-3 0-6,0 3-5,-3 2-16,-2 0-24,-2 0 0,-4 3 0,0 2 0,-4-2 0,-1 3 0,-2-1 0,-1 0 0,1-1 0,-1 0 0,0-3 0,0 0 0,3 0 0,0-4 0,0-1 0,3 1 0,0-4 0,1 2 0,6-7 0,-11 10 0,11-10 0,0 0 0,-8 7 0,8-7 0,0 0-21,0 0 23,0 0-34,7-5 3,-7 5 10,12-7 2,-12 7 3,18-7 1,-6 4 3,1 0 1,0 2 4,3-1 0,0 1 1,1 1 1,2 3 1,-1-1-3,0 2 7,-1 1 1,1 0-4,-4 3 36,1-1-26,-3 2 43,-1 0-20,-3 1 22,-2-1-54,-2 1 0,-1 1 0,-3-11 0,-3 20 0,-1-8 0,-2 0 0,-2-2 0,-3 1 0,-3 0 0,-3 0 0,-1 1 0,-2-4 0,-2 4 0,0-4 0,-1 1 0,-1-2 0,1 0 0,0-1 0,1-1 0,0-1 0,2 0 0,2-1 0,2-1 0,-1-1 0,0-1 0,4-3 0,0 1-367,1-3-222,2 2-195,-2-2-226,5-2-710,0 0-1400</inkml:trace>
  <inkml:trace contextRef="#ctx0" brushRef="#br0" timeOffset="2619.062">10462 5211 157,'0'0'940,"7"-12"-153,-7 12-49,7-15-104,-1 6-3,-3 1-21,4-2-70,-2 3-44,0-2-22,0 3-29,0-2-40,-5 8-35,8-10-46,-8 10-54,6-8-51,-6 8-68,0 0-151,7-7 0,-7 7 0,0 0 0,0 14 0,0-14 0,-6 19 0,3-8 0,-5 4 0,2 1 0,-2 1 0,-1 0 0,-1 1 0,1 0 0,0-1 0,-1 2 0,1-3 0,0 1 0,1-4 0,-1 2 0,2-3 0,0-1 0,2 0 0,-1-2 0,2-1 0,4-8 0,-8 14 0,8-14 0,-5 12 0,5-12 0,0 0 0,0 0 0,3 10 0,-3-10 0,0 0 0,14 2 0,-14-2 0,19-4 0,-8 2 0,6-1 0,-2 2 0,4-1 0,2-2 0,3 1 0,-1-1 0,3 1 0,1 0 0,-1 1 0,1 0 0,0-1 0,0 1 0,-3-1-35,2 3-97,-3-3 45,-2 2-30,-1 0 47,-1-1-45,-1 1 63,-4 1-46,-1-1 71,1 0-41,-14 1 55,22-2-51,-22 2 59,16-1-46,-16 1 54,15-1-45,-15 1 43,10-3-37,-10 3 46,0 0-48,11-8 50,-11 8-49,0 0 42,1-11-32,-1 11 51,-3-10-52,3 10 12,-6-12 0,1 6 8,0-2 4,0 1 13,-3-1 17,3 1 25,-1 0 20,-1 0 58,1-1-26,-2 3 10,2-2-1,-1 2 18,0-2 20,7 7 6,-13-9-75,13 9-81,-10-5 0,10 5 0,0 0 0,-16 4 0,16-4 0,-9 14 0,5-6 0,1 2 0,0 5 0,0 0 0,1 1 0,1 0 0,1 2 0,-3-1 0,3 1 0,0 0 0,0-1 0,3 2 0,-2-1 0,0-1 0,0 1 0,-1-1 0,3-1 0,0 1 0,-2-2 0,3 1-717,-2 0-303,2-2-1012,0 2-1789</inkml:trace>
  <inkml:trace contextRef="#ctx0" brushRef="#br0" timeOffset="3348.765">12926 5195 784,'0'0'830,"5"-13"-83,-5 13-118,2-15-21,-2 15-30,0-13-58,0 13-27,0-13-43,0 13-35,-4-10-45,4 10-58,0 0-35,-7-10-42,7 10-34,0 0-16,-14 0-30,14 0-20,-9 8-12,1-1-13,2 1-76,0 1-34,1 1 0,1 0 0,0 1 0,1 1 0,3 0 0,-2 0 0,2 1 0,0 0 0,2 0 0,1 1 0,3 1 0,1-1 0,4 0 0,1 2 0,1-2 0,3-1 0,2 1 0,-3-2 0,4 2 0,2-3 0,-2 0 0,-1 2 0,-1-3 0,0-1 0,-2 0 0,-1-1 0,-3 1 0,0-2 0,0 1 0,-4-3 0,0 2 0,-7-7 0,9 12 0,-9-12 0,2 12 0,-2-12 0,-11 12 0,6-7 0,-8 0 0,-1 0 0,-3-1 0,-2 2 0,-6-2 0,-1-2 0,0-1 0,-2-1 0,1 0 0,0 0 0,0-3 0,0 1 0,4-1 0,-2-3 0,2 2 0,4-2 0,3-2 0,-2-1-352,5-1-226,4 0-132,4 1-134,-1 1-957,3-4-1504</inkml:trace>
  <inkml:trace contextRef="#ctx0" brushRef="#br0" timeOffset="3661.084">12912 5119 894,'0'0'966,"-6"-8"-115,6 8-88,0 0-55,-4-7-84,4 7-77,0 0-65,8-9-26,-8 9-46,23-5-57,-7 3-26,6 1-29,3-2-22,4 2-40,2 1-236,1-1 0,3 1 0,4-2 0,-7 2 0,-1 0 0,1 0 0,1-1 0,-6 1 0,0 0 0,-3 0 0,-3-1 0,-1 1 0,-2 0 0,0 0 0,-5 0 0,-1-3 0,-12 3 0,22 0 0,-22 0 0,18-2 0,-18 2 0,0 0 0,13-2 0,-13 2 0,0 0 0,0 0 0,0 0 0,0 0 0,0 0 0,0 0 0,-8-5 0,8 5-717,-9 5-231,9-5-1106,-14 9-1817</inkml:trace>
  <inkml:trace contextRef="#ctx0" brushRef="#br0" timeOffset="4355.115">15287 5145 28,'5'-9'798,"-1"-1"-137,1 1-46,-1-1-88,1 0-29,1 1-12,-2-1-19,0-1-42,1 2-48,-1 0-1,-4 9 2,5-17-8,-5 17-42,2-15-66,-2 15-16,-2-13-30,2 13-36,-5-8-24,5 8 24,0 0-21,-20 4-5,8 3 4,2 2-12,-5 4-146,-2 4 0,2 4 0,-2 1 0,-1 3 0,3 0 0,-2 6 0,4-5 0,1 3 0,2 0 0,2-2 0,2-2 0,3 1 0,2-4 0,2 2 0,2-1 0,4-1 0,0-2 0,3-1 0,4-2 0,0-2 0,2-3 0,2-1 0,0 0 0,5-6 0,-6-1 0,3-2 0,0-2 0,-3-1 0,2-3 0,-3 0 0,0-1 0,-3-3 0,-1-1 0,-1-3 0,-3 2 0,-2-3 0,-2 0 0,-1-1 0,-3 2 0,-4-3 0,0 2 0,-2-1 0,-3 2 0,-3 2 0,1 1 0,-1-1 0,-3 5 0,-1 1 0,-1 2 0,0 2 0,0 1 0,-2 3 0,0 2 0,-1 4 0,1-1 0,0 4-328,3 0-327,3 2-169,1 2-204,2-1-665,5 0-1369</inkml:trace>
  <inkml:trace contextRef="#ctx0" brushRef="#br0" timeOffset="5200.399">17692 5087 837,'0'0'781,"0"0"-69,-15-3-101,15 3-62,-11-4-57,11 4-30,-10-2-65,10 2-18,-12-7-56,12 7-18,-12-8-16,12 8-35,-15-7-14,7 2-14,8 5-27,-15-6-24,15 6 10,-16-9-11,9 5-13,7 4-30,-17-9-11,9 3 9,-1 2-69,-1-1-60,10 5 0,-16-8 0,7 3 0,-2 1 0,2 1 0,2-1 0,7 4 0,-14-6 0,14 6 0,-10-4 0,10 4 0,-10-3 0,10 3 0,0 0 0,0 0 0,0 0 0,0 0 0,0 0 0,21 0 0,-7 2 0,3 0 0,3 0 0,7 2 0,1-1 0,5 1 0,3-1 0,0 0 0,0-1 0,1 1 0,0-2 0,-5-1 0,0 0 0,-2 0 0,-2-2 0,-2 0 0,-4 0 0,-2 1 0,-1-3 0,-3 3 0,-2-2 0,-3-1 0,-2 0 0,1 0 0,-10 4 0,9-11 0,-9 11 0,0 0 0,2-12 0,-2 12 0,-7-8 0,7 8 0,-12-3 0,12 3 0,-15-1 0,5 3 0,-3 4 0,2 2 0,-6 4 0,3 1 0,-5 7 0,1 1 0,-1 3 0,-1 3 0,-1 2 0,2-1 0,0 2 0,3 2 0,2-5 0,3 1 0,1 1 0,-2 0 0,5 0 0,0 0 0,1 0 0,1-3 0,1-1 0,0 0 0,1-1 0,1-3 0,1 0 0,-1-3 0,1-1 0,1-5 0,0 0-84,-1 0-341,1-12-84,-2 19-79,2-19-97,0 0-104,-1 14-829,1-14-1274</inkml:trace>
  <inkml:trace contextRef="#ctx0" brushRef="#br0" timeOffset="5403.515">17554 5329 832,'0'0'804,"-6"-9"-75,6 9-117,0 0-40,-3-13-64,3 13-33,7-8-75,-7 8 5,17-10-34,-2 7-32,2-4-40,8 2-5,-1 2-67,9-2-48,-1-1-36,1 2-31,0 0-17,1 2-95,-4-1-63,0 1-74,-1-1-140,-1 3-81,-1-2-165,-4 2-173,0 2-215,0-4-498,-1 2-1012</inkml:trace>
  <inkml:trace contextRef="#ctx0" brushRef="#br0" timeOffset="6279.03">20000 5345 651,'0'0'769,"8"-11"-87,-8 11-42,7-12-105,-3 3-45,-4 9-25,6-17-19,-3 9-82,-2-4-16,-1 12-62,0-22 7,-1 10-12,-2 2-40,1-2-3,-3 1-28,0-2-25,-2 1-24,-1 2-19,-2-1-8,0 2-25,-1 0-10,-3 2-20,1-3-13,-4 5-12,2-1-7,-3 1-15,3 2 2,-3 3-12,2 0-5,1 0-7,0 2 0,-2 4-5,3 0 0,-1-1 4,3 5-11,0-2 4,2 2-1,4 1-1,1 1 31,2 1-31,3 0 0,3 2 0,3 2 0,3 0 0,2 2 0,6 1 0,1 2 0,0-3 0,4 1 0,-2 1 0,1-3 0,-1 1 0,1 0 0,-3-1 0,-2-4 0,-2 1 0,0-2 0,-5-1 0,0 1 0,0-4 0,-4 1 0,-2 0 0,-3-10 0,-2 16 0,-3-8 0,-2-1 0,-2 1 0,-3-3 0,-3 0 0,0 0 0,-2-1 0,0-2 0,0-1 0,0 0-9,3-1 7,0-1-3,0 0-3,1-2 4,2-1-2,2-1-5,1 0-5,0-4 1,8 9-2,-4-15 2,7 5 2,3 1-2,3-2 12,2-1-14,5-1 30,1 0-34,6-1 35,2-2-34,1 0 28,2 1-20,-1-1 48,2-3-57,-4 3 41,-3 0-37,1 2 37,-2-1-30,-6-1 17,0 0 16,-4 0 13,-1-1 0,-5 2 6,0-1-40,-5 1-2,-2-2 0,-6-2 0,-2 1 0,-7-1 0,-1 2 0,-3 0 0,-4 0 0,1 2 0,1 4 0,0-1 0,1 4 0,2-1 0,-2 2 0,4 2 0,3 2 0,1 1 0,2-1 0,12 3 0,-21 3-308,12 1-200,9-4-176,-12 10-208,12-10-938,-10 10-1538</inkml:trace>
  <inkml:trace contextRef="#ctx0" brushRef="#br0" timeOffset="7311.381">1873 6327 209,'0'0'833,"-14"-3"-141,14 3-33,-9-3-17,9 3-34,-8-5-17,8 5-43,0 0-28,-13-7-14,13 7-26,0 0-34,-9-5-20,9 5-29,0 0-28,-7-4-104,7 4-265,0 0 0,0 0 0,0 0 0,0 0 0,-12 4 0,12-4 0,-5 15 0,3-5 0,2 4 0,-3 1 0,2 4 0,-2-1 0,1 0 0,2 4 0,0-3 0,-2 1 0,2 1 0,0-1 0,0-1 0,0 1 0,2 0 0,-2-4 0,2 1 0,-1 0 0,-1-3 0,2 1 0,-1-5 0,0 2 0,1-3 0,-2-9 0,2 18 0,-2-18 0,0 13 0,0-13 0,3 13 0,-3-13 0,0 0 0,2 10 0,-2-10 0,0 0 0,0 0 0,0 0 0,0 0 0,0 0 0,0 0 0,0 0 0,4-10-625,-4 10-339,0 0-1115,0 0-1843</inkml:trace>
  <inkml:trace contextRef="#ctx0" brushRef="#br0" timeOffset="8242.548">1787 7846 520,'0'0'808,"0"0"-126,-14-5-31,14 5-102,-6-6-21,6 6-35,-5-8-45,5 8-61,-4-10-11,4 10-45,-2-13-25,2 13-28,4-14-33,0 5-18,1-2-16,1 2-20,1 0-2,2-3-15,0 4-14,1-2-10,3 3-8,-2-1 3,3 4-145,-3-2 0,3 2 0,-1 3 0,-13 1 0,23-2 0,-13 5 0,1 1 0,-3 2 0,1-1 0,-3 5 0,1-1 0,-4 3 0,-1 1 0,-2 1 0,-3 3 0,-3 3 0,0 1 0,-6 3 0,-2-1 0,1 1 0,-2-1 0,-1-1 0,-1-1 0,0-1 0,0-1 0,3-4 0,-1 1 0,2-3 0,1-3 0,1 1 0,1-1 0,0 0 0,2-5 0,1 2 0,1 0 0,6-7 0,-10 10 0,10-10 0,-9 5 0,9-5 0,0 0 0,0 0 0,0 0 0,0 0 0,19-3 0,-11-1 0,5 0 0,3 0 0,2 0 0,0-1 0,6 0 0,-1 1 0,3-1 0,-2-1 0,2 2 0,-1-1 0,1 3 0,-1-2 0,0 1 0,-6-1 0,-1 2 0,0 0 0,0 0 0,-6 1 0,1 0 0,-13 1 0,19-2 0,-19 2 0,17-3 0,-17 3 0,13-1 0,-13 1 0,12-1 0,-12 1 0,0 0 0,12-3 0,-12 3 0,0 0 0,0 0 0,0 0 0,0 0 0,0 0 0,0 0 0,0 0 0,0 0 0,0 0 0,0 0 0,0 0 0,0 0-55,-14 0-651,14 0-129,-11 5-178,11-5-750,-13 6-1455</inkml:trace>
  <inkml:trace contextRef="#ctx0" brushRef="#br0" timeOffset="9121.007">1648 8810 766,'-12'1'689,"12"-1"-37,0 0-23,-10-2-83,10 2-16,0 0-43,0 0-52,-12-7-33,12 7-44,0 0-37,0 0-33,-2-12-32,2 12-41,4-10-25,-4 10-24,10-12-18,-10 12-15,12-12-23,-5 9 1,0-3-4,5 3-16,-1 1 0,-11 2-14,24 1-8,-12 0-8,0 4-4,1-1-10,1 2 1,-2 3-18,-1-1 2,-1 1-7,-2 3-7,0 0-12,-4 0-6,1 3 0,-5-2 0,0 1 0,-3 2 0,-1 1 0,-1-2 0,-3 4 0,1-2 0,-1-3 0,-1 3 0,0-2 0,1-3 0,0 0 0,0-2 0,3-1 0,-3 1 0,2-3 0,6-7 0,-9 12 0,9-12 0,-7 8 0,7-8 0,0 0 0,0 0 0,0 0 0,0 0 0,0 0 0,0 0 0,8-14 0,0 8 0,2 0 0,-1 0 0,2-1 0,3 0 0,-1 1 0,3 0 0,-1 1 0,0 2 0,1-1 0,-2 1 0,-1 3 0,-13 0 0,24 3 0,-13-1 0,1 1 0,-4 3 0,0-1 0,0 2 0,-2 1 0,-3 0 0,-3-8 0,4 18 0,-4-18 0,-2 22 0,-1-11 0,-4 1 0,0 1 0,-3 0 0,-1-1 0,-5 2 0,1-2 0,-4 1 0,-1-2 0,1 0 0,-2-1 0,-2-1 0,-2-1 0,3-1 0,-2-1 0,-2-1 0,2-2 0,2 0 0,2-2 0,-2 0 0,3-2 0,-2-2 0,1 1 0,3-2 0,-2 1 0,4-2 0,-2 3 0,5-3 0,0 3 0,3-2-324,0 0-324,9 4-170,-15-4-220,15 4-657,-9-5-1372</inkml:trace>
  <inkml:trace contextRef="#ctx0" brushRef="#br0" timeOffset="10252.52">1735 10089 506,'0'0'892,"6"-7"-137,-6 7-56,8-10-52,-8 10-49,5-7-64,-5 7-32,0 0-61,6-9-48,-6 9-70,0 0-54,0 0-43,0 0-33,0 0-22,0 0 14,0 0-3,0 0-6,-2 15 10,-1-4-12,-2-1-35,-1 4-139,-1 1 0,-1-1 0,1 5 0,-3-2 0,1 2 0,-1-2 0,1 1 0,-2-1 0,2-1 0,2-2 0,-3-1 0,2-1 0,2 0 0,-2-2 0,-1-1 0,4 1 0,0-3 0,0 1 0,5-8 0,-10 12 0,10-12 0,-7 7 0,7-7 0,0 0 0,-10 6 0,10-6 0,0 0 0,0 0 0,-4-9 0,4 9 0,2-11 0,-2 11 0,6-9 0,-6 9 0,11-9 0,-11 9 0,12-8 0,-12 8 0,15-6 0,-3 4 0,-12 2 0,21 0 0,-7 0 0,-1 2 0,1-2 0,2 2 0,3 2 0,-3-1 0,3 2 0,2-2 0,-2 1 0,2 1 0,0-2 0,-4 2 0,4-1 0,-1-2 0,-4 1 0,3 0 0,-3 1 0,2-1 0,-3 1 0,-1-3 0,-1 1 0,1-1 0,-3 1 0,-11-2 0,21 2 0,-21-2 0,15 0 0,-15 0 0,15 0 0,-15 0 0,13-4 0,-13 4 0,8-4 0,-8 4 0,10-8 0,-10 8 0,4-10 0,-4 10 0,3-12 0,-3 12 0,-2-16 0,2 16 0,-5-18 0,1 8 0,-2 0 0,2 0 0,-1 1 0,-1 0 0,0-1 0,0 3 0,-1 1 0,0-1 0,1 1 0,6 6 0,-14-7 0,14 7 0,-13 0 0,13 0 0,-14 7 0,6 0 0,3 2 0,-1 3 0,0 1 0,3 3 0,0-1 0,1 4 0,0-2 0,1 2 0,2 2 0,-1-1 0,0 2 0,2 0 0,0 3 0,1-3 0,-3 0 0,0-3 0,2 1 0,-2 0 0,1-2 0,-1 0 0,0-1 0,-1-5 0,1 2 0,0-2 0,0 0 0,0-12 0,0 18 0,0-18 0,-2 15 0,2-15 0,0 12 0,0-12 0,-2 12 0,2-12 0,0 0 0,-7 8 0,7-8 0,0 0 0,0 0 0,0 0-445,-14 1-436,14-1-153,0 0-806,-13-5-1550</inkml:trace>
  <inkml:trace contextRef="#ctx0" brushRef="#br0" timeOffset="11051.172">1620 11568 346,'0'0'616,"6"-15"-62,-6 15-32,4-15-39,-4 15-1,3-12-42,-3 12-51,2-15-13,-2 15-11,3-14-13,-3 14-32,1-12-27,-1 12-9,0 0-15,0-14-32,0 14-41,0 0-28,0 0-31,-4-11-20,4 11-12,0 0-18,-13 8 3,7 0-17,1-1 7,0 3-17,-2 1-11,0-1-10,0 2-6,0 0-9,3 0-9,-1-1-3,1-1-3,-1 1-4,2-4-1,1 4 3,2-11-2,-4 15 0,4-15 2,0 13-3,0-13 1,4 12-7,-4-12 3,7 11-4,2-6 4,-9-5 6,16 9-8,-6-5-2,0 0 1,2 1 2,-1-2-3,4 2 3,1-1-3,-2 0 0,1 1-1,-1 0-1,2 1 2,-1-1 0,-1-1 2,-1 2-3,-4 1 9,3-2-6,-3 1 2,-1 2 8,0-3 41,-3 3-17,-5-8 7,8 13 9,-8-13 15,5 13 10,-5-13-13,-3 15-29,3-15-35,-5 14 0,0-7 0,-3 0 0,-1 3 0,0-4 0,-3 3 0,-1-2 0,0 0 0,-5-1 0,5 1 0,-3-1 0,-2-1 0,0 0 0,3-1 0,-2-1 0,-1-1 0,3-1 0,1-1 0,1-1-48,-1-1-227,1-2-85,1-4-105,1-1-109,5 0-147,-1-2-167,2-3-653,4 1-1177</inkml:trace>
  <inkml:trace contextRef="#ctx0" brushRef="#br0" timeOffset="11379.282">1608 11478 407,'0'0'967,"0"0"-127,0 0-120,0 0-90,0 0-81,0 0-66,6-10-31,-6 10-4,16-7-36,-5 4-22,5-1-46,-2-3-13,4 2-22,1-2-5,2 1 0,0-1-23,0 3-261,-2-2-20,-1 1 0,0 1 0,1-1 0,-3 1 0,1 0 0,-3 0 0,1 0 0,-2 2 0,-2-2 0,0 1 0,-2 2 0,-9 1 0,18-5 0,-18 5 0,14-3 0,-14 3 0,11-4 0,-11 4 0,9-3 0,-9 3 0,0 0 0,12-3 0,-12 3 0,0 0 0,0 0 0,0 0 0,0 0 0,0 0 0,0 0 0,-7 13 0,2-7-170,-1 2-600,-2 5-122,-3 0-238,4 1-525,-3 1-1318</inkml:trace>
  <inkml:trace contextRef="#ctx0" brushRef="#br0" timeOffset="12175.359">1661 12726 16,'10'-4'897,"-2"-3"-144,0 3-57,-2-2-63,3-1-67,-3 1-23,-6 6-61,10-12-44,-10 12-10,9-14-42,-9 14 2,6-12-50,-6 12-43,3-13-40,-3 13-36,-1-11-16,1 11-27,-6-9-11,6 9-23,-11-8-11,11 8-90,-16-2-41,4 3 0,-2 2 0,-1 2 0,-3 3 0,0 1 0,0 5 0,-2 3 0,0 4 0,2 1 0,3 0 0,-1 3 0,4-1 0,1-1 0,2 0 0,3-1 0,4 0 0,1-1 0,1-3 0,2 0 0,1 0 0,4 1 0,3-5 0,2 3 0,1-5 0,3 0 0,1-4 0,0-3 0,0 1 0,2-3 0,-3-2 0,3-2 0,2 1 0,-4-3 0,0-1 0,1 0 0,-5 0 0,3-1 0,-5-2 0,0 3 0,-2-2 0,-2-2 0,-7 8 0,9-13 0,-9 13 0,2-13 0,-2 13 0,-5-16 0,5 16 0,-13-13 0,3 7 0,0 2 0,-4 0 0,1 0 0,-1 4 0,-1 0 0,-3 0 0,0 3 0,0 1 0,0 3 0,0 0 0,3 3-86,-1 2-407,4 3-118,-1-1-179,1 3-168,6-3-703,-2 1-1330</inkml:trace>
  <inkml:trace contextRef="#ctx0" brushRef="#br0" timeOffset="13031.237">1578 13697 440,'0'0'699,"0"0"-82,0 0-36,-4-10-43,4 10-81,0 0-16,-5-10-54,5 10-21,-7-9-45,7 9-28,-9-10-37,9 10-13,-10-12 10,10 12-23,-13-12-19,13 12-30,-12-8 16,12 8-33,-13-11-17,13 11-19,-13-6-20,13 6-15,-12-5-11,12 5-14,-10-6-24,10 6 0,-7-3-9,7 3-10,0 0-17,0 0 4,0 0-10,0 0 12,0 0-11,0 0-4,1 10 5,-1-10-3,15 10 0,-6-4 1,2-1 4,1 1 1,4 1-4,-1-2-1,2 0 1,0 0-1,2-1-1,-2-1 0,1 1 2,0-1-1,0-3 0,0 2 0,-2-2 1,1 0 1,-5-2 0,3 2 0,-1-2 3,-3 1 1,1-2 2,-2 1-3,-10 2 3,17-6-3,-17 6-1,13-6 5,-13 6-2,10-7-1,-10 7-1,5-8-1,-5 8 6,0 0 8,6-9-2,-6 9 0,0 0-8,0 0-1,-6-9-2,6 9-7,0 0-1,-13 1 0,13-1-2,-9 10 3,3-5-7,-3 4-1,1 2 6,0 3 6,-2 1-2,3 5 4,-3-2-5,3 5 1,-2 2 4,0 2 2,3 1 3,-1 0-4,0-1-4,0-2 0,3 0-1,0 0 2,1-3-5,0 2 6,0-3-7,2-1 1,-1-1 3,1 0-3,-1-2-14,0 0-7,2-1-46,-2-3-24,2-1-14,-1 1-47,0-1-38,1-12-37,-2 19-62,2-19-38,-1 17-20,1-17-78,-1 14-50,1-14-28,-3 13-80,3-13-155,-6 9-323,6-9-678</inkml:trace>
  <inkml:trace contextRef="#ctx0" brushRef="#br0" timeOffset="13265.608">1457 14117 710,'0'0'723,"-6"-7"-77,6 7-44,-5-9-65,5 9-55,0 0-61,-6-8-48,6 8-24,0 0-40,3-11-5,-3 11-24,11-7-5,-2 3-47,1-2 10,6 2-56,1-1-7,-1 0-44,8 0-26,-1-2-25,0 1-10,1 0-25,1 0 2,0-1-44,2 1-84,-2 0-62,-1 1-75,1-1-94,-1-1-88,-2 2-135,-6 4-112,0-2-930,0 1-1224</inkml:trace>
  <inkml:trace contextRef="#ctx0" brushRef="#br0" timeOffset="14381.15">1756 15256 494,'15'0'675,"-15"0"-57,0 0-33,11-4-83,-11 4-28,6-7-33,-6 7-37,6-7-47,-6 7-20,2-10-18,-2 10-29,0 0 4,4-15-5,-4 15-15,-1-11-39,1 11-14,-3-12-43,3 12-27,-9-11-36,3 4-8,-2 1-23,8 6-10,-17-8-23,5 5-6,1 1-10,11 2-10,-27 0-5,11 1 2,-1 3-14,1-1 5,-2 4-13,0 0 4,0 0-4,2 1 3,3 0-7,-1-1 2,1 4-7,2-2 14,2 0-10,0 2 5,2 1-4,3 0 5,2-2-7,2 2 7,1-2-1,2 4 3,3-1 0,1-1 1,5 2-1,0-2 1,2 2 2,2-2-4,1 0 0,2-1 5,-1 0 0,3 1-3,-2-2 2,1 1-6,-4 0-1,4-1 4,-5 0-5,2 2-2,-6-3 6,1 0 3,-2 3-1,-2-4 2,-2 4-4,-1-2 3,0 0-5,-5-10 2,3 19 0,-4-8 1,-2 0 1,-1-1-7,-3 1 7,0 2-1,-2-4 0,-1 4-3,-3-3 8,2-2-5,-3 0-3,2 1-2,-3-2 0,2-2 5,-2 0-3,3-1-3,1-3-28,-3-1 34,14 0 7,-25-5-2,14-1-8,1-2 3,-2-4-4,4 0-2,3-2-5,1-5-1,3 1-1,4-5-2,1-2-4,2 3 7,5-4-4,2 1 16,1 0-12,3 2 6,1 3-4,-2-1 11,4 3 1,-4 4 12,1 0 0,-3 3 17,0 0 5,-2 2 11,0 1 22,-3 1 29,0 2 8,-1-1-79,1 1-30,-9 5 0,10-9 0,-10 9 0,10-7 0,-10 7 0,10-5 0,-10 5 0,0 0 0,9-8 0,-9 8 0,0 0 0,7-6 0,-7 6 0,0 0 0,0 0 0,0 0 0,9-4 0,-9 4 0,0 0 0,0 0 0,0 0 0,0 0 0,0 0 0,0 0 0,0 0 0,0 0 0,0 0 0,0 0 0,0 0 0,0 0-393,-10-5-506,10 5-169,0 0-772,0 0-1550</inkml:trace>
  <inkml:trace contextRef="#ctx0" brushRef="#br1" timeOffset="36130.626">10701 6129 208,'0'0'515,"0"0"-95,9-8-30,-9 8-49,0 0 9,7-10-26,-7 10-11,0 0 17,6-8 11,-6 8-45,0 0 27,5-7-33,-5 7-4,0 0-8,0 0-26,0 0 14,4-10-47,-4 10 26,0 0-50,0 0 34,-5-8-10,5 8-39,0 0-14,-8-6-12,8 6-8,0 0-6,-11-6-24,11 6-14,-12-3 10,12 3 5,-13-1-10,13 1-14,-12-1-9,12 1-40,-17 1-44,17-1 0,-16 3 0,16-3 0,-18 5 0,8-2 0,-1 2 0,2-1 0,-5 3 0,4 0 0,-2 1 0,0 1 0,0 1 0,-2 2 0,3 2 0,-2 0 0,0 0 0,3 2 0,-2 1 0,2 1 0,1 0 0,0-1 0,0 3 0,3 1 0,1-1 0,1 2 0,1-1 0,2 3 0,0 1 0,2-2 0,0-1 0,2 3 0,-1-3 0,4 2 0,-1-2 0,0-1 0,4 1 0,-2-1 0,2-3 0,0 2 0,3-2 0,-1-3 0,3 0 0,0-3 0,3 0 0,0 0 0,0-3 0,2-2 0,1 0 0,-1-3 0,-1 0 0,1-3 0,3-1 0,-3 0 0,3-1 0,2-1 0,0-3 0,-1-2 0,2 2 0,-3-2 0,4-3 0,-5 2 0,3-4 0,-2 1 0,-1 1 0,1-5 0,-3 3 0,0-1 0,-2-1 0,0 0 0,-2-1 0,0 1 0,-2-1 0,1-2 0,-4 1 0,-1-1 0,-1-2 0,-2 2 0,-5 0 0,1-2 0,-2 0 0,-2 1 0,1-1 0,-5-1 0,-2-1 0,-1 3 0,0-1 0,-3 2 0,-1 3 0,-4-2 0,1 3 0,-2 0 0,-2 2 0,-1 1 0,-1 2 0,-1 1 0,0 0 0,0 2 0,-1 2 0,2 0 0,1 2 0,1-1 0,0 4 0,0-1 0,1 0 0,2 4 0,0-2 0,2 2 0,2 2-56,1-2-371,1 4-36,4-2-48,2 1-39,1 2-61,0-1-25,4-9-124,0 22-564,3-10-928</inkml:trace>
  <inkml:trace contextRef="#ctx0" brushRef="#br1" timeOffset="36718.055">10903 6544 470,'-9'-5'408,"9"5"-88,0 0-17,-9-5-54,9 5 5,0 0-30,-12-5 21,12 5 2,0 0 17,-9-4-10,9 4 9,0 0 7,-9-5-5,9 5-15,0 0-17,-8-5-15,8 5-18,0 0-9,-8-7-3,8 7-2,0 0-5,-5-12 13,5 12-36,0 0 38,3-13-37,-3 13 52,8-15-57,-2 7 38,1 0 14,1-2-18,2 0 7,3 0-1,3-1-19,-1 0-47,-1 3 17,1 0-132,0 1-13,0 0 0,0 2 0,0 2 0,-2-1 0,1 3 0,0 2 0,-1 3 0,2 0 0,-2 2 0,0 1 0,-2 5 0,-2 0 0,3 3 0,-5 0 0,1-1 0,-2 3 0,1-2 0,-2 1 0,0 0 0,-1 2 0,0-3 0,2 0 0,-2 0 0,2-1 0,-3 1 0,3-2 0,0-2 0,1 1 0,-1-1 0,2 0 0,0 0 0,2-4 0,-1 1 0,0 0 0,1-4 0,0 1 0,-1-1 0,3-1 0,-12-3 0,18 2 0,-18-2 0,18 0 0,-18 0 0,19-2 0,-19 2-422,16-6-136,-16 6-139,18-6-161,-18 6-928,14-10-1483</inkml:trace>
  <inkml:trace contextRef="#ctx0" brushRef="#br2" timeOffset="38835.852">15553 7581 338,'0'-16'444,"0"16"-114,0-13 6,0 13-29,0-13-16,0 13-22,1-17-17,-1 17-11,1-15 9,-1 15 5,3-17 3,-3 17 4,3-15-7,-3 15 11,2-17-21,-2 17 12,0-14-8,0 14-11,0-16-14,0 16-15,-4-14-23,4 14 6,-6-14-2,6 14-26,-9-15-25,3 8 21,-2 1-32,-2 3 38,1-3-34,-2 4 4,-2-1-44,0 2 26,-3 2-35,-1 2 37,0 1-43,0 1 24,-3 2-36,-1 1 20,3 2-4,-2 2-81,-3 3 0,6-2 0,-3 4 0,1 1 0,2 1 0,1 2 0,1 0 0,2 2 0,1 1 0,3 1 0,0 3 0,4-5 0,1 4 0,2-1 0,2-1 0,2 1 0,1-1 0,2 2 0,2-1 0,4 1 0,2-4 0,2-1 0,2 2 0,2-5 0,1 0 0,2-3 0,2-2 0,0 0 0,3-4 0,-3-2 0,1-2 0,0-2 0,2-2 0,0-3 0,0 0 0,0-3 0,-1-2 0,5-2 0,-2-1 0,-2-3 0,-1-1 0,0-3 0,-2 2 0,-1-4 0,-4-2 0,0 0 0,-2-3 0,-3 1 0,-4-3 0,1 0 0,-4 2 0,-3 0 0,0-3 0,-3 2 0,-1-1 0,-4 3 0,-1-3 0,-2 1 0,-3 0 0,-4 0 0,3 2 0,-7 1 0,-1 1 0,-2 4 0,-2 0 0,-2 4 0,-1 1 0,3 3 0,-3 2 0,0 2 0,-1 1 0,0 3 0,-1 1 0,2 2 0,1 3 0,-1 0 0,4 2 0,1 1-87,1 1-293,3 2-81,4 1-31,0 1-149,2 1-25,7-1-136,-2 3-678,2-3-1101</inkml:trace>
  <inkml:trace contextRef="#ctx0" brushRef="#br2" timeOffset="39288.975">15492 7899 388,'0'0'629,"-7"-5"-81,7 5-51,-7-9-37,7 9-58,-7-8-17,7 8-22,-7-9-33,7 9-32,-4-15-34,4 15-13,-2-11-17,2 11-5,3-15-2,1 7 8,1-1-34,1 1 36,2-1-59,-2 0 41,4 2-75,1-1 21,-3 2-16,2 0-32,0 2-6,0 0-2,3 4-10,-2 0-48,1 3 28,3 2-34,-2 3 25,4 5-44,-2-1 30,0 4-41,2 5 28,-2-2-38,-1 5 30,2-1-35,-3-2 26,0 2-33,-2-3 31,1-3-32,0 2 32,0-2-40,0 0 30,1-1-23,1-2 21,0-3-20,3 2 39,-1-4-7,0-1 11,2 1-1,-1-4-6,0-1-5,2-2-3,-1-2-33,0 0 26,1-2-79,-2-2-34,1-1-103,-1 0-120,-4-2-137,0-2-231,0 1-330,-3-3-648,2-2-1338</inkml:trace>
  <inkml:trace contextRef="#ctx0" brushRef="#br3" timeOffset="48134.734">20347 8741 119,'3'-12'603,"-3"12"-87,3-10-76,-3 10-3,0 0-49,0-17-4,0 17 4,-2-12-10,2 12-68,-1-12 1,1 12-35,-5-10-1,5 10 20,-7-11-34,7 11 7,-7-10-51,7 10 35,-13-8-87,13 8 51,-14-7-26,14 7-18,-20-4-15,20 4-20,-25 2-12,14 0 0,-6 1-4,3 2-8,-2 2-28,-1 2 25,-2 0-40,2 4 28,-1-1-45,1 3 24,0 2-35,-2 3-25,3-1-17,1 2 0,2 3 0,1 1 0,1-1 0,2 2 0,3-4 0,-1 2 0,4 0 0,0 1 0,0-1 0,3 1 0,3 0 0,0-2 0,0 1 0,4-1 0,0 0 0,1-1 0,1-1 0,4 1 0,-2-3 0,3-2 0,0 0 0,2-2 0,-2-3 0,4 2 0,-3-4 0,3 2 0,0-4 0,0-2 0,-1-1 0,0-1 0,2 0 0,-1-2 0,1-1 0,2-2 0,-3 1 0,2-4 0,-1-2 0,1 1 0,1-2 0,0-2 0,-2-2 0,0 0 0,-1-1 0,2-5 0,1 1 0,-3-2 0,0-2 0,-1-3 0,-2 1 0,0-2 0,-2 0 0,-2-3 0,-1 1 0,-3-1 0,-2 4 0,-1-1 0,-2 0 0,-2 2 0,-2-1 0,-2 1 0,-3 0 0,0 1 0,-3 1 0,-2 3 0,-3 0 0,-1 1 0,-4 0 0,1 4 0,-2 3 0,0 0 0,-4 1 0,1 5 0,0 0 0,2 2 0,-1 2 0,-2 2 0,3 0 0,-3 2 0,3 4 0,0-2 0,3 3 0,1 1-185,1 1-230,1 1-40,1 0-42,4 1-63,1 1-55,3-1-99,2 1-793,0-1-1135</inkml:trace>
  <inkml:trace contextRef="#ctx0" brushRef="#br3" timeOffset="48572.214">20285 9203 156,'0'0'706,"0"0"-129,-12 0-59,12 0-41,0 0-62,-9-6-97,9 6 29,0 0-66,-9-6 23,9 6-46,0 0 0,-5-10-12,5 10-24,0 0-16,0-15-26,0 15 10,4-13-24,0 4 24,0 1-54,3 0 28,1-1 9,1-1-13,2 2-10,1-3-1,0 2-7,2-1-6,0 0-3,0 2-6,1 1-11,0 0-23,0 2-14,-3 2-8,1 1-23,-13 2 0,26 4-6,-15 1-4,3 1-4,-2 4-9,-1 1 20,1 5-27,-2 0-5,1 1-3,0 1-7,-1 2 7,2-3-2,0 3-3,1-1-5,0 1 0,1-1 0,0-2-3,0-3 6,2 2-12,0-3 18,3-1-25,0 0 32,2-5-24,2-1 16,-1-1-8,0-4-15,0-1-51,2-4-50,2-1-45,-2 0-117,-2-5-103,0 1-97,-2-1-255,3-4-169,-4-3-701,0 0-1254</inkml:trace>
  <inkml:trace contextRef="#ctx0" brushRef="#br4" timeOffset="58392.18">5911 10151 56,'0'0'515,"6"-9"-87,-6 9-47,5-11-60,-5 11-2,7-13-21,-7 13-8,8-14-27,-8 14 15,4-13 4,-4 13-4,3-13-4,-3 13-24,2-13-18,-2 13-22,-1-13-16,1 13 11,-2-15-9,2 15-2,-4-11 9,4 11-24,-9-12 15,9 12-47,-12-8 22,12 8-36,-16-7 30,16 7-21,-18-2-6,18 2-23,-23 0-11,11 2-4,-2 4-52,0 0 11,-1 1-45,0 3 31,-1 2-57,1 2 48,0 1-34,2 3 43,0 1-58,0 2 34,2 1-36,-1 5 44,3-3-49,3 0 48,1 2-49,1-1 48,3 1-52,1 1 53,1 0-50,3 0 47,1 2-4,1 0-7,3-1-1,1-3 2,2 1-8,0-3 2,3-4-1,0 0 1,3 0-26,-1-4 29,2-5-4,1-1-10,1-2 14,2-2-4,1-1 1,-1-3-2,2-3-2,0-2 4,2-1-2,2-4-9,1-2-18,-1-2 35,3-4-49,-5 1 51,2-4-43,-3-1 59,-1-3-55,-2-1 45,-6 2-44,-1-2 46,-2-4-47,-2 1 47,-3-1-43,-1-1 41,-5 0-42,-1 2 39,-4 1-39,0-4 42,-5 2 1,-2-1 4,-2 4 14,-2-1-2,-5 2-12,0 3 8,-2 2-34,-2 3 45,-3 2-33,0 1 14,-2 4-4,2 3-7,-2 4-4,2 1-6,-3 0 1,1 4-2,-1 3-3,-2 2 1,1 3-11,2 4-70,1-1 26,1 2-71,2 2 14,3 0-68,3 1-30,0 3-54,6-3-51,2 1-46,1-2-83,4 1-47,2-1-73,0 0-120,4-1-591,0 1-879</inkml:trace>
  <inkml:trace contextRef="#ctx0" brushRef="#br4" timeOffset="58864.287">6027 10510 672,'0'0'704,"-9"-5"-102,9 5-58,-5-8-77,5 8-32,-4-11-50,4 11-49,-1-16-44,1 16-43,1-16-24,-1 16-14,4-22-23,-1 13-17,-1-1-17,2-2-15,2 3-11,1-1-7,-1-1-14,2 1-10,2 1-21,-2 1-13,-1 1-16,2 2-15,1 1 3,1 2-6,-11 2-4,20 2-1,-8 3-6,0 5-1,0 0-5,0 4-2,0 2-3,-3 2 30,0 1-38,1 1 35,-1 0-43,-1 0 34,0 2-40,-1-2 33,1 0-33,0-1 30,2 0-28,-3 0 35,2-3-37,0 0 36,4-2-37,-3-2 40,3-1-35,0-3 37,0-1-38,3-3 42,0-2-41,2 1 46,-1-3-34,1-3 77,0-1 15,-1 0 7,1-3-5,-1 1-10,-1-1 6,-1 0 1,-1 0 11,-1-1 4,0 0-3,-3 1-14,1-2-13,-3 4-9,-1-3 3,-1 3-25,-6 5-9,10-10-6,-10 10-3,7-10-25,-7 10-3,0 0-17,3-10-47,-3 10-29,0 0-46,3-12-80,-3 12-112,0 0-125,0 0-101,-4-7-150,4 7-235,0 0-538,0 0-1105</inkml:trace>
  <inkml:trace contextRef="#ctx0" brushRef="#br5" timeOffset="62662.907">17867 11404 725,'-1'-14'574,"1"14"-66,-3-11-41,3 11-29,-2-14-27,2 14-9,-4-13-34,4 13-37,-4-12-41,4 12-17,-6-13 7,6 13-17,-7-12-30,7 12-25,-10-11 27,10 11-59,-11-12 18,3 7-39,8 5 29,-17-6-66,7 3 27,0 0-47,10 3 30,-25 1-45,12 2 24,-3 1-49,0 2 23,0-1-36,-3 5 28,1 1-40,0 1 34,0 1-3,3 2-8,-3 3-16,3 2-8,1-1-10,1 4-19,0 0 24,6-1-29,-1 2 32,1-2-36,1 1 32,2 3-36,3-3 37,1 0-35,3-1 25,-1 2-26,4-3 29,2 1-32,0-2 31,4-2-28,0 1 30,5-4-38,1-3 40,5 4-36,1-8 34,4 0-33,-2-2 33,2-4-34,2-2 26,1-1-25,5-3 31,-2-2-30,1-2 30,-2-1-27,4-4 27,-2-3-29,-3-1 34,-2-1-35,-2-3 35,-2-1-37,-4 1 35,-4-1-15,-2-1-7,-2-1 0,-1-1 0,-3 1 0,-3 1 0,-1 0 0,-4 1 0,-2 1 0,-2 1 0,-3 1 0,-3-3 0,-1 2 0,-5 3 0,-3-2 0,-2 3 0,-3 1 0,-2 2 0,-3 4 0,-1 0 0,2 3 0,-3 2 0,1 0 0,-1 2 0,1 4 0,-1-1 0,2 2 0,1 0-11,2 1-117,1 1-87,2 2-27,5-2-102,0 3-42,5 1-77,1 0-86,0 3-71,4-1-153,2-1-644,2 3-1025</inkml:trace>
  <inkml:trace contextRef="#ctx0" brushRef="#br5" timeOffset="63116.808">17794 11730 428,'0'0'809,"0"0"-135,-11 2-58,11-2-89,0 0-55,-8-10-64,8 10-54,-4-11-40,4 11-37,-1-13-12,1 13-29,5-18 1,-2 7-34,-1 2 30,3-4-66,0 1 43,3-1-64,1 1 50,1 0-5,1 1-7,1 1-7,0-1-20,-1 3-27,2-1-26,-1 3-21,-1 1-14,1 4-12,-12 1-11,21 3-4,-10 3-6,-2 2-32,1 5 31,-1 3-37,0 2 27,-2 2-30,1 2 23,0-1-33,-2 1 33,4 0-33,-2-1 39,3 4-38,2-2 30,0 0-32,2-1 32,1-4-30,1 2 31,0-8-34,1 3 33,1-5-24,4-1 24,-1 1-24,2-5 30,-1 0-24,1-3 34,-1 0-32,0-2 0,-2 0 0,1-2 0,-3 1 0,-1-1 0,-2 0 0,-2 0 0,-1-1 0,-1 1 0,-1 0 0,-1-2 0,-10 4 0,14-6 0,-14 6 0,13-7 0,-13 7 0,9-8 0,-9 8 0,7-6 0,-7 6 0,6-8 0,-6 8 0,5-9-172,-5 9-387,0 0-164,2-15-167,-2 15-955,3-13-1556</inkml:trace>
  <inkml:trace contextRef="#ctx0" brushRef="#br6" timeOffset="137692.755">3464 12641 459,'0'-13'642,"0"13"-102,-2-12-14,2 12-52,-1-11-34,1 11-46,-2-12-18,2 12-30,-3-11-24,3 11-27,-5-10-27,5 10-9,-9-11-24,9 11-18,-10-10-25,10 10-23,-13-8 28,13 8-39,-18-6-15,8 4-23,10 2-1,-24 0-9,12 0-14,-5 4 12,1 0-19,1 1-8,-6 3-17,3 0-4,-2 4-16,-2 1-5,0 2-8,2 2-2,1 1-12,-1 4 5,3 0-10,1 2 2,2 0-7,1 3-4,3-1 2,1 3 2,4 0-3,1-2 18,3 0-15,2-1-9,3 6 8,1-2-6,3 0 9,2-3-3,0-2-5,3 0-7,2-2 5,2-3-2,1 0 5,1-5 10,-2-2-5,3-2-6,1-1 3,-1-5-2,2 0 1,-2-2-8,1-3 9,2-1-8,1-4 6,1-2 6,4-3 3,-4-1-13,2-2 3,-1-1-1,-2-2 2,-1-2 0,-4 1 16,2-3 63,-4-2-35,-2 0-3,-3-4-2,0 0 1,-3-3 5,-3 0 4,0 0-51,-3 4 0,0-4 0,-5 3 0,1 1 0,-2 0 0,-3 0 0,-2-4 0,-2 5 0,-1-1 0,-1 4 0,-1 2 0,-1 2 0,0 2 0,-1 1 0,-2 3 0,-1 1 0,3 3 0,-3 1 0,0 3 0,0 3 0,-1 2 0,-1 1 0,1 6 0,-3-1 0,0 8 0,2 1 0,1 4-187,0 0-148,4 3-84,3 0-55,-1 1-79,5 1-70,2-4-50,1 2-888,2-1-1204</inkml:trace>
  <inkml:trace contextRef="#ctx0" brushRef="#br6" timeOffset="138212.798">3429 13116 488,'0'0'754,"-10"-12"-132,10 12-65,-11-13-50,11 13-40,-11-12-76,6 5-28,5 7-65,-9-14 0,9 14-33,-6-17-1,6 17-24,-3-18-20,3 18-16,-1-18-24,1 18-5,1-18-17,-1 18-24,4-16-7,-4 16-6,9-17-23,-9 17-9,10-13-20,-10 13-11,13-8-12,-13 8 9,15-3-25,-15 3-2,21 4-9,-10 1-9,1 3 3,1 3-3,1 2-2,-2 1-2,0 2-1,0 0 6,-1 1-7,-2 2 2,1-1-10,0-2-5,-2 1-3,1 0-3,1 0 2,-4-3 0,2-1 46,0 0-57,-2-1 7,3-3 8,-1 2-2,1-3 0,0-1 8,2 1 0,0-4 5,0 1-4,-1-1 5,2-3 17,-12-1 5,24 0 16,-11-1-2,-2-3 19,1 1 12,-1-2 26,2 0 1,0-2 4,-4 3-1,0-2-4,1 1 14,-2-1-62,-2 1-48,-6 5 0,12-10 0,-12 10 0,11-10 0,-11 10 0,6-9 0,-6 9 0,6-6 0,-6 6 0,0 0 0,3-13-7,-3 13-200,0 0-84,0 0-66,0 0-85,-1-11-106,1 11-142,0 0-173,0 0-655,-10-4-1149</inkml:trace>
  <inkml:trace contextRef="#ctx0" brushRef="#br7" timeOffset="149056.327">8446 14037 246,'-4'-15'505,"4"15"-128,-4-13-10,4 13-8,-4-14-26,4 14-15,-2-18-5,2 18 7,-4-17 4,4 17-3,-3-19-19,3 19-2,-4-15-49,1 4 15,3 11-41,-7-17 13,4 8-15,-1 0-15,-1 1-17,-3 1-27,2-3-7,-1 4-21,-2-4-17,-2 3 8,2 0 33,-1 0-62,-3 2 33,0 0-67,-1 1 38,1 0-30,-2 2 9,1 0-40,0 2 22,-3 2-24,-1 0 24,2 2-36,-2 0-11,-1 3-1,-2 3 4,2 1-7,1 0 0,-2 6-14,1-1 15,2 4-2,2 2-4,0 2 1,4 1-3,0 1 5,2 2-9,2 1 8,1 0-12,2 3 2,3-3 0,2 3-4,2 1-1,3-1 37,0-1-44,5 8 39,1-5-35,-2-5 34,6 4-38,-2-6 5,1-2 2,6 3 1,-2-6 4,-1 1-3,3-5 4,2-1 5,-1-2-10,3-2 4,-3-4 2,3 0-1,-1-4 5,3 0 0,-1-3-4,0-2 0,2-2-1,0-1 6,3-4-1,-1-2 0,-1 0 39,0-3-28,-1-1 29,-1-3-25,-1 0 35,-3-3-40,2-3 6,-3 1 1,-2-1 1,-3-3 5,0 1 0,-3-2 16,-2-3-16,-1 1-28,-3-2 0,-3-1 0,1-1 0,-5 5 0,0 0 0,-2 1 0,-1-1 0,-5-1 0,1 0 0,0 6 0,-5-1 0,-1-1 0,-1 6 0,-1 1 0,0 1 0,-3 3 0,-1 2 0,-1 1 0,-3 3 0,2 2 0,-2 1 0,0 4 0,-1 1 0,0 3 0,-2 1 0,-3 3 0,1 4 0,1 0 0,2 1 0,2 1-19,1 2-204,3-2-40,2 0-25,1 1-68,4 1-34,1 0-79,2-1-81,3 2-58,2-4-145,3 2-604,1-2-957</inkml:trace>
  <inkml:trace contextRef="#ctx0" brushRef="#br7" timeOffset="149518.407">8557 14439 191,'-14'2'808,"14"-2"-147,0 0-61,-11-4-69,11 4-54,-7-8-70,7 8-23,-5-9-52,5 9-2,-4-12-40,4 12 2,-2-17-43,2 17 20,2-19-30,1 9-7,-1-2-22,2 2-10,0-2-28,1 2 12,-1 0-44,2-1-14,1 3-18,-1-2-17,2 3-10,-2 0-15,3 0-13,0 3-7,1 0-6,-10 4-7,21-1-8,-10 5-2,3 1-2,-1 2-3,1 3-7,0 2-4,1 1-2,-2 0 0,1 1 1,0 2 26,-2 0-39,2-1 35,-1 2-37,-1 0 28,0-3-30,2 1 1,-2-1 4,-1 1 1,3-2 4,-2-3 2,2 1 24,-2-3 17,4-1 4,-3 0 12,1-3-32,0 0-26,-3-2 0,4-2 0,-2 0 0,0-2 0,0-2 0,0 0 0,1-3 0,-4 1 0,3 1 0,-4-2 0,-2 0 0,1 0 0,1 2 0,-3-3 0,-6 8 0,9-13 0,-9 13 0,7-11 0,-7 11 0,6-12-10,-6 12-462,0 0-112,1-12-167,-1 12-183,0 0-785,-2-9-1401</inkml:trace>
  <inkml:trace contextRef="#ctx0" brushRef="#br8" timeOffset="152350.261">13368 15366 543,'0'0'462,"3"-15"-31,-3 15-40,0-17-16,0 17-35,0-19-30,0 19-7,-3-19-2,1 8 5,0 1-10,0 0-42,2 10 16,-4-17-27,1 9 10,3 8-46,-6-15-4,6 15-43,-12-14 8,5 7-40,1 2 16,-3 0-20,-1 1 3,0 1-32,-3 0 12,1 2-17,1 2 8,-5-1-16,3 3-5,-4 2-5,2 3-7,-5 0 0,4 4-9,-4 1-11,1 4 14,2 3-16,-1 1-18,2 0 9,0 4 4,5 0-13,-2 1 5,4 3-9,4-2-1,-1 4 10,4-4-17,0-1-16,2 0 13,2-1-10,2-1 8,0 0-9,5 3 12,3-5-11,1 0 14,2-2-14,4-1 13,1-4-9,2-2 19,1-3-18,1-2 10,1-4-7,2-1 11,1-3-10,-1-3 19,1 0-9,4-5 10,0-2-4,4-4 6,-1-1-11,-3-6 4,-3 0 3,0-4 6,-4-1 7,-3-2 23,-2-1-6,-3-3 4,-5 3 0,-5-2-52,1 0-9,-4-1 0,-4 2 0,-2-3 0,-3 1 0,0 3 0,-3 0 0,-4 3 0,-2 0 0,-1 3 0,-3 3 0,3 1 0,-4 5 0,1 1 0,0 4 0,-4 1 0,1 2 0,2 3 0,-2 2 0,1 2 0,-2 4 0,1 2 0,-3 1 0,3 1 0,-3 4 0,3 3-12,1-2-320,2 4-57,2-1-37,5 0-77,-1 1-73,4 2-90,3 0-53,1-2-732,2 2-1065</inkml:trace>
  <inkml:trace contextRef="#ctx0" brushRef="#br8" timeOffset="152693.997">13362 15725 342,'0'0'919,"0"0"-179,-9-8-73,9 8-99,-8-9-44,8 9-57,-3-13-86,3 13-35,-3-17-44,3 17-31,3-22-24,-1 11-17,3 0 21,-1 0-25,1-1-3,1-1-27,1 3-14,2-1-25,0 3-4,-2 1-24,4 2-18,-11 5-16,16-4-22,-16 4-15,22 6 3,-11 0-21,3 6-5,-1 2-11,1 3-2,-3 1-8,4 4 9,1-1-8,-2 2 1,2 0-5,0-1 5,1-1 19,0 1-14,-2 0-21,5-4 0,-4 0 0,4-2 0,-2-3 0,0-1 0,2-3 0,-2-1 0,5-2 0,-5-3 0,2-2 0,2-2 0,1-4-103,0 0-234,-1-3-129,0-5-154,-3 1-188,-4-3-1040,3-8-1560</inkml:trace>
  <inkml:trace contextRef="#ctx0" brushRef="#br0" timeOffset="176592.027">22095 1693 888,'0'0'754,"-5"-8"-44,5 8-74,0 0-18,-7-8-47,7 8-76,0 0-69,0 0-58,-9-6-44,9 6-41,0 0-25,-9 5-3,9-5-34,-8 9-9,2-1-32,1 1-32,-2 3-24,1 2-22,-2 1-27,1-2-6,0 3-20,1 0-16,1 0 5,-1-1-7,0 1-24,2-1-76,0-1-121,2-1-138,-2-3-127,1 1-86,0 0-145,3-11-159,-7 17-665,7-17-1140</inkml:trace>
  <inkml:trace contextRef="#ctx0" brushRef="#br0" timeOffset="177123.251">22144 1468 458,'-4'-14'750,"-1"1"-131,0 1-24,-1 0-64,-2 0-46,-1 1-35,-1-1-33,-1 3-78,-3-3 13,-1 2-73,-3 1 10,-1 0-62,0 2 25,-3 1-53,2 3 21,-2 3-64,-5 1 33,-1 4-21,-3 4-23,-6 3-10,0 3-6,2 7 3,0 2-7,2 4-7,1 1-11,2 1-14,2 4-20,2 1 3,3 2-6,3-1-57,1 3-13,5-1 0,1 0 0,4 0 0,4-4 0,4-3 0,3 1 0,4-1 0,1 0 0,7 3 0,2-2 0,4 0 0,4-4 0,4-1 0,2-3 0,3-4 0,2-2 0,3-3 0,0-5 0,1-3 0,-1-4 0,3-3 0,1-1 0,5-6 0,-1 0 0,-1-1 0,-3-4 0,-1-2 0,-2-2 0,-2-2 0,-4-3 0,0-4 0,-6-3 0,0-1 0,-3-5 0,-4 0 0,-2-5 0,-4 0 0,-3-4 0,-4 2 0,-2-3 0,-4 7 0,-3-1 0,-6-2 0,-2 3 0,-3 2 0,-3 4 0,-2 5 0,-1 5 0,-6 3 0,0 1 0,-4 3 0,-1 6 0,-2-1 0,3 6 0,1 0 0,0 3-192,0 3-145,3 0-115,1 3-115,-3 3-150,3 5-224,3-3-638,5 0-1226</inkml:trace>
  <inkml:trace contextRef="#ctx0" brushRef="#br0" timeOffset="177638.862">22849 1745 532,'0'0'1151,"-10"-6"-162,10 6-82,0 0-59,-9-5-157,9 5-109,0 0-70,0 0-64,0 0 32,-5 10-59,5-10-41,3 19-130,-3-6-250,2 3 0,0 2 0,-2 2 0,1 0 0,0 3 0,-1-1 0,1-2 0,-1 0 0,-1 1 0,1-1 0,0-1 0,-1 0 0,0-1 0,-2-1 0,3-3 0,-1-1-182,-1-2-390,2-11-65,-1 18-94,1-18-47,-3 10-895,3-10-1344</inkml:trace>
  <inkml:trace contextRef="#ctx0" brushRef="#br0" timeOffset="177841.976">22852 1744 320,'-1'-11'968,"1"11"-149,0-19-55,0 19-88,6-17-45,-1 8-73,4 1-43,4-1-46,2-2-58,6 3-43,0 0-64,1-1-49,4 1-45,-2 3-33,0 0-45,0 1-21,0 0-19,-4 1-13,-1 2-37,-1 0-100,-1 1-82,-1 1-112,0-1-87,-4 3-79,1-1-82,-4 1-106,-9-3-115,9 12-822,-9-12-1180</inkml:trace>
  <inkml:trace contextRef="#ctx0" brushRef="#br0" timeOffset="178013.845">22918 1888 1023,'0'0'893,"0"0"-84,4 15-77,-4-15-61,18 6-78,-5-5-47,6-1-67,2 0-57,3 0-75,3-1-67,-1-2-63,0 2-36,-1-1-41,-1 0-45,-1 0-19,-3 1-74,2-2-101,-4 1-128,-2 0-89,1-1-78,-4 2-121,-13 1-91,16-1-50,-16 1-833,0 0-1114</inkml:trace>
  <inkml:trace contextRef="#ctx0" brushRef="#br0" timeOffset="178185.721">22930 2056 82,'-12'9'941,"3"-2"-148,2-2-66,2 3-51,5-8-56,-4 12-41,4-12-43,6 12-74,3-7-16,1 0-43,5-1-60,2-1-53,4-2-56,-2 0-48,3 1-35,-2-1-40,1-1-76,2-1-94,-2 1-126,6-3-105,-1 2-129,-2 1-88,2-3-85,0 3-102,-3 0-850,4-2-1180</inkml:trace>
  <inkml:trace contextRef="#ctx0" brushRef="#br0" timeOffset="178420.08">23496 1932 682,'-9'-5'899,"0"0"-53,9 5-93,-10-6-50,10 6-110,0 0-7,-9-3-14,9 3-38,0 0-23,11 7-42,-2-2-18,7 0-65,3 3-180,1 0-206,3 1 0,0-1 0,1 0 0,-2 2 0,0-1 0,-2 0 0,-2 1 0,1-2 0,-4 2 0,-1-3 0,0 2 0,-3-1 0,1-1 0,-3-2 0,-1 2-289,-1-1-288,-7-6-56,10 9-97,-10-9-118,7 9-29,-7-9-468,0 0-946</inkml:trace>
  <inkml:trace contextRef="#ctx0" brushRef="#br0" timeOffset="178638.827">23904 1942 749,'0'0'937,"2"-12"-82,-2 12-83,0 0-30,3-12-81,-3 12-90,0 0-80,0 0-61,-3-9-56,3 9-26,-11 3-12,11-3-27,-22 5-19,8 1-57,-4 1-140,-1 0-93,-4 2 0,-4 4 0,0-3 0,-1 2 0,0 0 0,2 1 0,1-2 0,0 3 0,5-2 0,2-2 0,-1 2 0,5-2 0,1-1-182,3 1-361,3-3-100,1 1-183,2 1-185,4-9-568,2 10-1227</inkml:trace>
  <inkml:trace contextRef="#ctx0" brushRef="#br0" timeOffset="178920.063">24063 2041 219,'11'-9'1167,"-4"1"-202,1 1-69,-2 1 23,1 0-125,-7 6-90,9-8-63,-9 8-123,10-8-43,-10 8-104,0 0-37,10-4-146,-10 4-188,5 8 0,-5-8 0,5 16 0,-2-6 0,0 3 0,0 4 0,-2 0 0,1 2 0,-2 6 0,1 3 0,0 5 0,-1 1 0,0 5 0,0-3 0,-1 1 0,0-1 0,-1-2 0,1 0 0,-2 0 0,1-7 0,0 1 0,0-3 0,1 0 0,-2-2 0,1 0 0,1-6 0,-2-2 0,2-2-505,-1-1-236,2-12-140,-2 14-169,2-14-538,0 0-1237</inkml:trace>
  <inkml:trace contextRef="#ctx0" brushRef="#br0" timeOffset="179185.688">24054 2088 530,'-1'-22'861,"2"2"-104,3 0-111,3-1-66,4 1-52,6 3-69,5 0-32,4 4-41,5 2 7,4 2-16,4 4-28,-2 5-42,0 0-34,0 0-42,0 5-36,-4 2-26,-4 1-27,-7 1-9,-1 0-28,-3 3 4,-5 1-29,-6-1-2,-3-2-13,-4 2-54,-1-1-11,-5 2 0,-5-1 0,-3 4 0,-2-3 0,-3-1 0,-6 0 0,1-1 0,-3 0 0,4-5-36,-2 2-177,2-3-70,6 0-76,-2-1-126,3-1-137,0 0-129,4 1-207,12-4-467,-16 0-1033</inkml:trace>
  <inkml:trace contextRef="#ctx0" brushRef="#br0" timeOffset="179638.791">24747 1887 971,'9'-13'983,"-3"1"-109,-2 2-22,0-2-36,-1 3-110,-1-1-83,-2 10-54,3-15-96,-3 15-50,0-12-94,0 12-44,0 0-74,-3-9-135,3 9-76,0 0 0,-11 11 0,5-1 0,0 2 0,0 2 0,2 4 0,-1 1 0,1 1 0,0 3 0,3-5 0,-1 2 0,4 1 0,-1-4 0,3 1 0,0 0 0,3-1 0,2 0 0,2-4 0,2-1 0,-1-3-144,3 0-117,-1-1-5,2-4 19,2 0-4,-1-2 23,1-2 21,3 0 29,-4-4 30,4-2 17,-1 1 33,0-5 20,-1 0 7,0-1 26,-3 1 41,-4 0 57,0 2 5,0-1 49,-5 4-5,2-3 28,-9 8-18,11-9-36,-11 9-9,0 0-2,9-7 5,-9 7 12,0 0 4,0 0 19,-2 10-9,2-10-37,-3 11-11,3-11 3,-4 11-36,4-11 21,0 15-33,0-15 20,-2 13-25,2-13 10,2 13-25,-2-13-14,7 12-50,-7-12-40,13 12-49,-13-12-36,14 5-41,-4-1-57,-10-4-38,22 1-63,-22-1-90,24-1-27,-11-1-232,-1 0-370,1-5-740</inkml:trace>
  <inkml:trace contextRef="#ctx0" brushRef="#br0" timeOffset="179935.652">25151 1819 382,'-17'-1'682,"6"2"-99,11-1-59,-20 4-13,20-4-37,-9 4-64,9-4-42,0 0-4,0 0-45,7 11-19,-7-11-28,22 5 10,-8-4-16,5 0 37,0-1-10,3-1-30,-1 0-29,-3-2-17,2 1-23,-3-1-14,0-2 5,1 1-32,-5-4-2,1 0-31,-3 2-3,0-4-73,-4 4-44,-2-2 0,-5 8 0,6-14 0,-6 14 0,-4-12 0,4 12 0,-14-9 0,3 7 0,0-2 0,-5 6 0,0 0-46,-2 1-174,-5 2-92,1 3-86,2 0-56,2 2-110,0 2-110,0 4-147,5-3-670,1 2-1119</inkml:trace>
  <inkml:trace contextRef="#ctx0" brushRef="#br0" timeOffset="180389.543">25624 1977 357,'15'-6'1019,"-5"0"-141,1 1-102,-3 0-49,-8 5-122,8-11-79,-8 11-59,0 0-48,-2-10-48,2 10-52,-12-2-46,12 2-43,-22 5-35,8 0-26,0 2-26,0 0-26,0 3-26,-4 2-18,5 3-19,-1-2-10,1 2 1,6-2-16,-2 2-12,4-1 0,1 0 7,4-2-32,0 0-36,4-2-46,3 2-44,2-2-25,2-1-33,3-1-10,2-2 4,2 0-15,1-2 9,4-3-19,0 1-13,-1-2 9,5-3 11,-2-1 28,2-1 27,4-3 21,-2-3 15,-1-1 47,-2-1 2,-1-3 30,-3 1 30,-1-2 52,-3 0 28,-3 3 31,-1 0 11,-5 3 14,-2 1-6,1 1 10,-2 2-33,-2 0-5,-4 7-29,6-7 23,-6 7 2,0 0 28,0 0-11,0 0 7,-4 13 3,4-13 2,-6 17-17,3-7-13,-2 0-25,3 2-10,0 0-8,0-1-6,0 0-1,1 1 21,1-12-37,1 20-17,-1-20-25,6 20-31,-6-20-56,10 15-28,-4-9-54,1-1-29,2-1-46,4-1-60,-2-1-71,3-2-43,-1 0-97,4-3-93,0-2-444,3-1-695</inkml:trace>
  <inkml:trace contextRef="#ctx0" brushRef="#br0" timeOffset="180717.655">25975 1724 830,'-31'4'689,"6"-1"-73,0 0-99,7 2-61,2 1-48,2 0-11,4-2-46,3 3-33,7-7-46,-4 10 7,4-10-42,4 10 0,5-5-17,0 0-1,4-3-34,6 1 26,-4 0-19,3-3 12,0 0-28,1-1-5,-2-2-21,1-1 0,-3 1-12,-1-3-20,-1-2-10,-1-1-14,-3-1-20,-2 0-21,2-2-6,-6 0-13,-2 2-3,-1 10-22,-2-22-9,-3 12 0,-2-1 0,-3 1 0,-1 2 0,-3 1 0,-1 5 0,-2-1-58,2 3-63,-5 0-64,1 5-64,-1 1-77,0 3-50,2-2-64,3 4-73,1 1-79,5-1-52,2 3-217,3-1-344,6-1-815</inkml:trace>
  <inkml:trace contextRef="#ctx0" brushRef="#br0" timeOffset="181014.511">26353 1860 135,'8'-11'1079,"-2"1"-167,-2 2-64,2 0-108,-3-1 1,3 1-100,-6 8-73,7-12-63,-7 12-87,7-11-75,-7 11-57,4-8-76,-4 8-51,0 0-25,0 0-30,0 0-4,3 8-11,-3-8 14,-3 22-27,-1-6-76,-3 1 0,4-2 0,-1 6 0,-2-1 0,3-1 0,-1 3 0,0-3 0,2 0 0,0 0 0,0-1 0,2-1 0,0 0 0,2-3 0,0 0 0,2-1 0,0-1-12,5 0-177,-3-4-41,4-2-36,-1-1-53,2 0-57,1-3-52,3 1-75,1-3-29,1-3-81,2 0-79,1-2-582,2-1-882</inkml:trace>
  <inkml:trace contextRef="#ctx0" brushRef="#br0" timeOffset="181371.863">26225 1930 884,'-19'0'723,"6"0"-92,13 0-74,-18 2-53,18-2-66,0 0-70,0 0-67,0 0-77,18 7-37,0-7-39,4 0-49,8 0-69,1 3-66,10-6-68,-1 3-70,1 0-30,2-1-21,-3-2 13,-4 2 32,1 0 48,-9 0 50,1-1 77,-6 2 74,-1-3 66,-4 3 71,2 0 48,-7-1 61,1 1 39,-1-1 56,-13 1 24,21-2-20,-21 2-28,18 0 2,-18 0-5,13-1 3,-13 1-69,0 0-317,19-1 0,-19 1 0,0 0 0,13 0 0,-13 0 0,0 0 0,0 0 0,11-1 0,-11 1 0,0 0 0,0 0 0,0 0 0,0 0 0,0 0 0,0 0 0,-7-7 0,7 7 0,-11-1 0,11 1-406,-20-2-509,9 4-272,-3-4-606,1 1-1496</inkml:trace>
  <inkml:trace contextRef="#ctx0" brushRef="#br0" timeOffset="183699.428">23654 3231 421,'9'-9'791,"-2"-1"-87,-2 3-69,-1-3-21,1 0-54,-1 2-53,-4 8-71,4-17-39,-4 17-32,2-14-27,-2 14-37,-6-14-9,6 14-46,-13-12-16,4 8-31,-4 1-19,-1 3-29,-5 0-24,-3 4-14,-1 2-11,-5 4-19,-1 1-10,-5 7-12,1-2-5,1 4-9,3-1-12,-1 1-1,4 2-3,3-3-10,1-1-7,4-1 1,3-2-3,3 1-12,2-4 0,4 2 0,2-4 0,4-10 0,1 20 0,4-11 0,5-1 0,2 0 0,2 0 0,5-2 0,3 2 0,1-1 0,1-1 0,7 2 0,0-1 0,-1 1 0,1 0 0,1 0 0,-3 2 0,-1-2 0,-3 1 0,-3-1 0,0 1 0,-5-1 0,-2 3 0,-3-2 0,-3 0 0,-1 0 0,-4 1 0,-4-10 0,-1 19 0,-2-10 0,-4 2 0,-2-1 0,-3-1 0,-4 1 0,-1 2 0,-2-3 0,-3-1 0,0 1 0,-2-1 0,-1-1 0,-1-2 0,-1-2 0,1-1 0,-1 0 0,5-2 0,-4-2 0,1-1 0,1-1 0,1-1 0,3 0 0,-1-4 0,4 1 0,-1-1 0,5-1 0,2 0-116,2 0-196,3 2-54,-1 0-78,7 8-64,-1-14-129,1 14-107,5-10-860,-5 10-1255</inkml:trace>
  <inkml:trace contextRef="#ctx0" brushRef="#br0" timeOffset="183990.916">24047 3667 400,'11'-1'980,"-11"1"-134,13-4-72,-13 4-54,9-5-54,-9 5-87,0 0-46,11-5-79,-11 5-38,0 0-44,0 0-35,0 0-25,3 12-26,-3-12-32,-4 15-36,4-15-174,-4 17-44,3-5 0,0-2 0,0 2 0,1-12 0,-3 22 0,3-22 0,0 23 0,0-23 0,0 20 0,0-20 0,0 19 0,0-19 0,4 16 0,-4-16-226,2 12-83,-2-12-64,5 8-26,-5-8-30,0 0-69,7 6-61,-7-6-59,0 0-110,8-5-553,-8 5-889</inkml:trace>
  <inkml:trace contextRef="#ctx0" brushRef="#br0" timeOffset="184272.149">23978 3511 673,'-18'-5'638,"18"5"-23,0 0-43,-10-1-42,10 1-78,0 0-15,0 0-36,0 0-41,11 1-40,-11-1-15,17-1-23,-17 1-12,24-3-7,-11 0-7,2 0-21,-1-1-29,0 0-4,-1-2-11,-1 0-20,-1 1-17,-2-2-10,0 2-12,-2-2-14,0 0-4,-1-1-20,-2-1-38,-4 9-56,5-15 0,-5 15 0,0-15 0,0 15 0,-2-11 0,2 11 0,-8-11 0,8 11 0,-12-9 0,12 9 0,-15-3 0,15 3 0,-18 0-145,18 0-132,-19 6-82,10-2-74,-1 1-86,0 3-127,3 0-82,-3 2-882,5-2-1263</inkml:trace>
  <inkml:trace contextRef="#ctx0" brushRef="#br0" timeOffset="184615.88">24757 3476 426,'0'0'1008,"0"0"-167,-14 1-65,14-1-46,0 0-58,0 0-79,0 0-23,0 0-51,0 0-75,0 0-75,15 3-65,-15-3-59,17 1-49,-17-1-37,18 1-32,-18-1-26,22 3-21,-10-3-49,1 3-31,1-2-94,-3 1-109,3-1-91,-3 0-70,-1 1-65,3 1-106,-13-3-129,19 7-111,-19-7-758,14 6-1166</inkml:trace>
  <inkml:trace contextRef="#ctx0" brushRef="#br0" timeOffset="184787.753">24769 3691 796,'0'0'726,"-11"9"-52,11-9-29,0 0-51,-6 9-47,6-9-54,0 0-68,10 7-47,-10-7-36,15 0-62,-15 0-58,22 0-52,-8 0-33,0 0-38,3-3-41,1 2-90,1-2-90,-1 0-91,2 1-113,1-2-135,-2 3-133,-1-2-192,0-1-495,2 0-889</inkml:trace>
  <inkml:trace contextRef="#ctx0" brushRef="#br0" timeOffset="185287.736">26020 3330 194,'12'-9'1080,"-4"0"-178,-1 2-74,0-1-13,2 0-51,-5 2-114,1-2-56,-5 8-50,9-12-55,-9 12-42,6-8-48,-6 8-47,7-9-219,-7 9-133,0 0 0,0 0 0,0 0 0,0 0 0,0 0 0,0 0 0,-18 8 0,8 1 0,-5 1 0,-2 4 0,-4 0 0,-3 1 0,-3 0 0,-3 3 0,-4-1 0,1-1 0,1 1 0,4-3 0,0 1 0,1-1 0,2-2 0,4-2 0,2-1 0,1 1 0,3-2 0,3-3 0,1 1 0,2-1 0,9-5 0,-13 7 0,13-7 0,-6 8 0,6-8 0,0 0 0,8 8 0,-8-8 0,18 7 0,-2-3 0,-1 1 0,4 4 0,3-1 0,4 4 0,1 5 0,2 0 0,3 4 0,0-1 0,-3 6 0,2-3 0,-2 3 0,-2-1 0,-2 0 0,-2 0 0,-3-2 0,-2-1 0,-2-1 0,-3-5 0,0 1 0,-3-3 0,-1-1 0,-1-1 0,0-1 0,-2-3 0,1 2 0,-3-3 0,-4-7 0,9 13 0,-9-13 0,8 6 0,-8-6 0,0 0 0,0 0 0,0 0-480,11-2-303,-11 2-163,8-12-940,-4 3-1609</inkml:trace>
  <inkml:trace contextRef="#ctx0" brushRef="#br0" timeOffset="185600.224">26672 3494 444,'-5'-13'904,"1"0"-91,1 4-28,-1-3-24,0 2-56,1 0-49,1 0-49,-2 1-25,4 9-52,-4-14-56,4 14-62,-1-13-60,1 13-186,0 0-166,-3-11 0,3 11 0,0 0 0,3 11 0,-3-11 0,3 15 0,-1-3 0,0 1 0,0 1 0,0 3 0,1 2 0,-3-2 0,4 1 0,-4 2 0,4-1 0,-2-1 0,-1 1 0,1-1 0,0 0 0,1-1 0,-3-2 0,2 5 0,0-3 0,-2 0 0,0 1-210,0 2-590,0 1-92,2 1-249,-2-2-489,3-2-1287</inkml:trace>
  <inkml:trace contextRef="#ctx0" brushRef="#br0" timeOffset="185853.952">26946 3921 1001,'5'-7'1026,"-5"7"-96,13-10 13,-13 10-47,9-9-104,-9 9-76,9-6-92,-9 6-66,7-6-78,-7 6-255,0 0-225,13-3 0,-13 3 0,7 7 0,-7-7 0,7 12 0,-3-2 0,0-1 0,0 5 0,-3-1 0,4 3 0,-5 1 0,0 1 0,0-1 0,-3 0 0,0 3 0,-1 1 0,-4-1 0,3 0 0,-3-1 0,-2 1 0,1 0 0,0-3 0,-2 0 0,4-4-359,-4 1-561,2-2-183,0-2-730,0-2-1542</inkml:trace>
  <inkml:trace contextRef="#ctx0" brushRef="#br0" timeOffset="186278.155">27582 3570 82,'4'-12'1054,"-1"2"-233,-1 0-51,-2 10-45,7-15-38,-5 6-57,-2 9-34,11-14-39,-6 7-58,2 2-36,1-2-37,-8 7-43,16-8-32,-16 8-204,18-5-147,-18 5 0,18 0 0,-18 0 0,20 8 0,-11-2 0,-2 4 0,-1 0 0,-2 4 0,-2-1 0,-4 0 0,0 3 0,-2-1 0,0 1 0,-3 1 0,1-2 0,-2-1 0,1 0 0,-1 0 0,3-1 0,-3-2 0,2 1 0,2-3 0,0 0 0,4-9 0,-5 17 0,5-17 0,0 15 0,0-15 0,7 13 0,0-7 0,3-1 0,2-1 0,2 1 0,1-2 0,2 0 0,2 0 0,2-2 0,-2 1 0,0-2 0,4 0 0,-1-1 0,-2 1-405,2-1-380,-1 0-80,-1-2-144,1 0-614,4 3-1280</inkml:trace>
  <inkml:trace contextRef="#ctx0" brushRef="#br0" timeOffset="186481.276">28391 3725 555,'13'-3'1033,"-13"3"-137,0 0-48,11-2-24,-11 2-81,0 0-28,9 3-10,-9-3-64,5 9-90,-5-9-37,2 11-348,-2-11-166,1 16 0,-2-4 0,1-12 0,-2 20 0,0-6 0,-1-2 0,-1 3 0,-1 2 0,-1 0 0,-2 1 0,-3 0 0,1 1 0,-3-1 0,-3 3 0,-1-1 0,0-1 0,-2-1 0,2-2-499,-1 1-360,2-3-162,-2-2-813,4 0-1543</inkml:trace>
  <inkml:trace contextRef="#ctx0" brushRef="#br0" timeOffset="195678.296">28915 3488 145,'0'0'692,"0"0"-96,-10-3-61,10 3-52,0 0-53,-9-5-15,9 5-5,0 0-44,-8-9-16,8 9-32,0 0-17,-6-15-42,6 15-6,-3-9-3,3 9-16,2-12 1,-2 12-16,2-14 1,3 6-39,0-1-30,2 1 12,0 0-20,3 0-7,1 0-9,4 0 1,0 4-17,1-1-10,-1 2-20,2 1-4,-3 7-17,0-3-39,1 3-21,-1 3 0,-2 0 0,-2 2 0,-2 1 0,-1 2 0,-2 0 0,-3 1 0,-2 1 0,-2-3 0,-2 3 0,-3 0 0,-2 1 0,-1 1 0,-3-3 0,0 1 0,1-2 0,0-2 0,2-1 0,-2-1 0,5-1 0,-1-3 0,0 2 0,-1-3 0,9-4 0,-10 6 0,10-6 0,0 0 0,0 0 0,0 0 0,-12-1 0,12 1 0,0 0 0,8-9 0,-8 9 0,13-9 0,-3 6 0,0-1 0,2 1 0,3 2 0,-1 1 0,5 1 0,1 3 0,-1 0 0,2 2 0,1 2 0,-3 0 0,1 2 0,-3-2 0,-3 4 0,-2-2 0,-1-1 0,-2 2 0,-3-2 0,-3 2 0,0-2 0,-3-9 0,-1 21 0,-3-12 0,-1-1 0,-4 1 0,-3-1 0,-1 1 0,1-1 0,-4-2 0,1 1 0,-2-2 0,0 0 0,0-1 0,-1 0 0,1 0 0,1-2 0,3-1 0,-1-1-310,14 0-317,-22 0-205,22 0-255,-15-3-600,15 3-1360</inkml:trace>
  <inkml:trace contextRef="#ctx0" brushRef="#br0" timeOffset="195897.038">29560 3843 733,'16'7'875,"-2"-1"-52,-3 1-73,1 1-66,-3 1-90,-3-1-66,-1 0-28,0 2-21,-2 0-49,0-1-44,-3-9-41,0 19-43,0-19-45,-3 19-46,0-8-41,-1-1-46,1 1-124,-3-2 0,0 3 0,0-3 0,-3 3 0,0-2 0,1 0 0,-2 0-226,2-3-159,-2 0-133,0 0-131,2-2-191,-1 0-920,0-3-1452</inkml:trace>
  <inkml:trace contextRef="#ctx0" brushRef="#br0" timeOffset="196494.457">29974 3597 462,'9'-13'956,"-2"0"-133,-2 1-88,1-1-34,-2 4-39,2-1-58,-2 0-66,0 3-57,-4 7-60,6-14-78,-6 14-33,6-11-42,-6 11-34,0 0-42,0 0 11,0 0-28,0 0-92,0 0-83,-4 14 0,0-3 0,-1 2 0,-2 1 0,0-1 0,-1 3 0,2-2 0,-2 3 0,0-1 0,2-2 0,-1 0 0,1 0 0,0-2 0,-1 0 0,2-2 0,1 1 0,4-11 0,-6 18 0,6-18 0,-3 16 0,3-16 0,2 12 0,-2-12 0,7 10 0,1-4 0,2-2 0,2-2 0,-1 1 0,5-1 0,-1 0 0,4 0 0,1-2 0,0 1 0,1 1 0,1-1 0,1-1 0,-1 1 0,1-1 0,-1 0 0,-3 0-80,0-1-14,0 1 16,-4-1 23,-1-1-6,-1 2 16,-1-1 4,-1-1 3,0-2-5,-11 4-8,15-7 14,-15 7 12,9-9 0,-9 9 5,5-12 18,-5 12-11,4-15 16,-4 15-15,0-15 19,0 15-16,-3-17 25,3 17-6,-2-16 28,2 16 5,-3-14 12,3 14 3,-3-11 1,3 11-9,-2-11-7,2 11 13,0 0 6,0 0 26,0 0 13,0 0-61,-8 11-40,8-11 0,-2 17 0,1-7 0,1 3 0,0 0 0,0 1 0,0 1 0,0 2 0,0 0 0,1 0 0,-2 1 0,2-1 0,-1 0 0,0 1 0,0-1 0,0 0-26,0-3-492,0 1-84,0 2-160,0 0-150,0-5-786,2 2-1374</inkml:trace>
  <inkml:trace contextRef="#ctx0" brushRef="#br0" timeOffset="196728.817">30551 3925 884,'0'0'919,"7"-9"-63,-7 9-62,8-6-61,-8 6-78,0 0-49,13 0-42,-13 0-49,11 7-63,-11-7-26,10 11-48,-4-4-53,-6-7-241,7 18-84,-2-10 0,-2 1 0,-3-9 0,2 21 0,-2-9 0,-1-2 0,-2 2 0,1 0 0,-3-2 0,-1 2 0,0 0 0,0-1 0,-2-1-228,-1 1-358,3-4-154,1 0-183,-2-1-881,7-6-1505</inkml:trace>
  <inkml:trace contextRef="#ctx0" brushRef="#br0" timeOffset="197119.43">31124 3642 342,'7'-17'880,"-6"1"-123,0 3-65,-1-1-61,-2-2-91,-2 0-19,-1 3-83,0-2 0,-2 2-35,1 0-29,-2 2-43,2-1-61,-1 5-32,2-3-36,-1 4-42,6 6-27,-13-11-19,13 11 4,-11-1-7,11 1-11,-13 4-6,7 3 11,0 0 14,2 4-39,2 2-80,1 2 0,1 3 0,1 0 0,3 5 0,4-2 0,3 6 0,0 1 0,4-3 0,0 1 0,0-2 0,1 1 0,-1-1 0,0-3 0,-1 0 0,0-3 0,-2-1 0,-1-2 0,-3-1 0,0-2 0,-2 0 0,-1-3 0,0 0 0,-1-1 0,-4-8 0,1 14 0,-1-14 0,-6 11 0,6-11 0,-10 8 0,10-8 0,-16 5 0,5-3 0,11-2 0,-22 0 0,8-1-58,0-3-454,-1 0-99,-1-2-106,1-3-113,0-4-897,-3 0-1408</inkml:trace>
  <inkml:trace contextRef="#ctx0" brushRef="#br0" timeOffset="197303.448">31112 3545 458,'24'-14'1036,"1"3"-154,2 0-97,3 1-15,0 0-106,2 2-49,3 0-80,-2 3-67,0-1-92,-5 3-73,0-2-62,-3 1-48,0 1-41,-4 1-28,-2 0-37,-3 2-73,1 0-71,-3 2-165,0 0-86,-4 2-109,2 0-100,-3 1-160,0 6-181,-3-2-616,1 3-1098</inkml:trace>
  <inkml:trace contextRef="#ctx0" brushRef="#br0" timeOffset="197490.933">31830 3981 586,'3'11'1080,"1"0"-95,0-1 23,-1-1-84,-1 1-102,0 0-19,0 2-76,-1-2-50,-1 2-98,2 0-579,-2 0 0,-2 0 0,2 3 0,-2-1 0,-1 0 0,1 2 0,-3-2 0,-2 2 0,-3 1 0,0 0 0,-7 3 0,3-4 0,-5 3-50,-5 7-1217,1-9-898,-4 5-1943</inkml:trace>
  <inkml:trace contextRef="#ctx0" brushRef="#br0" timeOffset="198410.99">26645 4825 119,'0'0'1057,"4"-8"-198,-4 8-107,7-10-30,-7 10-4,7-11-61,-7 11-73,7-9-65,-7 9-42,4-9-29,-4 9-10,0 0-37,5-10-44,-5 10-274,0 0-83,0 0 0,-16 7 0,5 2 0,-6 6 0,-2 3 0,-6 6 0,-2 2 0,2 3 0,0 3 0,3-3 0,-1 2 0,3 1 0,3 1 0,1-1 0,7-3 0,2-2 0,5-1 0,0-2 0,4-2 0,4 2 0,3-5 0,5-1 0,-1-3 0,6-1 0,-2-5 0,6-1 0,-3-1 0,0-2 0,0-5 0,-1 2 0,-2-4 0,-1-1 0,-2 1 0,0-3 0,-1-1 0,-5-2 0,-1 2 0,0-2 0,-5 0 0,-2 8 0,3-15 0,-3 15 0,-5-15 0,-2 8 0,0 0 0,-1 2 0,-1 1 0,-5 0 0,3 3 0,-3-2 0,1 6 0,-3-3 0,0 2 0,-2 3 0,3 0 0,-1 0 0,1 2-299,3 0-370,-2 1-130,4-1-172,4 2-753,-2-3-1404</inkml:trace>
  <inkml:trace contextRef="#ctx0" brushRef="#br0" timeOffset="198645.36">26953 5344 1275,'20'-3'1038,"-7"1"-203,0 0-45,-1-1-38,-12 3-155,18 0-32,-18 0-64,18 2-1,-9 3-25,-2 0-50,0 3-23,-3 1-366,1 3-36,-1 0 0,-2 2 0,0 1 0,0 2 0,-2-2 0,0 3 0,0-2 0,0 2 0,-2 0 0,0-1 0,2 2 0,-2-2 0,-2 0 0,1-3 0,1-1 0,0-1-511,0 1-382,-1-3-204,1 1-699,2-11-1497</inkml:trace>
  <inkml:trace contextRef="#ctx0" brushRef="#br0" timeOffset="199176.111">27729 5243 822,'0'0'912,"6"-11"-208,-6 11-60,2-12-60,-2 12-57,2-15-110,-2 15-34,2-14-65,-2 14-19,-2-17-36,2 17-18,0-18-20,0 18-28,-2-17-1,2 17-26,-2-15-17,2 15-24,-2-17-11,2 17-21,-8-17-4,8 17-11,-6-15-1,6 15-13,-9-14-9,4 6-3,-2 1-6,7 7-6,-10-12 14,10 12 0,-9-10 0,9 10-11,-9-7-13,9 7-34,-6-6 0,6 6 0,0 0 0,0 0 0,0 0 0,0 0 0,0 0 0,10-9 0,-10 9 0,20-2 0,-6 1 0,1-2 0,3 2 0,0-1 0,2 0 0,3-1 0,2 0 0,0-1 0,-1-1 0,-1 2 0,3-1 0,-5-1 0,-3 1 0,0 0 0,-1 2 0,-3-3 0,-3 2 0,1 0 0,-12 3 0,16-3 0,-16 3 0,13-2 0,-13 2 0,0 0 0,0 0 0,9 4 0,-9-4 0,-4 15 0,0-4 0,-2 3 0,2 6 0,-2 1 0,-1 2 0,0 6 0,-2 0 0,2 3 0,1-2 0,-1 0 0,1 2 0,0-1 0,2-2 0,2-2 0,-1-2 0,-1-2 0,2 1 0,0-4 0,1-1 0,0-1 0,1-1 0,-2-3 0,2 0-551,-2-3-105,1 0-125,-2 0-159,3-11-725,-2 13-1332</inkml:trace>
  <inkml:trace contextRef="#ctx0" brushRef="#br0" timeOffset="199363.603">27696 5441 896,'0'0'892,"-13"-3"-143,13 3-66,0 0-13,0 0-77,0 0-94,0 0-54,19-4-46,-6 3-22,5-1-110,4-1-35,3 2-73,3-2 7,2 2-67,-1-1-35,7-2-133,0 1-95,2 1-127,-1-1-104,0 3-183,2-2-182,0 1-803,-4-1-1206</inkml:trace>
  <inkml:trace contextRef="#ctx0" brushRef="#br0" timeOffset="199552.734">28452 5421 1261,'0'0'896,"3"8"-39,-3-8-51,1 15-64,-1-15-53,5 19-37,-5-8-29,3 1-30,-2 1-51,0-1-23,1 2-508,-2-1-11,0 1 0,0 1 0,0 1 0,-3-1 0,-1 2 0,1-3 0,0 3 0,-3 3 0,-1-2 0,-2 0 0,-2 1 0,0-2 0,-3 0 0,3 1 0,-4-2-152,1-2-485,1 0-123,-1-2-128,3-2-929,0-2-1519</inkml:trace>
  <inkml:trace contextRef="#ctx0" brushRef="#br0" timeOffset="200162.102">29008 5439 361,'3'-15'902,"-1"0"-181,1 1-71,-1-1-39,2 1-63,-1-3-28,1 2-97,-2 1-20,1-1-50,0 1-14,-1 0-21,0 1-35,0 1-41,-1 2-4,0-3-20,-1 13-17,-1-21-18,1 21-27,-4-18-19,0 10-13,4 8-17,-11-15-15,3 10-31,-1 0-61,9 5 0,-20-2 0,20 2 0,-22 1 0,11 3 0,-1 1 0,2 0 0,0 3 0,0 0 0,3 2 0,1 0 0,2 0 0,1 2 0,2 0 0,2 2 0,2 1 0,1 2 0,3 1 0,3 1 0,1-1 0,0 4 0,5-1 0,-1-1 0,1 0 0,0-1 0,-1-2 0,-1-3 0,-1 1 0,-3-3 0,-1 0 0,0-2 0,-5 0 0,-2-1 0,-2-9 0,-5 17 0,0-9 0,-5-2 0,-1-1 0,-5 2 0,2-4-56,-4 0 4,2-1 9,-1-2 9,0-2 2,0 0 22,2-1-12,-1-2 12,6-2 0,-2 2 5,6-4 6,1 1 3,5 8 3,0-20-1,4 9-9,3-2 11,5-3-13,0 2 40,8-3-31,-1-1 31,4 2 1,1-1 19,0 2 29,0-1-77,0 3-7,-3-3 0,-2 5 0,-2-3 0,0 1 0,-6 1 0,1 0 0,-6 0 0,-1 0 0,-3 2 0,-2-2 0,-3 0 0,-2 0 0,-4 0 0,0 2 0,-1 0 0,-4 1 0,1-1 0,-2 4 0,0-1 0,0 2 0,1-1-33,1 2-454,1 1-103,0 2-178,12 1-240,-22-1-670,22 1-1348</inkml:trace>
  <inkml:trace contextRef="#ctx0" brushRef="#br0" timeOffset="200587.285">29604 5121 612,'0'0'903,"-5"-15"-111,5 15-90,-7-14-47,7 14-62,-5-12-72,5 12-45,-4-9-39,4 9-47,-3-10-45,3 10-57,0 0-30,0 0-28,1-12-9,-1 12-13,0 0-7,16-3-16,-16 3-11,19 7-174,-6-2 0,2 3 0,5 4 0,3 2 0,1 3 0,4 3 0,1 3 0,1-1 0,-2 0 0,-1-1 0,-3-1 0,0-3 0,1 0 0,-1 0 0,-3-3 0,-2-3 0,0 1 0,-3-3 0,0 2 0,-5-5 0,1 2 0,-2-1 0,-1-3 0,-1 1 0,-8-5 0,12 8 0,-12-8 0,7 7 0,-7-7 0,0 0 0,0 0 0,-5 12 0,5-12 0,-17 8 0,5 0 0,-1-2 0,-6 5 0,-1-1 0,-7 3 0,-5 4 0,-2 0 0,-2 2 0,0 0 0,-5 2 0,-6 4 0,4-3 0,-7 4 0,-1-1 0,-2 1 0,-2-6-1289,12 1-885,-2-2-1953</inkml:trace>
  <inkml:trace contextRef="#ctx0" brushRef="#br0" timeOffset="202053.173">22200 8519 866,'-10'-4'742,"10"4"-31,-13-7-71,13 7-47,-10-9-46,10 9-35,-2-10-76,2 10 8,3-11-11,5 5-41,1-1-29,4 2-24,2 1-16,3-1-8,2 3-12,2-1-71,0 3-232,1 0 0,1 4 0,0-1 0,1 2 0,-6 1 0,0 2 0,-4 0 0,-1 1 0,-3 1 0,-2 2 0,-3 1 0,-5-1 0,-3 4 0,-5-1 0,-3 4 0,-4 1 0,-5 1 0,-3-1 0,-5 3 0,2 0 0,0-6 0,0-1 0,2 1 0,0-2 0,5-2 0,0-2 0,4 0 0,1-3 0,3 0 0,2-3 0,2 1 0,6-6 0,-4 11 0,4-11 0,10 4 0,1-2 0,4-2 0,3 0 0,3-2 0,6-1 0,3 2 0,4-4 0,2-2 0,0 2 0,1-2 0,0-1 0,3-1 0,-2-1 0,-6-2-125,-1 0-198,-1 0 8,-2 0 8,-1-3 11,-1 0 17,-2-2 23,-3-3-2,0 0 4,-2-2 4,-3-2 17,0-1 22,-6-1 35,3-1 23,-4 0 37,-1 1 14,-4 0 39,-2 1 6,0 0 47,-5-1 25,-3 3 43,-2-5 45,-2 2 1,-6 0 24,-1 3-13,-5-4 34,-4 3-5,-5 3 35,-1 0-19,-5 5 28,-3 0-17,-3 4 23,-4 2 6,0 4-6,-3 4 11,-2 0 28,0 6-48,0 2 34,-1 4-58,2 2 33,4 4-47,-8 4 32,5 5-20,3 1-159,6 5 0,2 5 0,9-2 0,6-1 0,1 5 0,3 2 0,4 2 0,2-1 0,5 5 0,4-3 0,1 3 0,4-2 0,4 1 0,4-2 0,2-2 0,7-1 0,2-1 0,5-2 0,4-1 0,9 0 0,-1-8 0,8 2 0,-2-9 0,4-4 0,1-5 0,3-2 0,2-6 0,1-4 0,-1-1 0,0-6 0,-1-3 0,-1-2 0,7-8 0,-2-3 0,-4-3 0,-3-5 0,-3-2 0,-4-4 0,-5-4 0,-6-1 0,-3-5 0,-8 4 0,-6-1 0,-3-3 0,-6 0 0,-8 3 0,-2 2 0,-4 2 0,-6 2 0,-4 3 0,-7 1 0,-2 6 0,-5 3 0,-1 3 0,-5 3 0,2 4 0,-3 2 0,0 4 0,5 4 0,2 3 0,3 3 0,-4 5 0,2 1-818,0 0-448,2 2-659,1 0-1656</inkml:trace>
  <inkml:trace contextRef="#ctx0" brushRef="#br0" timeOffset="203617.626">24016 8370 791,'-6'-12'951,"0"3"-120,1-1-56,0 1-24,2 1-75,3 8-39,-7-15-108,7 15-38,-4-7-82,4 7 39,0 0-41,0 0-12,0 0-295,2 15-100,0-2 0,1 3 0,-2 1 0,0 0 0,1 3 0,-1 1 0,-1-1 0,0 1 0,-1 4 0,-1-2 0,2 1 0,-1-1 0,0-3 0,-1 1 0,1-3 0,0 0 0,-2-1-282,1-2-326,-2-1-119,0 1-67,-1-5-164,0-1-571,0 0-1163</inkml:trace>
  <inkml:trace contextRef="#ctx0" brushRef="#br0" timeOffset="203827.772">23746 8446 740,'-3'-19'866,"0"2"-113,2 0-63,2 0-39,3-1-60,1 2-83,4-3-69,1 3 1,4 1-82,5 1-39,4 1-35,4 2-34,2 4-35,2 0-41,-3 2-39,0 3-18,-1 1-31,2 2-20,-1 0 13,-3 3-81,2 1-32,-2 1-108,-2-1-83,-2 4-80,-2 0-66,-2 1-137,-5-1-100,-3 3-124,-2 0-801,-3 0-1167</inkml:trace>
  <inkml:trace contextRef="#ctx0" brushRef="#br0" timeOffset="204765.244">23666 8741 333,'-15'13'856,"4"-2"-111,1 0-42,5-2-111,5-9-35,-4 14-34,4-14-81,8 15-42,2-10-55,4 0-54,5-1-2,5-4-90,6 3-40,6-6-32,2 1-22,9-3-20,-1 0-25,4-1-10,-2-2-5,-1 0-10,-1-1-16,0-1-19,-3 0-4,-2-2-17,-4 0-4,-5 2 2,-4-4 2,0 1-5,-4-1 32,-3-3-26,-2 0 2,-5 1 6,0 1 31,-3-1-30,-4 4 48,1 1-39,-3-1 39,-1 3-33,-4 9 47,4-15-52,-4 15 36,0 0-40,0 0 55,0 0-37,0 0 15,-7 12 2,5-2-7,-2 2-4,1 1 37,-2 1-41,3 2-6,-2 0 0,3-2-1,-1 0 3,2 1 2,2-2-9,-1 0-3,1-1 2,1 0 0,2-2 1,1 0-2,1-2-13,1-1 14,2-1 42,-1-1-60,1-2-6,1 0-3,-11-3 2,22-1-4,-10-1 7,-1-2 6,2-4 16,-2 0-2,1-1-12,0-1-1,-2-2 0,-1 2 10,-2-3 3,2 2 7,-2 1 57,-2 3-20,1 0 17,-6 7-30,8-12 16,-8 12-27,0 0 15,0 0-39,0 0 38,9 4-36,-9-4 44,1 10-44,-1-10 38,1 15-38,-1-15 37,0 17-49,0-17 44,3 16-40,-3-16 47,5 17-45,-5-17 29,9 15-39,-4-8 35,4-1-33,-4 0 37,6-1-37,-3-2 32,2 1-41,3-3 21,-1 1-52,1-4-6,0 1 10,3-3 0,0 1 2,-1-4 1,0 0 13,0-3 5,0-2 20,-2 2-13,-1-1-1,-1 2 8,0 0 8,-3-1 9,-1 3 34,-1-1-2,-6 8-17,11-11 0,-11 11-4,0 0 11,10-5-14,-10 5 8,0 0 25,0 0 29,1 16-44,-1-16 31,-1 15-48,1-15 34,-2 15-39,2-15 30,0 19-39,0-19 31,2 18-31,0-9 28,2 1-59,0-2 36,0 1-53,3 0-6,2-1-18,3 1-30,4-1-29,2 1-3,4-2-13,0 1-31,3-4 12,-3 1-22,4-3 23,-4-1 5,0-1 38,-1-2 1,3-2 41,-1-2-2,-4 0 36,2 0-7,-3-4 53,-4 3 12,0-4 51,-3 2 16,0-3 35,-2 2 19,-2-1 20,-1 1 27,0 1 9,-1 0 9,1 0 40,-6 9-45,8-14 23,-8 14-58,5-11 7,-5 11-64,6-6 18,-6 6-25,0 0 55,0 0-23,7 9-45,-7-9-77,0 20 0,-3-6 0,3 3 0,-4 3 0,2 4 0,-2 3 0,3-1 0,-1 6 0,-2 0 0,2 1 0,-1 1 0,2 0 0,0-2 0,-1 1 0,-1-2 0,0-2 0,2-2 0,0-1-64,-1-1-451,-2 1-94,2-1-158,-1-1-145,1-5-772,0 0-1355</inkml:trace>
  <inkml:trace contextRef="#ctx0" brushRef="#br0" timeOffset="205030.858">25376 8849 428,'8'-31'777,"3"3"-103,5-4-28,4 5-68,3 1-80,3 4-30,0 7-54,5 3-45,2 3-22,4 2-41,-3 2-33,-3 5-43,-2 3-31,-1 1-32,-4 1-26,-2 4 10,-6 0-42,-5 0 1,-4 2-17,-5-1-22,-2-10-14,-5 21-1,-3-8-20,-6-1 21,-3 1-36,-6 1-6,-3-2 0,-1 0-7,-1-2-1,1-1 19,-2-1-95,2-1-54,4-2-72,-2 0-81,8-1-42,-2-1-113,5-1-112,2 0-99,12-2-865,-14 0-1135</inkml:trace>
  <inkml:trace contextRef="#ctx0" brushRef="#br0" timeOffset="205507.663">25962 8543 866,'13'-15'857,"-2"1"-59,-2-3-74,-2 2-24,0 3-58,0-1-26,-1-1-87,-2 3-17,2 3-92,-2-2-29,-4 10-93,7-14-35,-7 14-77,0 0-5,0 0-53,0 0-48,0 0-80,0 0 0,-5 22 0,1-8 0,-1 3 0,2 0 0,-1 1 0,0 1 0,4 2 0,0-1 0,2 1 0,0 0 0,2 0 0,2 0 0,3-2 0,1-1 0,2-2 0,1-1 0,3-1-116,-3-4-42,6 0 3,-6-3 8,3-1 13,0-2 0,2-2 6,-5-2-1,3 0 45,-1-3-9,1-3 22,0 1-10,-2-3 31,1-3-7,-3 1 33,1-3-16,-2 1 31,-2 0 20,-2 0 11,-1 3 24,-1 0 14,-1 1 1,0-1-5,-4 9-10,4-11 0,-4 11 17,0 0 51,0 0-8,0 0-42,-10 8 30,10-8-35,-9 16-10,7-6 27,-2 0-49,1 0-7,-1 2 26,1 0-36,3-12 2,0 22 3,0-22-17,3 21-6,-3-21-18,4 20 7,-1-11-55,3-2-30,-1 1-29,3-1-40,0-2-12,-8-5-52,17 7-9,-17-7-52,18 0-59,-18 0-74,23-5-53,-10 1-85,0-4-150,3-2-415,1-2-750</inkml:trace>
  <inkml:trace contextRef="#ctx0" brushRef="#br0" timeOffset="205804.532">26465 8465 327,'-20'-5'745,"2"2"-80,-2-1-29,-1 4-51,0 0-50,0 0-11,2 3-52,2-1-65,1 3-21,3 0-23,-1-1-18,5 2-2,9-6-98,-9 12 12,9-12-75,3 12-5,-3-12-59,15 9 9,-1-2-60,1-4 23,3 2-47,0-3-15,2-2-3,1 3 23,-2-6-35,0 3 33,-1-2-28,-3-1 39,0-2-27,-3-2 33,0-2-39,-1 0 25,-2-2-29,-3-1 30,-1-1-38,0 2 31,-3-2-43,-2 2 7,-2 0-2,-1 0-10,-1 1 5,-3 2-8,-1 2 0,-1-1 28,-1 3-67,-3 3-11,-1 1-101,1 0-34,-6 4-110,2 2-82,-1 3-74,1 3-81,0 0-101,1 3-132,3 1-693,2-1-1085</inkml:trace>
  <inkml:trace contextRef="#ctx0" brushRef="#br0" timeOffset="206287.31">26820 8716 852,'11'-6'849,"0"-1"-96,-4-1-72,0 0-86,-4-1-34,1 0-106,-4 9-29,0-18-35,0 18-7,-9-16-34,-1 8-38,2 2-8,-7 0-11,1 5-18,-2 1-21,-2 1-9,-1 2-34,-2 4-211,0 0 0,-1 3 0,4 1 0,2 2 0,-1 2 0,5-1 0,3 2 0,2-1 0,5 0 0,2 0 0,3-1 0,5 1 0,3-1 0,3 2 0,3-3 0,6 2 0,0-3 0,0-2 0,1-3-48,2 0-173,0-2-3,-2-1-12,3-2 28,-4-1 3,-1-2 43,3-4 3,0 1 39,0-3 5,-4-4 45,4-2-4,-2-1 32,0-3-14,-6-3 32,-1 3 5,-1-1 47,-1 1 3,-3 2 45,-2 2-8,-3-1 31,2 4 0,-3 0-9,-1 1-14,-4 9-13,7-12-9,-7 12 1,0 0 16,0 0 0,0 0 2,0 0-6,-1 12-10,1-12-8,-2 17-9,2-17-9,-2 18-4,2-5-11,0-13 21,0 20-22,4-8-10,0 0-8,0-2-34,3 2-37,1-3-42,1 2-57,1-3-24,3 0-60,0-2-10,-1-2-68,1 0-46,0-4-70,-1 3-43,3-6-91,-2 1-89,2-4-407,-2 0-699</inkml:trace>
  <inkml:trace contextRef="#ctx0" brushRef="#br0" timeOffset="206584.174">27254 8490 122,'-21'-8'748,"-2"3"-138,4 1-31,-1 1-69,4 1-57,0 2-25,3 0-46,-1 2-4,3 0-73,-1 1-5,6 3-55,6-6-4,-9 12-37,9-12 13,0 11-29,0-11 1,9 14-25,0-8-26,2-2-23,4 3-11,2-2-3,0-2-3,4-1 6,-1-2 0,0 0 18,2-2-14,-3-1-2,1-1-6,0-1-6,-2-5-8,-2 0 21,-2-2-36,-1-2 20,-7 1-44,4-1 26,-6-2-41,0 1-1,-3 2-9,-2-1-3,-3 2-8,2 0 0,-6 0-6,0 0-2,-3 5 1,-3 1-4,1 2-2,0 1-33,-6 6-28,1-1-105,-1 5-45,-4 1-103,5 4-84,0 2-132,0 3-128,5 0-105,1 0-823,5 3-1239</inkml:trace>
  <inkml:trace contextRef="#ctx0" brushRef="#br0" timeOffset="206912.286">27728 8510 634,'7'-20'937,"0"1"-100,-1 1-105,-2 1-10,1 2-83,-3 1-77,3 2-55,-3 0-98,-2 12-81,4-15-70,-4 15-33,0 0-1,0 0 6,0 0 11,0 0-51,-11 14 29,7 2-27,-3 5-87,-2 4-105,1 3 0,-2 2 0,3 1 0,-1 0 0,-2-1 0,6 2 0,-1-1 0,1-1 0,2-3 0,0-2 0,4 0 0,0-1 0,2-2 0,1-1 0,4-4 0,0 0 0,4-1 0,1-5 0,5 1 0,0-3 0,2-1 0,3-2 0,1-3 0,1-2-70,2-1-337,-1-4-43,4-3-77,-2-2-111,-1 1-75,-1-5-202,0-2-506,-5 1-1028</inkml:trace>
  <inkml:trace contextRef="#ctx0" brushRef="#br0" timeOffset="207102.925">27764 8638 1112,'-22'-1'820,"3"-1"-110,6 2-108,-1-3-23,14 3-89,-13 0-74,13 0-98,0 0-39,0 0-76,18-6-20,-5 5-62,6-1 1,7 0-50,1 1 8,4 1-34,6-5-5,-1 4-79,2 0-45,-2-3-82,0 1-54,0 0-88,-4-1-86,-5-1-68,-1 0-197,1-1-562,-4-1-829</inkml:trace>
  <inkml:trace contextRef="#ctx0" brushRef="#br0" timeOffset="-205904.395">23607 10511 414,'0'0'441,"0"0"-88,0 0-8,0 0-34,8-6 31,-8 6-23,0 0 8,0 0-1,8-3 12,-8 3-6,0 0-12,6-9-13,-6 9-10,0 0 11,7-10 2,-7 10 32,0 0-43,6-9 46,-6 9-37,0 0 8,0 0-55,3-9-1,-3 9-62,0 0-6,0 0-56,0 0 8,0 0-144,0 0 0,-1 16 0,1-16 0,-2 18 0,0-7 0,1 0 0,0 1 0,-1 1 0,2-1 0,-1 1 0,1 1 0,1-5 0,-1 4 0,2-1-331,-1 0-157,0 0-73,1-1-109,0-1-101,-2-10-926,1 17-1375</inkml:trace>
  <inkml:trace contextRef="#ctx0" brushRef="#br0" timeOffset="-205366.07">23832 10330 283,'-1'-14'854,"-1"2"-125,1-2-75,-1 2-67,-1-2-66,0 0-53,0 0-33,-4 0-34,4 0-46,-4 1 7,1-1-94,-1 2 41,-2-1-55,0 1 8,0 0-46,-2 3 8,-1 0-23,0 1-28,-2 2-21,-1 0-16,-1 3-23,-1 1-46,-2 2 24,-1 2-32,-3 5-42,0 1-17,-4 4 0,-3 8 0,1 3 0,0 3 0,2 6 0,1 0 0,1 5 0,4 1 0,1 2 0,2 0 0,4 1 0,1 0 0,3 0 0,5-6 0,2-2 0,2 1 0,4-1 0,2-3 0,2 1 0,6-2 0,1-3 0,8 1 0,2-2 0,4-4 0,4-3 0,4-4 0,1-2 0,0-7 0,4-1 0,0-3 0,9-3 0,-4-4 0,-2 1-13,0-4-8,-4-3-14,-1 0 23,-3-1-14,-3-6 23,-2 0 4,-4-4-2,-2 0 7,-6-4 3,1-4 0,-9 4-31,-1-3 32,-3-2-28,-5-3 35,0 3-22,-6-3 43,-2 1-36,-1-3 40,-6 1-26,0 2-10,-3 3-6,0 6 0,-2 1 0,-1 2 0,0 3 0,-3 1 0,1 2 0,3 4 0,-3 4 0,1 2 0,2 1-163,0 4-31,3 4-107,-2 1-79,3 4-104,-1 2-136,5 4-149,2-1-901,-1 7-1339</inkml:trace>
  <inkml:trace contextRef="#ctx0" brushRef="#br0" timeOffset="-205066.131">24557 10571 987,'-2'-10'1002,"-2"0"-126,1-2-68,-4 1-53,2-1-61,-1 0-97,1 1 0,-1 0-71,1 3-15,-1 1-89,6 7-57,-8-13-314,8 13-51,0 0 0,0 0 0,-11 2 0,7 6 0,0 4 0,2 1 0,-1 3 0,1 4 0,-1 3 0,0 0 0,2 0 0,1 0 0,0 0 0,1 1 0,1-1 0,0 0 0,0-3 0,0-3 0,2 0 0,1-3 0,-1 1-477,1-3-142,-1-2-89,1-3-102,-5-7-178,10 11-469,-10-11-1074</inkml:trace>
  <inkml:trace contextRef="#ctx0" brushRef="#br0" timeOffset="-204865.409">24485 10554 875,'-6'-17'928,"1"2"-123,1 1-104,0 3-28,1 1-94,3 10-112,-2-15-47,2 15 4,4-11 5,-4 11-61,11-1 6,0 2-37,0 3-12,4 4-35,2 1-94,2 3-196,4 2 0,0 3 0,2 1 0,-3 2 0,5 2 0,-6-2 0,1 1 0,0-3 0,0 2 0,-3-1 0,1-1 0,0-1 0,-4-3 0,1 1-255,-2-2-270,3-1-101,-5-2-133,2-2-150,-2 0-711,1-2-1276</inkml:trace>
  <inkml:trace contextRef="#ctx0" brushRef="#br0" timeOffset="-204615.418">25124 10461 899,'-3'-21'945,"0"-1"-96,1 0-76,-2 2-39,2 2-89,1 3-5,-1-2-63,0 5-16,0 0-82,2 2-38,0 10-80,-2-19-74,2 19-287,0-10 0,0 10 0,0 0 0,0 0 0,2 9 0,-2-9 0,2 22 0,-1-6 0,-1 2 0,0 3 0,1 2 0,1 5 0,-2-1 0,1 1 0,1-2 0,-2 3 0,0-2 0,0 0 0,2 1 0,0-2 0,-2-1-427,4-1-235,-1 1-119,0-3-127,1-1-804,1-1-1388</inkml:trace>
  <inkml:trace contextRef="#ctx0" brushRef="#br0" timeOffset="-204277.109">25431 10666 531,'0'0'868,"3"-13"-111,-3 13-111,0 0-83,0 0-64,0 0-55,0 0-65,-16 4-40,9 4-83,5-1-16,-5 4-59,3-1-36,-2 1-26,4 2-24,0-2-18,2 1-20,0 2-6,1-3-11,1 0-7,3 2-6,1 0-5,1-3-13,1 0 4,3-1-5,-1-3 5,3-1-2,1-3 0,-1 2-2,1-4-3,3-4 2,0 2-1,0-5 4,0 1 50,1-4 63,-1-2-51,-1-1 54,-3-1-33,0-2 60,-1-1 22,-3 0-33,-5 2 27,1 1-23,-4 0 18,-2 2-35,-1-1 11,-3 1-130,-1 2-11,-1 1 0,-3 0 0,-1 1 0,0 4 0,-2-1 0,2 2 0,-2 2 0,-3 2 0,2 1 0,-2 1-41,1 1-309,-1 4-137,3 1-142,-1 1-200,3-1-1018,3-1-1560</inkml:trace>
  <inkml:trace contextRef="#ctx0" brushRef="#br0" timeOffset="-203265.818">23645 10398 290,'2'-14'842,"-2"14"-147,0 0-64,0 0-62,1-12-92,-1 12-55,0 0-84,0 0-46,0 0-72,0 0-13,0-12-38,0 12-31,0 0-27,0 0-18,0 0-11,0 0-6,0 0-5,4-8 13,-4 8 24,0 0 0,9-5-4,-9 5-16,14-7-11,-14 7-4,19-8-1,-9 2 7,2 0-8,0 0 5,0-2-8,0 1 22,-1 0 58,-1 0-47,-2-1 45,1 2-28,-1 0 43,-8 6-30,10-9 36,-10 9-46,7-10 9,-7 10-53,0 0-7,-2-12-70,2 12 0,-8-5 0,8 5 0,-11-4 0,11 4 0,-18-1 0,18 1 0,-18-2 0,18 2 0,-24 0 0,24 0 0,-26 0 0,13 2 0,-2-2 0,2 1 0,-1-1 0,1 1 0,1 1 0,-1-1 0,1 1 0,12-2 0,-21 3 0,21-3-232,-20 5-195,20-5-130,-10 11-156,10-11-234,-4 13-733,4-13-1354</inkml:trace>
  <inkml:trace contextRef="#ctx0" brushRef="#br0" timeOffset="-202548.274">26472 10282 1057,'6'-9'735,"2"1"-71,-2 1-90,-1 0-7,-1-1-60,-4 8-37,11-12-75,-11 12-20,10-14-33,-10 14-37,8-11-24,-8 11-22,7-9 5,-7 9-57,6-9 1,-6 9-54,0 0 3,8-10-54,-8 10-12,0 0-20,6-7-15,-6 7-10,0 0-10,0 0 1,5-7-14,-5 7-13,0 0-72,0 0-54,0 0-101,0 0-69,0 0-107,0 0-81,0 0-111,6 7-101,-6-7-174,0 12-511,0-12-972</inkml:trace>
  <inkml:trace contextRef="#ctx0" brushRef="#br0" timeOffset="-202126.413">26905 10405 894,'-2'-12'953,"0"3"-162,0-1-40,2 10-54,-7-19-46,7 19-46,-2-15-41,2 15-34,-7-14-59,7 14-43,-2-11-53,2 11-62,0 0-145,0 0-168,0 0 0,-12 4 0,12-4 0,-2 18 0,-2-6 0,4 4 0,-4 1 0,4 0 0,-1 2 0,-1-2 0,0 3 0,2 1 0,0-2 0,0 1 0,0-1 0,0 0 0,0-2 0,2 0 0,-2-3 0,2 0 0,-2-1 0,1-3 0,-1-10 0,0 19 0,0-19-581,0 15-159,0-15-156,0 0-987,0 0-1607</inkml:trace>
  <inkml:trace contextRef="#ctx0" brushRef="#br0" timeOffset="-201597.738">26685 10470 706,'-6'-6'890,"1"-1"-92,5 7-115,-12-13-27,12 13-81,-6-14-74,6 14-61,-4-16-11,4 16-34,0-18-24,4 7-31,0 1-20,1 0-22,4-1-2,0 0 0,7-1-99,-1 3-197,4-2 0,2 4 0,0 0 0,4 3 0,-4 1 0,0 3 0,0 2 0,4 0 0,-4 5 0,-2 3 0,1 1 0,-4 0 0,-2 5 0,-3 1 0,-5 2 0,-2-3 0,-4 4 0,-4 2 0,-3 0 0,-6 2 0,-3 1 0,-7 0 0,-2 1 0,0-3 0,2-4 0,-2-2 0,0-1 0,3-1 0,4-3 0,0-3 0,4 0 0,0-1 0,3-1 0,1-2 0,0 0 0,10-5 0,-7 5 0,7-5 0,0 0 0,0 0 0,23-1 0,-6-2 0,4 1 0,6-2 0,5 0 0,5 1 0,0-2 0,8 1 0,5 1 0,-4 0 0,4 1 0,-5-4 0,-4 5 0,-3-1 0,-1 2 0,-9-3 0,-1 2 0,-5 0 0,-4 0 0,2 0 0,-6 0 0,0-1 0,-3 1 0,-11 1 0,22-1 0,-22 1 0,15-3 0,-15 3 0,12-2 0,-12 2 0,0 0 0,11-5 0,-11 5 0,0 0 0,0 0 0,4-10 0,-4 10 0,0 0 0,0 0-1221,-2-10-975,2 10-1977</inkml:trace>
  <inkml:trace contextRef="#ctx0" brushRef="#br0" timeOffset="-200800.638">28721 10618 731,'-8'-4'712,"8"4"-76,-10-10-53,10 10-43,-10-12-59,10 12-21,-8-16-72,8 16 9,-5-17-51,5 17-2,-2-17-23,4 6-31,2-1-10,1 1-27,0 0-18,7 0-4,1 1-20,4-1-16,2 3-3,3 0-12,1 6-1,-2-1-173,0 3-6,0 3 0,4-1 0,-3 6 0,-2 0 0,-1 5 0,-2-1 0,-3 2 0,0 3 0,-5-1 0,0 2 0,-5-1 0,-2 1 0,-2 1 0,-2-2 0,-1 0 0,-2 0 0,-1-2 0,1-1 0,-2 0 0,2 0 0,0-5 0,1 0 0,-1 0 0,5-9 0,-5 11 0,5-11 0,0 0-58,0 0-20,0 0 8,8-8-23,1 1 25,0-3-47,5-2 18,0-3 4,3-4 13,2 0 10,0-2 6,0 0 8,4-5 0,0 0 24,-4 5 0,-2-1 12,-1 1 1,-3 3 8,1 3-6,-4 0 15,-1 3-1,-2 0 11,0 3-5,-3 1 5,-4 8-12,5-14 20,-5 14-17,0 0 2,0 0-17,-10-3 16,10 3 7,-14 14-6,5-3-11,0 1 9,-2 4-5,0 2 4,0 0 13,2 3-14,1 1 17,2-1 13,1 2-19,1-1-2,3-2 37,2-1 0,5 3 3,1-3 8,2 1-8,3-4-6,2 1-10,4-2-3,-1-2-6,3-3-6,0 0-4,0-3-2,0-1-32,0-2-72,-1-2-76,1 1-81,-2-3-113,3-3-137,-2 2-128,0-3-158,3-1-697,-5-1-1112</inkml:trace>
  <inkml:trace contextRef="#ctx0" brushRef="#br0" timeOffset="-200597.519">29668 10648 691,'-4'-10'832,"4"10"-100,0 0-89,-8-8-79,8 8-42,0 0-75,0 0-34,-15 2-54,15-2-23,-7 11-55,7-11-34,-6 12-50,6-12-35,-4 17-39,4-17-10,-2 21-29,2-21-18,0 21-20,0-21-2,1 21-32,-1-21-37,4 19-58,-4-19-16,5 16-61,-5-16-39,5 13-72,-5-13-77,10 10-81,-10-10-80,9 4-140,-9-4-663,12-3-917</inkml:trace>
  <inkml:trace contextRef="#ctx0" brushRef="#br0" timeOffset="-200300.649">29518 10301 883,'-13'1'723,"13"-1"-103,-17 3-48,17-3-75,-11 2-53,11-2-38,0 0-29,0 0-36,0 0-31,0 0-20,0 0-10,8 7 1,-8-7-27,13-4-18,-13 4-4,11-5-24,-11 5-2,13-8-25,-13 8-24,10-10-24,-5 3-23,-5 7-16,7-15-10,-7 15-21,2-16-9,-2 16-11,0-16-4,0 16-13,-4-16-5,4 16-8,-9-13 0,9 13-13,-9-9-26,9 9-32,-15-5-29,15 5-50,-14 3-49,14-3-27,-20 9-104,9-3-73,0 3-86,2 3-160,0 0-152,1 1-758,3 1-1184</inkml:trace>
  <inkml:trace contextRef="#ctx0" brushRef="#br0" timeOffset="-200066.287">29804 10482 966,'-4'-8'932,"4"8"-100,-7-17-76,7 17-44,-7-17-99,7 17-52,-3-12-57,3 12-62,-2-11-82,2 11-61,0 0-32,0 0-17,7-11-22,-7 11-27,12 5-26,-12-5-82,15 11-93,-6-1 0,2 2 0,-2 1 0,1 2 0,3 1 0,-3 1 0,3 0-96,-3 0-237,-1 2-149,3-2-159,-2 1-220,-1-1-962,0 1-1531</inkml:trace>
  <inkml:trace contextRef="#ctx0" brushRef="#br0" timeOffset="-199706.755">30367 10728 472,'6'-10'1032,"-4"0"-194,1 1-58,-3 9-74,1-20-70,-1 20-105,-1-19-47,1 19-52,-6-17-77,1 7-74,-2 3-57,1 0-43,-2 2-38,-2 0-29,10 5-24,-18-7-20,18 7-17,-23 0-8,23 0-12,-22 5-7,13-1-6,0 2 0,-1 1-6,4 1-14,1 3-12,1-1-23,3 1-13,1 0-13,2 1-7,5 2-37,-1 0 2,5 1-36,2 2 0,1-3 14,0 1 22,3-1 22,-3 0 15,1-2 13,-3-2 11,-3 0 10,1-2 23,-2-1 37,-2 1 19,-6-8 12,6 9 13,-6-9-6,0 0 5,-3 12-12,3-12-5,-12 5 0,12-5-23,-20 0 11,7 0-35,-2 0-37,-4 0-77,-2-3-83,-1 3-105,-3-2-164,-2 2-228,2-4-953,-1 1-1300</inkml:trace>
  <inkml:trace contextRef="#ctx0" brushRef="#br0" timeOffset="-199018.981">31423 10694 346,'0'0'966,"-6"-15"-155,6 15-61,-8-15-48,8 15-54,-9-14-85,9 14-73,-6-11-75,6 11-77,-6-6-66,6 6-54,0 0-14,-11 4-24,11-4-29,-9 11-28,9-11-13,-5 18-29,5-18-5,-2 20-23,2-20-7,1 23-8,2-11-6,0-1-11,5 1-1,0 0-6,1-3 1,2 2-11,1-5 5,1 0-3,2-1-15,-2-4-11,2 1-12,0-2-20,2-3-5,1-2 0,-2-2-2,5-1 12,-5-4-1,1 0 1,-2 0 12,-1-3 6,-1 1 4,-4 0 6,1 3 6,-3-1 7,-2 2 0,0 2-2,-1-1 2,-4 9-7,5-9 0,-5 9-3,0 0 2,0 0 1,0 0 4,0 0 1,10 8-6,-10-8 32,10 11-28,-3-4 0,2 0-10,1 1-8,0 1-8,4-1-5,-1 0 0,4-3-8,-2 2 8,3-2 3,0-2 9,0 1 6,1-4 5,-4 0 1,3-2 9,-3 0 3,1-1 25,-2-2 16,-2-2 8,-1 0 16,-2-3 2,-2-1 1,-2 0-3,-1-1 22,-2 0 15,-2 0-32,-2 0 2,0 0-25,-4-1-7,-1 1-18,1 1 10,-3 1-22,0 2 7,-2 1-33,4 0-52,-2 3-72,-3 1-66,12 3-92,-18-4-132,18 4-158,-17 4-161,17-4-796,-15 5-1189</inkml:trace>
  <inkml:trace contextRef="#ctx0" brushRef="#br0" timeOffset="-198784.619">32112 10585 301,'8'-5'961,"-8"5"-149,10-8-65,-10 8-93,9-4-81,-9 4-81,0 0-114,0 0-46,0 0-39,0 0-8,8 4-60,-8-4-28,0 0-34,-2 20-21,2-20-15,-2 19-48,2-19 11,-2 21-19,4-10-15,-2-11-19,1 23-5,0-13-7,1 1 8,0 1-29,1-2-42,-1-1-38,-2-9-27,7 17-21,-7-17-41,9 12-34,-9-12-77,9 7-34,-9-7-90,11 1-80,-11-1-41,13-4-264,-5-3-354,-2 1-753</inkml:trace>
  <inkml:trace contextRef="#ctx0" brushRef="#br0" timeOffset="-198503.365">32067 10375 208,'-14'0'747,"0"0"-132,14 0-79,-18 1-76,18-1-66,-15 3-36,15-3-22,-6 6-11,6-6-49,0 0-20,0 0-51,7 11-8,-7-11-12,18 4-5,-18-4 4,24 1-8,-11-2-10,1 0-15,0-2-12,2-1-12,-5 1 6,2-1-13,0-2-8,-2-1-23,1 0 4,-5-1-19,0 1 9,-3 0-18,-4 7 3,5-15-28,-5 15 10,-1-14-25,1 14 10,-8-12-25,8 12 17,-14-8-14,14 8-1,-18 0-18,6 3 0,0-1-35,-3 3-36,0 2-47,-2 2-53,0 2-68,0 1-71,-1 0-87,4 4-85,0-1-65,4 0-158,1-1-596,5-1-908</inkml:trace>
  <inkml:trace contextRef="#ctx0" brushRef="#br0" timeOffset="-198253.385">32443 10409 355,'3'-10'999,"-3"10"-147,2-16-82,-2 16-90,1-12-117,-1 12-98,0 0-35,0 0 10,0 0-40,0 0-91,-6 10-38,6-10-40,-4 20-40,3-8-28,-3 3-34,4 1-30,-1 1-22,1 2-9,1-1-16,2 1-12,-1-1-14,-1 1-71,3-1-27,0 0-55,0-1-32,0-1-31,1-2-76,1 1-76,1-3-70,-2-4-71,0 1-59,3-3-88,-8-6-750,15 7-981</inkml:trace>
  <inkml:trace contextRef="#ctx0" brushRef="#br0" timeOffset="-198065.894">32697 10425 186,'6'-22'957,"-3"2"-125,2 3-76,-2 0-33,1 3-93,-2 3-75,1 1-85,-3 10 19,6-12-14,-6 12-27,0 0-34,9 4-3,-4 4-33,-1 2-13,-1 4-263,-1 3-102,1 2 0,-2 5 0,0-2 0,-1 2 0,0 2 0,-1-1 0,1 2 0,-2-1 0,-1-3 0,2 3 0,-3-3 0,0 0 0,-1 0 0,0-2-467,0 0-329,-2-1-216,2-4-854,0 1-1583</inkml:trace>
  <inkml:trace contextRef="#ctx0" brushRef="#br0" timeOffset="-197160.891">24407 11729 767,'-4'-10'783,"4"10"-61,-5-14-106,5 14-25,-5-11-80,5 11-61,-4-10-85,4 10-55,0 0 22,0 0-4,0 0-32,-2 10-34,2-10-11,5 22 3,-4-6-71,1 2-27,0 0-33,1 4 5,-1 2-52,0-2 14,0 2-48,-1 0 27,2-2-47,0 2 23,-2-4-36,-1-1 27,1 0-32,-1-2 25,0-1-37,0-2 27,0-2-8,0 0 0,0-12-25,0 21-5,0-21-10,0 17 17,0-17 0,1 10 5,-1-10-47,0 0 37,0 0-40,0 0 44,14-1-40,-14 1 37,13-12-44,-2 3 44,1 0-43,1-1 51,3-2-39,2 3 3,0-2 10,1 2 5,2 1 6,-1 1 8,3 1-1,-4 2-2,-1 2 3,1 0 7,-3 3-2,0 0 5,-3 2 2,-2 1 1,-2 1 7,-2 1 0,-7-6 58,5 13-51,-5-13 38,-4 16-39,-2-7 39,-2 0-38,-3-1 30,-2 1-29,-4 1-16,1 1 37,-4-1-5,-1-2-8,1 1-1,-2-1-6,1-1-4,-1-1-12,3 0-60,1-1 7,3-2-68,-1 0-13,3-1-74,1 1-95,12-3-47,-18 0-142,18 0-72,0 0-106,-8-5-782,8 5-1070</inkml:trace>
  <inkml:trace contextRef="#ctx0" brushRef="#br0" timeOffset="-189701.432">24953 12080 852,'0'0'732,"0"0"-72,0 0-73,0 0-80,6 9-52,-6-9-52,0 0-47,20 0-51,-20 0-38,21-2-36,-21 2-35,22-4-31,-10 1-30,1-1-18,1-1-16,-1 0-19,0-1-17,1 0-13,1-1-11,-3-1-7,1 2-6,-1-2-8,-1 0-3,-1 1-2,-1-3-4,-1 3-11,-4-2 5,3 3-5,-3-3-18,-4 9 31,0-13-29,0 13 21,-8-12-22,3 6 23,-5 3-21,-2 0 22,-1 1-22,-2 2 19,-2 2-19,-2 3 25,-1 1-2,1 1-1,-2 3-4,3 1 0,0 0 6,2 3 15,3 0 7,2 1 68,3-1-18,4 1 73,0-3-33,6 0 23,0 3-10,5-2-39,4 0 9,2-1-48,6 0 18,-1-1-39,4-2 24,3-1-41,4 0 24,-2-3-38,0-2 28,2-1-9,1 1-22,-3-4-47,2 1-36,-3-2-88,-1 0-46,-4 0-65,-1 1-99,-2-3-82,0 3-146,-3-1-192,-3 0-692,-1-1-1119</inkml:trace>
  <inkml:trace contextRef="#ctx0" brushRef="#br0" timeOffset="-189029.582">26791 11954 278,'7'-10'797,"-1"4"-123,1 0-53,2-1-73,-2-2-47,-1 2-70,1 2-23,-1-3-59,-6 8-8,12-13-36,-12 13-5,5-11-47,-5 11-33,0 0-43,-4-14-28,4 14-39,-12-8-12,12 8-29,-20-1-1,4 2-18,-1 3-8,-2 2-21,-2-1 6,-2 2-19,4 0 14,-3 3-5,4-1-4,0 1-3,3 0-3,3-1-3,1 1-1,4 0-1,0-1-2,7-9-4,-2 16 6,6-7 7,4-2-7,4 2-2,7-1 10,0 3 0,2-2-19,8 1 8,-2 0-1,3 0-6,-1 1 8,-4-4 0,-1 2 0,-2-2 47,-3 1-50,-4-3 54,-1 3-36,-3-3 53,-3 2-43,-8-7 44,8 11-54,-8-11 41,-7 14-54,0-8 45,-6 2-53,-3-2 40,-2 2-44,-6-1 37,-1-2-44,-2 1 56,-3 1-61,-3-3 50,1 2-50,3-2 48,0 0-48,0-1 48,1-3-52,6 0 22,2 0-82,-1 0 1,1 0-59,7-3-52,2 1-62,-1 0-65,12 2-133,-9-6-101,9 6-144,5-8-750,2 3-1066</inkml:trace>
  <inkml:trace contextRef="#ctx0" brushRef="#br0" timeOffset="-188592.1">27314 12098 320,'9'-6'865,"2"-1"-139,-3 0-64,-2 0-47,1-1-81,-7 8-32,4-13-98,-4 13-47,0-13-55,0 13-15,-7-12-44,-1 8-3,8 4-15,-17-3-22,17 3-23,-26 4-7,12 1 11,-2 2-68,1 0 12,-1 3-48,-1 0 8,4 2-53,1 0 19,3-3-37,-3 6 32,6-5-49,-1 2 36,3 0-42,4-12 34,-2 18-39,4-8 34,-2-10-58,8 16 25,-1-11-45,3 0 9,-2-1-55,3-1-10,3-3-1,-1 0 1,1-3 11,-1 2 22,3-4 14,-2-1 1,-1-1 26,3-3 3,-1-2 14,-1-1-15,-1-2 38,-1 2 18,-3 1 42,0-1 19,-3 2 20,3 0 20,-4 3 14,1-1 1,-6 9-10,9-13-24,-9 13-13,7-7-22,-7 7-8,0 0 3,0 0-7,0 0-4,9 6-6,-9-6-9,2 10 19,-2-10-41,3 15 22,-3-15-35,2 16-11,2-6-90,-4-10-16,5 15-123,0-7-62,-5-8-58,4 16-46,-4-16-80,9 12-48,-9-12-29,9 10-46,-9-10-91,11 7-471,-11-7-781</inkml:trace>
  <inkml:trace contextRef="#ctx0" brushRef="#br0" timeOffset="-187967.111">27598 12083 953,'4'-11'600,"2"0"-44,-1 4-4,0-4-50,0 5-15,-1-3-58,-4 9-19,8-12-64,-8 12 3,8-6-13,-8 6-22,0 0 0,15 1 6,-15-1-49,9 7-37,-1 0-8,-8-7-17,10 14-26,-4-7-2,-1 1-59,0 1 12,-1 0-50,-1 1-5,1-2-79,-4-8 0,4 19 0,-4-19 0,5 14 0,-5-14 0,4 14 0,-4-14 0,4 11 0,-4-11 0,0 0 0,4 13 0,-4-13 0,0 0 0,0 0 0,0 0 0,0 0 0,0 0 0,0 0 0,0 0 0,0-17 0,2 6 0,0 1 0,-2-2 0,5-2 0,-1-1 0,0 1 0,3 0 0,1-1 0,0 4 0,-1-1 0,1 1 0,2 2 0,1 0 0,0 4 0,0 2 0,0 0 0,-11 3 0,23 3 0,-14 0 0,3 2 0,-3 1 0,1 1 0,-2 3 0,2-1 0,-3 1 0,2 0 0,-4 1 0,2-3 0,-3 2 0,0-1 0,0 1 0,-1-3 0,-3-7 0,2 18 0,-2-18 0,4 16 0,-4-16 0,0 15 0,0-15 0,-1 11 0,1-11 0,-5 9 0,5-9 0,-3 9 0,3-9-24,0 0 2,-6 6-28,6-6 18,0 0-14,-8-6 23,8 6-17,-3-9 37,3 9-28,0-15 36,2 4-28,0 0 31,1-4-32,3 1 5,1-1 3,1-1 4,3 0 13,-1 1-2,4 2-6,-1 1 18,-2 1 8,3 3 29,-1 0 1,5 4 17,-3 1 17,4 0 0,1 3-83,-2 3 0,5 2 0,-1 2 0,-2 2 0,0-1 0,-3 4 0,-2-1 0,2 0 0,-7 1 0,-1 0 0,1 0 0,-6-2 0,2 2 0,-3-2 0,-2 0 0,0 2 0,-1-12 0,-1 19 0,1-19 0,-2 19 0,2-19-284,-6 16-187,6-16-44,-6 13-103,6-13-45,-4 13-39,4-13-863,-1 12-1207</inkml:trace>
  <inkml:trace contextRef="#ctx0" brushRef="#br0" timeOffset="-187536.515">28530 12134 379,'0'0'952,"0"0"-196,9-6-67,-9 6-65,17-7-34,-9 2-98,5 0-52,3 0-34,-1-1-32,3 0-42,1-1-44,2 0-49,-2-2-29,1 2-18,-2-2-25,1 1-20,-2-2-24,0 3-15,-4-1-15,0-1-12,0 1-13,0-1-14,-3-1-9,-1 0-4,0 2-5,-2-1-11,-2 0-4,-1 1-1,-4 8-7,2-17-3,-2 17-8,-4-15-2,4 15-3,-13-10-3,3 6 0,-1 2 1,-4 2 0,-2 3 0,-1 1-3,-1 3 10,0 3-4,-2 0-1,4 2 3,-2 3-4,5-2-6,2 2 8,1 2 1,4 0 30,3-1-33,0-2 31,4 0-28,1 2 31,4-1-26,2 0 42,0-1-28,1-2 43,6 1-39,2-1-22,0-2 0,2-1 0,4-2 0,1-2 0,1 1 0,1-3 0,1 0 0,1-3 0,-4 0 0,4 0 0,-2-3 0,1 1 0,-3-1 0,1-1 0,-1 0 0,-2-1 0,-2 2 0,-1-3 0,-3 0-3,0 1-434,-3-4-69,0 2-132,-4 1-183,0-1-1005,-2-1-1533</inkml:trace>
  <inkml:trace contextRef="#ctx0" brushRef="#br0" timeOffset="-185063.886">23366 14130 490,'0'0'942,"0"0"-135,0-11-121,0 11-73,0 0-68,0 0-68,0 0-62,0 0-25,0 0-4,0 0-46,7 6 7,-7-6-59,4 14-33,-1-4-4,-1 0-42,1 1-34,2 3-33,-3 0-29,1 2-21,1 1-20,0-2-18,-2 3-7,1-2-9,-1 0-21,1 1-17,-2 0-54,2-2-55,-1 2-6,2-3-93,-3 1-61,1-2-88,-1 0-57,0-2-107,-1-11-74,3 19-39,-3-19-144,1 17-533,-1-17-914</inkml:trace>
  <inkml:trace contextRef="#ctx0" brushRef="#br0" timeOffset="-184829.518">23544 14245 39,'4'-16'928,"-2"3"-170,0 1-88,-1 0-56,2 3-72,-3 9-70,3-19-79,-3 19-79,2-13-37,-2 13 3,0 0-11,0 0-28,9-2 4,-9 2-42,6 9 19,-6-9-30,6 15-36,-4-5-19,-1 2-31,2 0-19,-2 2-18,1 0-14,-1 1-8,0 2-19,0-1 6,1 0-14,-2-2-15,1 0-52,-1-1-32,-1 1-36,1-2-42,0 2-80,-2-3-60,2-11-114,-2 22-108,2-22-116,-4 16-226,4-16-418,-8 12-886</inkml:trace>
  <inkml:trace contextRef="#ctx0" brushRef="#br0" timeOffset="-184579.343">23232 13951 1293,'0'0'884,"-7"-13"-99,7 13-79,-1-12-45,1 12-119,0 0-65,1-17-67,-1 17-66,3-9-55,-3 9-68,4-10-49,-4 10-34,3-7-27,-3 7-23,0 0-20,9-10-47,-9 10-76,10-2-94,-10 2-62,13-3-126,-13 3-138,17 0-116,-17 0-111,21 0-786,-21 0-1113</inkml:trace>
  <inkml:trace contextRef="#ctx0" brushRef="#br0" timeOffset="-184407.478">23501 13926 937,'0'0'832,"9"4"-102,-9-4-94,0 0-67,15 1-71,-15-1-73,0 0-39,15 1-70,-15-1-31,0 0-70,0 0-25,15 0-58,-15 0-15,0 0-36,0 0-11,0 0-92,13 0-61,-13 0-108,0 0-117,0 0-138,0 0-121,0 0-220,0 0-482,0 0-876</inkml:trace>
  <inkml:trace contextRef="#ctx0" brushRef="#br0" timeOffset="-184157.491">23182 13905 193,'-17'3'811,"2"0"-149,-2 0-39,2 4-93,-4-1-57,-1 5-70,2 0-37,-2 6-39,-2 1-32,0 7-31,1 3-24,0 0-15,3 4-11,-1 0 13,3 3-29,2-1-5,1 1-38,0 2-24,4 1-24,1-6-22,2 2-15,4 0-15,0-1-15,2 2-8,4 0-4,2-1-12,5 4 2,2-3-62,4-1-20,5-4-77,3-1-54,3-6-78,2-2-101,5-3-142,2-1-147,-3-3-831,-1-6-1122</inkml:trace>
  <inkml:trace contextRef="#ctx0" brushRef="#br0" timeOffset="-183891.875">23824 13987 648,'-5'-22'1023,"-1"1"-152,3 4-167,1 2-54,1 3-91,1 12-84,1-17-13,-1 17-34,15-6-26,-3 9-33,3 4-11,4 4-24,4 6-10,4 7-33,0 2-47,-3 1-195,-1 5-49,0 1 0,-3 3 0,-3 0 0,0 1 0,-4 3 0,-2-1 0,-3 0 0,-3-3 0,-4-1 0,-2 1 0,-3 0 0,-3 3 0,-4-3-64,-2 0-451,-1-4-126,-5 2-212,-1-5-1074,3-6-1663</inkml:trace>
  <inkml:trace contextRef="#ctx0" brushRef="#br0" timeOffset="-183266.83">24633 14265 393,'0'0'873,"-2"-14"-95,2 14-59,0-12-57,0 12-63,0 0-87,-2-15-91,2 15-73,0 0-35,0 0 8,0 0-13,0 0-17,8 5-44,-4 5-23,-2 0-17,4 3-37,-3 3-30,1 0-30,0-1-15,2 2-22,-2 1-17,0 0 11,0 0-37,0 0-3,0 0-29,-2 0-57,1-2-37,-1 0-45,2-2-50,-2-1-24,-1-1-83,0-2-48,-1-10-22,0 17-119,0-17-76,0 12-76,0-12-104,0 0-466,0 0-817</inkml:trace>
  <inkml:trace contextRef="#ctx0" brushRef="#br0" timeOffset="-183065.154">24674 14308 65,'0'-17'758,"0"1"-111,1 5-67,1-2-35,0 3-81,-2 10-12,7-17-35,-2 9-28,-5 8-36,19-7-26,-19 7-18,24 0-19,-8 5-21,4 2-13,1 1-29,-1 2-44,4 2-30,0 4-24,-1 0-34,0 1-23,-1 1-10,0-1-14,-2 3-11,-2-1-6,1 0-7,-1 1-53,0-3-59,-5 0-27,2-1-66,-2-3-41,1 1-83,-2-4-96,-1 1-78,-1-1-73,-1-2-94,-1-1-674,2-3-923</inkml:trace>
  <inkml:trace contextRef="#ctx0" brushRef="#br0" timeOffset="-182830.784">25256 14284 264,'2'-26'796,"-2"-1"-103,1 1-30,1-2-83,-1 2-48,0 3-21,1 3-50,-2 2-36,2 0-20,-2 5-39,0 0-70,0 13-46,2-20-36,-2 20 16,0 0-8,0 0-10,0 0-20,0 0-5,9 12-12,-6 0-28,-3 4-23,0 2-29,0 3-15,2 4-19,-4 3-51,2-1-10,0 2 0,0 5 0,-3 0-24,3 0-153,-1 0-70,1-7-110,-1 3-97,2-3-82,0-2-116,2-1-99,-1-2-830,1-4-1230</inkml:trace>
  <inkml:trace contextRef="#ctx0" brushRef="#br0" timeOffset="-182487.054">25483 14458 634,'5'-9'762,"-5"9"-99,4-15-66,-4 15-98,0 0-45,-2-12-64,2 12-27,0 0-62,0 0-15,-12 12-56,12-12-9,-6 17-51,2-5-5,1-2-54,-1 5 0,4-2-39,0 0-1,0 3-32,2-1 17,0 1-37,2-2 3,1-2-4,2 1 0,0-3-4,2 0-4,0-2 0,5 0 1,-1-5-7,1 0 1,0-3 0,5-2-6,-2 0 5,4-3 1,-2-2 7,2-3 64,2-1-7,-1-5 19,-2 0 0,-1-2 24,-1-3 3,-3 1 11,-4 1 29,-2 0-23,-2 0-2,-5 1-18,-2 4-19,-2-1-22,-2 0-5,-3 3-20,-5 0-9,-3 0-12,-1 3-2,-3 1-12,2 1-4,-1 5-81,-1-3-35,-2 5-93,3 0-80,-2 2-157,2 3-138,0 4-186,-1 1-971,7-2-1418</inkml:trace>
  <inkml:trace contextRef="#ctx0" brushRef="#br0" timeOffset="-181985.535">26670 14420 489,'-7'-11'821,"7"11"-101,-3-11-88,3 11-58,0-12-55,0 12-56,3-13-60,4 5-40,-3 2-36,5-2-32,2 1-22,3 3-22,3-2-16,0 2-31,3 4-22,-3 0-31,2 3-30,0 1-28,0 3-13,-1 3-21,0 0-6,-4 2-16,-4 3-7,-1 1 0,-3-1-7,-2 2 3,-6 1-11,-6 1 2,2 2-9,-10 1-6,0 0-13,-2-2 14,2-1 0,-4-2-3,5-1 9,1-3-15,-1 0 6,3 0-7,3-4 1,0 1 2,3-2 8,6-8 10,-6 14 25,6-14 5,4 11 0,-4-11-9,17 9-7,-5-5 2,1-2-15,5-1-3,2 1-5,2-2 0,6 0-10,1-2-26,0 2-56,2-2-87,1-3-74,2 3-112,1-5-140,-7 3-207,-1 2-288,4-5-488,-4 2-1104</inkml:trace>
  <inkml:trace contextRef="#ctx0" brushRef="#br0" timeOffset="-175247.87">28599 14359 267,'16'-7'683,"-16"7"-103,14-7-60,-14 7-45,16-8-83,-7 4-17,-1-3-37,0 1-6,0 1-29,-1-3-12,1 0-32,-2-2 5,0 4-10,-1-5-2,-1 4-8,0-3-11,-4 10-36,1-17-22,-1 17-22,-3-19-19,-1 11-1,-4-1-18,-3 2-10,-2 1-39,-4 2-13,-1 3-8,-3 4-10,-4 0-5,0 4-8,-3 5-1,0 0-16,-5 5 8,6-1-9,3 0 4,-1 1-7,5 0 10,0 1-13,5-3 5,2 0-9,0 2 4,6-4 0,2-1 3,2-1-3,3-11 5,3 20-5,2-11-13,1-1-7,2-1-9,3-2-9,0-2-18,1-2 6,1-1-11,2-1 3,1-2 6,0-1 10,0-2 9,0-1 4,1-5 8,-1 2 4,1-4 9,-2 1-3,0-3 8,-1 0 1,-2 0 21,0 1 23,-2 3 22,-1-1 25,-1 2 17,1 1 8,-4 1-7,0 3-24,-5 6-12,10-10-10,-10 10 20,0 0 53,14 4-3,-9 5 20,-1-1 1,1 6-134,-1 1-16,4 4 0,-5 3 0,3 2 0,-1 0 0,-3 0 0,1 3 0,1-1 0,-2 1 0,2 5 0,-2 0 0,0-2 0,0-3 0,0 2 0,-1-2 0,0-4 0,1 0 0,-1-2 0,0-1 0,0-4-358,1 0-138,-1-4-44,0-1-124,1-1-82,-2-10-159,3 15-519,-3-15-1033</inkml:trace>
  <inkml:trace contextRef="#ctx0" brushRef="#br0" timeOffset="-174826.01">28970 14340 811,'1'-18'838,"-1"3"-85,0 4-82,2-2-51,-2 13-100,1-21-95,-1 21-88,0-13-26,0 13-10,0 0-10,0 0-8,0 0-32,0 0-27,-4 11-54,4-11-14,-1 18-23,1-18-14,0 23-38,0-9-10,0-2-21,1 1-5,0 3-15,2-1-1,3-2-12,-2 2 3,1-1-11,0-2-4,3-3-9,1 1-46,-2-3-27,2-1-34,1-3-10,2 1-27,0-5-1,0-3 9,3-1 6,-2-2 19,3-3 9,0-5 21,-1 1 15,1-6 24,0-2 3,-3 1 25,-1 3 46,-3 0 4,1 1 29,-2 4 30,-2 1 16,1 0-15,-1 3-10,-6 9-19,8-11-11,-8 11 5,0 0 53,0 0-19,9 5 27,-9-5-13,2 14-2,0-3-10,-1 1 7,0 0-8,0 6-16,1-2-12,1 1-16,-1 0-7,-1 0-11,0 0-4,2 0-5,-1-3-58,1 1-51,-2-1-64,3-2-47,-1-3-52,1 2-96,2-4-72,-1 3-154,0-3-110,-5-7-219,10 5-459,-10-5-963</inkml:trace>
  <inkml:trace contextRef="#ctx0" brushRef="#br0" timeOffset="-174479.724">29399 14393 449,'0'0'771,"0"0"-118,10-7-48,-10 7-108,16-6-42,-5 2-62,2 0-20,4-3-49,3 1-5,3-1-31,7-2-25,0-1-53,0-2-40,-1 2-24,0-1-15,-2 0-21,-1-1-8,-6 2-20,1-2-17,-4 0-5,-1 1 0,-2 3 10,-4-2-14,-1 0-9,-2 1-12,-7 9-3,7-12-14,-7 12 0,-3-11-9,3 11-1,-11-4 0,11 4 3,-18 2-11,5 3 1,1 0-2,-4 3 10,2 2 18,-2 4 24,2 0 36,0 3-17,2-2-2,2 4 7,0 0-14,3-2-8,2 0-12,1-2-3,3 2-9,0 1-2,1-4-17,1 2 11,3-1-21,-2-1 12,4-2-44,1 1-55,3-4-34,2 1-56,6-1-88,0-1-130,3-1-37,2-2-138,4-1-149,0-2-778,1-2-1124</inkml:trace>
  <inkml:trace contextRef="#ctx0" brushRef="#br0" timeOffset="-174124.631">30125 14342 994,'0'0'812,"-17"-5"-85,17 5-128,-11-4-63,11 4-84,0 0-60,0 0-64,0 0-69,10-10-48,0 8-29,6-1-36,0 0-19,3-1-35,4 0-8,-1-2-25,1 2-5,-5-2-15,0 2 1,-3-3-15,1 2 11,-2 0 3,-4-1 14,-1 0-13,0 2 2,-9 4-15,9-9-8,-9 9-7,0 0 1,0 0-7,-8-10 5,8 10-9,-14 3 10,4 0 7,-3 1 13,0 5 10,0 1 10,-2 1 16,1 3 8,-1 1-2,3 2-11,1 0-13,1 1-11,2-1-4,3 1 3,2-2 15,0-1-43,3 0-2,3 2-2,1-3-36,1 1-31,3-1-46,0-3-42,3-1-47,-1 1-76,3-6-47,1 1-84,0-2-59,3-2-54,-3-2-93,1 0-74,1-5-354,1 0-653</inkml:trace>
  <inkml:trace contextRef="#ctx0" brushRef="#br0" timeOffset="-173765.269">30501 14391 470,'5'-14'631,"-1"2"-71,-2 3-27,2-2-51,-1 3-52,-3 8-75,6-14-58,-6 14 1,0 0-52,6-5-4,-6 5-19,7 8-9,-7-8-19,4 14 2,-2-3-21,0 0-2,-1 2-19,0 1-19,-1-2-21,0 3-20,0-1-15,-1 0-8,0-1-23,-1 0-4,1 0-12,-2-2-10,2 0-2,-1-2-3,2-9-2,-4 16-2,4-16-2,-4 11-5,4-11-1,0 0 3,0 0-8,0 0-10,0 0-5,-13-9-1,13 9 9,-1-20 0,2 8-1,0-5 20,3 0-21,1-4 2,2 1 0,0 2 4,2-1 5,1 2-6,2 0 0,1 3 9,0 1 8,-1 4 3,2 2 22,1 1 48,-2 5 28,2 1 0,2 4 16,-1 3 3,2 0 16,-3 5 1,0 4 22,0-2-17,-3 4-15,-2-1-7,-2 2-67,0 2-67,-4-3 0,-2 0 0,-2 0 0,0 0 0,-2 0 0,-1-2 0,-1 1-4,-1 0-246,-1-4-121,-1 2-114,1-4-116,-3 3-128,3-4-195,-1-2-607,7-8-1164</inkml:trace>
  <inkml:trace contextRef="#ctx0" brushRef="#br0" timeOffset="-173374.655">31226 14430 1010,'12'-12'844,"-3"3"-108,0-2-84,-3 1-79,-1-2-83,-1 2-79,-2 0-57,-1-1-55,-2 0-26,-2 0-38,0 3-32,-2-3-40,-1 3-35,-3-2-28,1 2-17,1 0-19,-2 3-13,-1 1-9,1 1-7,9 3-16,-18-4-14,18 4 9,-17 4-8,17-4 1,-17 10-4,11-1-1,1 1-3,1-1 4,1 3-7,2 1-4,1 1-4,1 2 12,2 2 0,1-3 7,0 4-6,3-2 1,2 2-8,-1-1 11,2 0-4,-1-3 1,0-1 2,0-2 33,0 2 48,0-3 45,-1-1-5,-3 0 20,1-4 1,-6-6-3,9 14 0,-9-14-18,4 8-10,-4-8-32,-6 8-6,6-8-36,-15 5-41,15-5 0,-21 2 0,7-1 0,-3-2 0,-2 1-102,-2-3-126,-4-1-105,-2-1-110,-4 0-132,-2 2-216,-1-6-1015,0 2-1506</inkml:trace>
  <inkml:trace contextRef="#ctx0" brushRef="#br0" timeOffset="-168755.964">24566 15908 91,'0'0'822,"0"0"-147,0-17-54,0 17-75,-2-12-43,2 12-74,-6-13-37,3 5-48,-4 0-47,-4 3-40,2-3-11,-2 2-10,-3-1-35,-3 2-24,-1 2-31,-1 2-22,-1-1-16,-2 5-14,-2 1-15,-2 3-10,1 3-19,-1 3-1,1-1-11,0 3-9,5 1-6,2 0-6,3 1-4,3 0-5,3-1 2,3 1 0,3-1 2,5 1-6,4-2-1,3 2-29,4-3-49,6-2-32,2-1-53,7-2-43,2-1-66,-2-4 4,5-3-54,-1 1 1,5-5-3,2-1 14,8-1 3,-5-3 35,3-1 33,-2-2 35,-3-2 22,-1 0 52,-3-3 37,-3 0 55,-7 2 0,-3-2 76,-4 3 27,-1 1 47,-5-1 31,-5 2 9,-1 2-15,-7 9 29,4-16 6,-4 16 4,-5-9-4,5 9 1,-14-6-26,14 6 8,-23 2-14,11-1 8,-4 4-20,2-1-2,-2 2-22,1 0-10,0 1-22,2 2-1,1-3-18,1 0-10,3 1-11,-1 0-6,9-7-6,-11 12-5,11-12-4,-4 9 1,4-9 1,0 0-9,8 11-10,-8-11-17,11 3-11,-11-3-24,17 0 10,-17 0-26,20-5 14,-9 2-8,0-1 25,0-1-2,0 1 19,-1-2-8,-1 1 17,0 1-8,2 1 31,-11 3-31,15-10 20,-15 10-10,12-4 12,-12 4-12,13-1 16,-13 1-12,11 4 19,-11-4-18,12 9 14,-6-3-5,1 0 4,1 3-16,0-1 15,-3 1-30,3-1-49,-1 1-90,0-2-62,2 1-94,-2-1-80,3 0-117,-4 0-172,3-2-302,-1-2-585</inkml:trace>
  <inkml:trace contextRef="#ctx0" brushRef="#br0" timeOffset="-168380.975">25191 15926 149,'0'0'865,"3"-12"-179,-3 12-96,5-8-99,-5 8-57,0 0-22,11-3-52,-11 3-29,0 0-80,14 6-21,-14-6-44,7 9-4,-7-9-23,7 11-22,-7-11-29,5 14-10,-5-14-27,3 13-6,-3-13-24,2 13 5,-2-13-15,0 14-4,0-14-6,-2 10 8,2-10-14,0 0 5,-1 12-12,1-12 6,0 0-4,0 0 2,0 0-18,0 0 19,0 0-21,-9-5 9,9 5-4,0-14 0,3 3-7,1 1 16,-1-1-13,3-3 10,0 1-8,3 1 12,2-3-9,2 3 3,4 0-7,-2-1 13,3 4 0,0 2 26,1 1 35,3 2 19,-7 1 22,6 3-6,-1 3 25,0 1 3,-2 0-12,0 1-33,-2 3 1,-1 0-27,-1 1-16,-3 0-2,-1 2-3,-2 0-18,-1 1 1,-2 1-9,-1 0-2,1-1-63,-5 2-63,0-1-65,0 2-98,-3-1-145,1 3-162,1-2-157,-2 0-812,0 1-1193</inkml:trace>
  <inkml:trace contextRef="#ctx0" brushRef="#br0" timeOffset="-167740.374">26478 15741 707,'-2'-12'763,"-2"1"-76,1 1-76,-1 2-63,4 8-45,-4-17-84,4 17-91,-4-10-70,4 10-30,0 0 2,0 0-24,0 0-33,6 20-11,-2-6-23,-2 0-22,3 2-24,-1 2-19,4 2-10,-4 0-16,1 1-7,-1 0-10,2 1 3,-4-1-8,1-2-6,-1 0-8,0-1-1,-2-2-1,3 1 3,-3-3-5,0-2-3,-3 1 5,3-1 1,-4-3-5,1 0 5,3-9 1,-8 13-3,8-13-6,-9 7 2,9-7-3,0 0-6,-18-2 7,18 2 2,-9-9 6,5 3-5,4 6-1,-6-19 2,6 19-2,3-21-3,2 10-1,3-1 6,3 0-8,8 2-3,-1 1-1,6-1 1,1 5 1,2 0-1,2 3 15,1 2-14,1 0-11,-2 2 12,-2 0-3,0 5 2,-2-3 1,-5 4 4,-2-2 5,-3 2 6,-3 0 16,-3 1 12,-5-1 34,-4-8-11,3 16 0,-8-7-17,-3 1-2,-2-1 1,-3 1-15,-2 0-15,-2 0 4,-3-2-14,2 1 10,-4-1-39,1 0-44,2-2-47,0 0-56,4-3-67,1 3-105,3-5-132,-1 3-155,12-4-214,-9 4-513,9-4-957</inkml:trace>
  <inkml:trace contextRef="#ctx0" brushRef="#br0" timeOffset="-167396.638">27068 16145 234,'0'0'884,"17"-2"-143,-17 2-56,21-4-80,-11 2-92,2-2-51,-1 2-82,2-5-63,1 2-67,-1-1-34,1 0-47,-1-1-27,-1 0-34,1 0-13,-4-2-25,3 1-5,-1-2-21,-5 2-4,4-2-13,-6 0 2,1 1-16,-1 0-11,-4 9-14,0-16-7,0 16-2,-5-17-3,-1 9 0,-1 2-2,-2 2 5,0 0 13,-2 2-11,-3 0 12,14 2-6,-25 3 11,10 1-7,1 1 10,1 4 12,-1-1 4,3 3-3,2 3 35,-2-1-7,4 2 10,3 0 39,2 0-5,2 0-1,2 0-5,0 2-5,5 1-5,2-2 2,4 2-20,0-3-3,8 2-10,1-3-12,1 0-2,4-2-19,2-2-73,3-3-71,-1 0-83,3-4-117,-1 2-140,3-4-208,-6-1-868,3-1-1194</inkml:trace>
  <inkml:trace contextRef="#ctx0" brushRef="#br0" timeOffset="-166990.4">28414 15920 425,'-5'-8'842,"5"8"-109,-9-13-40,9 13-86,-8-11-73,8 11-87,-8-7-82,8 7-46,0 0-29,0 0 4,-15 4-16,15-4-24,-7 13-37,2-3-23,3 1-37,0-1-22,0 4-30,1-1-11,1 0-30,3 1 1,-1 3 0,3-2-1,2 0-98,2-1-35,1 1-71,-1-1-55,3-4-76,0-1-60,1-2-61,-3-2-50,-1 0-73,1-2-37,-10-3-814,16 0-967</inkml:trace>
  <inkml:trace contextRef="#ctx0" brushRef="#br0" timeOffset="-166687.274">28325 15845 448,'0'0'646,"-15"-4"-77,15 4-53,0 0-55,-13-1-19,13 1-23,0 0-33,0 0-39,0 0-52,17 1-26,-5-2-35,2 1-15,3-3-17,6 2-21,1-2-26,-1-1-27,1-1-17,-1 0-15,1-2 6,-2 0 5,-5 1-9,2-1 5,-5-1 9,-1 0-11,-3-2-22,-1 0-15,-4-1-19,0 0 1,-4-1-4,-1 12-15,-5-20-11,-1 10-1,1 4-4,-6-4-6,0 5-3,-2 3-3,-1 2 1,-2 1-2,-2 3-6,-2 2-45,0 3-35,1 2-38,0 1-30,2 2-41,2 0-83,1 2-70,4 1-71,1 0-53,5-2-42,3 3-204,2-1-444,5-2-778</inkml:trace>
  <inkml:trace contextRef="#ctx0" brushRef="#br0" timeOffset="-166318.382">28675 15963 690,'0'0'786,"0"0"-83,6-9-113,-6 9-124,0 0-54,0 0-48,13 0-44,-13 0-62,11 4-25,-11-4-26,11 11-45,-5-4 4,-1 3-36,3-4-14,-3 3-33,0 0-14,0 1-15,-1-1-10,1 0-8,-1 0-6,-4-9-3,6 16-4,-6-16-6,4 13 0,-4-13-4,0 0-1,0 11-1,0-11-3,0 0-2,0 0-5,-5 7 3,5-7-2,0 0 1,-9-9 8,9 9-9,-4-15 10,3 6-9,1 9-3,1-24-2,3 8 13,4 0 1,-2-1 2,7-1 3,2 2 5,5-1 25,1 2 22,5 2 15,3 1 49,2 6 18,2-1 11,2 3-16,2 3 11,-1 3-2,0 4-16,-2 0-19,-2 1-24,-3 5-15,-1 1-21,-4-1 5,-3 2-33,-3 1 1,-5-1-14,-1 1-61,-4 0-59,-3-1-120,-2 3-125,-1-2-152,-3-1-168,0 3-249,-3 0-707,1-1-1280</inkml:trace>
  <inkml:trace contextRef="#ctx0" brushRef="#br0" timeOffset="-165724.037">30399 15971 783,'0'0'682,"19"-5"-67,-10 1-51,2 0-59,1 0-51,-2-2-29,0 1-47,0-1-45,-1 0-14,1 0-26,-3-1-2,-1 0-46,-1-1-31,-1 0-24,-4 8-51,0-14-30,0 14-21,-7-11-14,-1 6-23,-1 2-5,-5-1-9,1 2-8,-3 2-8,-1 0-4,-2 3-2,1 0-7,1 0-3,1 1-5,0 2-1,2-2 4,5 2-7,2 0-2,0 1 2,7-7-2,-3 15 2,3-15-2,8 15-4,0-6 1,1 2 0,4-2 2,1 3 1,2-1 2,1 0 2,1 1-2,-3-2 3,3 1-2,-5-3 2,1 3-3,-4-5 2,0 3-3,-2-2 11,-8-7 0,8 12 2,-8-12-9,-2 11 3,2-11 0,-10 11 1,1-6-14,-1-2 6,-3 1 9,-2 0 1,-2-3-1,-1 2-3,1-2-3,-1-1-6,-1 0-24,0-1-13,0 0-25,3-1-30,3-1-38,0 1-57,2-3-77,11 5-79,-14-10-65,14 10-77,-3-11-66,3 11-766,8-12-927</inkml:trace>
  <inkml:trace contextRef="#ctx0" brushRef="#br0" timeOffset="-165317.812">30876 15978 699,'0'0'682,"7"-12"-83,-7 12-51,0 0-61,-3-14-35,3 14-46,-7-8-42,7 8-51,-15-7-28,15 7-39,-16-3-24,16 3-44,-22 2-12,12-1-31,0 2-26,-2 2-19,2 0-17,0 1-17,0 0-11,1 1-11,1-1-6,0 2-4,3 1-6,1-1-2,4-8 2,-2 15-5,2-15-9,4 15-21,1-7-31,2-2-26,2-2-30,0 1-16,3 0-18,-1-5-25,1 1 14,1-2 13,-1 1 10,1-5 15,0 0 18,0 0 31,-1-2 15,-1-3 9,-1-1 38,-1 1 39,-1 0 23,-2 1 37,-1-2 14,1 2 14,-6 9 23,9-15-25,-9 15-2,7-11-38,-7 11 6,0 0-20,8-6 38,-8 6-21,0 0 7,4 9-29,-4-9-7,4 11 9,-4-11-31,4 18-5,-1-7-5,-1-1-5,1 0-10,1 0-47,-2 0-53,5 1-31,-4-2-61,1-1-49,1 0-57,1-1-53,-6-7-49,11 12-33,-11-12-19,11 7-45,-11-7-74,12 1-385,-12-1-526</inkml:trace>
  <inkml:trace contextRef="#ctx0" brushRef="#br0" timeOffset="-164755.333">31108 16008 845,'6'-11'402,"-1"1"-42,0 1 13,-1 0-13,2 2-39,0-1-25,-6 8-27,10-10-18,-10 10-2,11-4-15,-11 4-11,0 0-17,18 2-19,-10 3-24,-8-5-3,15 10-21,-8-1-13,-1-3-15,-1 5-20,3-3-26,-3 1-3,0 1-19,0 0-3,0-1-16,0 0 10,-1-2-19,0 3 9,-4-10-15,6 12 9,-6-12-7,6 10 5,-6-10-12,5 8 10,-5-8-12,0 0 12,0 0-16,0 0 9,0 0-8,0 0 6,7-12 0,-7 12-10,2-14 9,-2 14-2,3-18 3,0 6-8,1 2 9,1-2-12,1-1 12,1 2-6,0 2 5,1-2-12,0 2 11,3 2-12,-2 0 15,0 1-14,3 1 11,-1 3-3,3 1 21,-1 2 34,2 1 22,3 2-6,0 3 20,1 0-8,3 2 17,-2 1-38,-2 2 15,1 0-39,-2-1 15,1 3-33,-4 0 20,1-2-16,-3-1 5,-2-1-32,-1 1 36,0-2-38,-4-1 24,1 0-31,-6-8 22,7 13-49,-7-13 16,2 9-39,-2-9 9,0 0-19,0 0 16,-7 6-22,7-6 24,0 0-13,-14-6 20,14 6-6,-9-12 18,9 12-6,-8-16 25,5 5-5,1-1 15,2-1-8,1-2 11,3-3-6,2-1 17,2 1-8,3-2 7,1 4 18,0 0-5,3 1 23,2 2-2,0 1 22,2 2 23,2 3 36,-1 4-21,1 0 63,-1 4-55,5 2 77,-1 2-80,0 3 60,-2 0-78,0 2 39,1 4-82,-2 0 47,-5 1-18,-1-1-14,-2 1-19,-2 0-4,-1-1-102,-3 0 20,-2-1-98,-1 0-32,-1-1-96,-2-1-71,-1-11-98,0 20-132,0-20-129,-5 18-898,1-10-1250</inkml:trace>
  <inkml:trace contextRef="#ctx0" brushRef="#br0" timeOffset="-164364.72">32237 16085 962,'12'-7'857,"2"4"-119,-3-3-127,5 1-76,-3-1-91,2 1-90,-2-3-64,2 1-45,-1 0-47,-1 0-30,1 0-30,-1-2-24,-1 1-21,-1-2-18,-1-1-11,-1 1-14,-2-2-8,0 2-9,-3-1-6,-2 1-6,-2 10-6,0-18-4,0 18-3,-5-17-5,0 10-3,5 7-5,-13-8 3,13 8-6,-19-2 3,9 4 6,-2-1-4,3 6 1,-2 2 1,-1 0 4,3 3 25,2 1 4,-1 3 33,4-1 11,2 3 27,0 0-19,2 1 48,3-1-36,2 4 34,3-2-49,1 0 46,2-1-67,4 0 62,0-2-74,4 0 55,-1-3-83,0-2 54,-1-1-74,1-2 61,0 0-76,-1-2 70,-1-1-100,1-2-40,-2 2-38,2-2-50,-4-2-59,-2-1-97,3-1-113,-14 0-153,23-1-141,-23 1-786,14-4-1151</inkml:trace>
  <inkml:trace contextRef="#ctx0" brushRef="#br0" timeOffset="-163418.909">24429 17126 562,'-9'-8'504,"2"-2"-38,1 3-22,0-1-10,2-1-44,-1 1-2,5 8-28,-5-17-35,5 17-15,2-17-28,4 8-18,2 2 0,5 0-16,4 2-6,1 1-9,5 2-28,3 4-35,2 0-29,3 5-24,0-1-22,-3 2-18,1 2-21,-8 1-16,-2 0-20,0 1 18,-5 0-27,0 1 18,-5-1-23,-2 0 23,-5-1-17,-1 1 6,-2-1-6,-1-2-3,-2 1-8,-1-2-16,-2 0-17,1-3-6,6-5-3,-13 10-9,13-10-27,-10 3 18,10-3-18,0 0 23,-8-8-7,8 8 22,3-15-12,0 4 14,4-3 3,2-3 4,1 0 5,2-1-1,0 1 7,4 0 6,-2 1 3,1 3 0,-2 3 1,1 1-1,-1 3 4,-1 4 0,0 0 1,-12 2 2,23 7-15,-13-2 18,3 3-14,-4 1 19,1 3-16,-1 0 15,1 0-12,-2-1 12,1 1-9,1-1 7,-1 2-10,0-1 16,1-3-11,0 3 13,3-4-14,-1-1 18,1-1-12,3-1 17,-4-2-13,2 0 13,0-3-16,-1-3 15,1 1-18,0-3 14,0 0-10,-1-4 10,-1 1-17,-2-4 17,-1 1-18,-3-1 20,0-3-2,-4 1 0,-2 1 3,0 0 1,-2-1-4,-6 1-6,2 1-2,-5 3-2,-1 0-1,-1 2-2,0 3-1,-5 2 0,4 2-8,-4 2-43,-2 2-37,1 3-66,-2 2-74,2 3-68,1-2-66,1 3-46,2 1-62,3 0-168,3-1-442,2-3-698</inkml:trace>
  <inkml:trace contextRef="#ctx0" brushRef="#br0" timeOffset="-162950.155">25455 17096 708,'0'0'703,"6"-8"-102,-6 8-79,0 0-98,0 0-64,0 0-34,0 0-43,-14 6-34,14-6-43,-5 12-34,5-12-43,-2 12-14,2-12-19,-2 13-14,2-13-13,2 14-18,-2-14-7,6 13-6,-6-13-10,13 12-4,-5-7-8,1-1-5,3-2-11,-2 0-16,-10-2-17,25-2-6,-13 0-29,4-3-4,-3 0 10,1-2 6,-3-1 14,1-2 1,-1-1 14,-1 1 0,-1-2 11,-3 0-1,-2 4 15,2-2 9,-6 10 8,5-15 1,-5 15 1,2-11-1,-2 11-1,0 0-3,0 0-4,0 0 4,0 0-26,0 0 35,4 10-7,-4-10 2,4 14-1,1-6-2,0-1-5,0 4-1,3-3 1,1-1-1,1 1 0,2 0-5,3-1 6,0-2-5,1-1 1,1-2-3,2 0 2,0-4 15,0 2 25,1-5 28,3 1 12,-4-4 5,0 2 17,-4-2-8,-1-2 18,-3-1-10,0 0 10,-3-1-14,0-1-14,-6 0-13,1 2-13,-3 0-17,0 11-10,-3-23-19,1 13-52,-2 2-68,-3-1-83,0 1-102,-2 3-148,9 5-201,-13-7-803,13 7-1054</inkml:trace>
  <inkml:trace contextRef="#ctx0" brushRef="#br0" timeOffset="-161996.295">27342 17123 835,'-10'-5'724,"10"5"-89,-13-9-77,4 5-87,9 4-79,-16-6-72,16 6-45,-15 0-47,15 0-34,-21 9-28,13-6-26,-2 6-23,1 1-20,0 2-16,0 0-10,4 0-8,-1 1-14,2 0 4,2-1-9,2 0 6,2-1-16,2 1 9,3 0-19,2-2 11,2-2-18,2-1 7,3-1-14,-1-1 13,2-2-18,1-3 16,-3 0-19,4-3 19,-4 1-15,1-3 21,-1-2 14,-1 0 14,-5-1-19,0-2 12,0 1-17,-4-3 21,-5 2-20,2 0 20,-4-2-18,0 0 17,-4 2-31,-2-2 22,-1 3-35,0-1 17,-3 3-22,-1 0 15,2 4-22,-1 1 14,-1-1-26,-1 6-28,3-1-70,-2 1-44,2 2-90,2 2-114,-3 2-97,6-2-81,-3 3-237,5-1-376,4-9-767</inkml:trace>
  <inkml:trace contextRef="#ctx0" brushRef="#br0" timeOffset="-161699.428">27503 17213 1010,'9'-5'790,"1"-1"-79,0 2-111,1-2-81,1 2-88,1 2-68,4-1-86,-3 3-39,1 0-53,2 3-32,3-1-41,-4 2-11,0 2-31,-1 0-4,-1 2-22,-1-1-3,-1 1-17,-1 1 7,-3-4-16,1 2 9,-9-7-15,10 13 9,-10-13-11,7 9 9,-7-9-5,0 0 15,2 10-5,-2-10 27,0 0-2,0 0 43,0 0-20,0 0 35,-9-7-22,9 7 17,-2-12-28,2 12 18,0-19-37,2 8 23,1-3-55,1-3 23,2 0-35,4-4 23,3-4-30,3-1-59,4-3-27,7 2-53,0 3-68,6-3-103,1 5-121,3 4-127,1 3-153,0 3-672,-3 5-982</inkml:trace>
  <inkml:trace contextRef="#ctx0" brushRef="#br0" timeOffset="-161042.751">28913 17079 132,'-10'-12'781,"10"12"-144,-15-8-63,15 8-53,-18-4-48,18 4-60,-21 3-30,8 1-45,-1 3-40,1 0-52,0 1-19,-1 2-37,3 1-27,-1-1-47,4 2-21,-1 1-11,3-1-5,1 0-32,2-1 4,3-11-18,3 23 6,5-12-23,-2 0 13,4-1-21,3-1 8,1-1-26,2-1-15,4-2-34,0 0-9,1-3-12,-1 0-6,2-4-16,3 0 9,0-3 0,-2 0 5,0-5 20,-2 3 17,-2-4 7,-2 0 8,-2-1 8,-4 2 8,-2 0 13,-3 1 14,-1 1 4,-5 8 13,3-14 4,-3 14 1,0 0 35,-5-12-33,5 12-1,0 0 12,0 0-18,-17 3 9,17-3-9,-8 6 1,8-6 3,-5 12-9,5-12 3,-1 12-4,1-12-4,5 14 0,0-6-4,3-3-3,0 3 1,4-1-2,1 0-12,2-2 13,1-1-2,0 1-1,1-2-2,1-1 4,1-2-2,-2 0 1,0-3-1,0-1 1,0 0 0,-4-2 1,1-1 2,-3-1-7,-3-2 7,-1-1 1,-2 1 8,-2-2 1,-3 0 7,-3 2-4,0-1 6,-5-2-15,-1 2 6,0 1-13,-3 2 9,-1-2-13,-3 3 0,2 2-4,-1-1 5,1 3-22,1 1-44,-1 1-50,1 1-78,-1 1-130,1 0-102,2 2-151,-1 0-713,2 1-892</inkml:trace>
  <inkml:trace contextRef="#ctx0" brushRef="#br0" timeOffset="-160775.313">29526 16936 45,'0'-15'1024,"0"1"-198,-2 2-73,1 0-56,1 12-49,-1-22-60,1 22-57,-3-18-63,3 18-76,-1-16-76,1 16-57,0 0-66,0-13-16,0 13-1,0 0-15,0 0-27,4 16-23,-4-16-16,1 22-17,0-8-16,1 3-8,-1 3-12,2 1-5,-1 2-63,2 0 58,0 0-73,0 0 16,1-1-96,2-1-7,0-1-92,-1 0-63,1-3-78,1-2-81,0-2-105,-1 0-79,2-1-112,1-3-642,-3-4-980</inkml:trace>
  <inkml:trace contextRef="#ctx0" brushRef="#br0" timeOffset="-160384.69">29768 17025 359,'-2'-9'889,"2"9"-119,-5-14-114,5 14-104,-3-12-101,3 12-57,0 0-52,0 0-26,0 0-46,0 0 4,-10 7-50,10-7 12,-1 14-64,1-14 5,1 20-49,0-9-5,2 0-47,1 2 11,0 0-44,3 2 21,0-1-38,0-3 20,1 1-36,3 0 25,1-1-38,0-1 26,3-3-46,-1 1-2,1-1-37,1-2-7,1-3-11,-4 0 8,3-2 12,-2 0 5,2-4 9,-2-1 7,0-2 4,-1-2 11,0 0 4,-2-5 2,-2-1 5,1-2 17,-2 0-13,-1 1 37,-2 3-2,0-2 37,-1 1-10,-1 2 36,0 0-32,-3 12 22,4-17-37,-4 17 12,1-12-30,-1 12 28,0 0-26,0 0 46,0 0-33,0 0 35,-10 5-50,10-5 40,-8 12-51,8-12 35,-5 15-53,5-15 40,-5 18-45,5-18 39,-2 20-46,2-20-27,-2 19-87,2-19-51,2 17-75,-2-17-117,2 16-128,-2-16-150,7 16-250,-7-16-365,10 12-874</inkml:trace>
  <inkml:trace contextRef="#ctx0" brushRef="#br0" timeOffset="-159822.221">30328 17019 180,'0'0'910,"8"-11"-177,-8 11-91,7-6-121,-7 6-57,0 0-29,0 0-25,12 0-66,-12 0-17,8 8-52,-3-2-6,1 2-50,-1-1-9,0 3-67,1-2 1,-1 2-56,0 1 6,0-2-53,0 1 24,-1-1-33,0 1 16,-2 0-37,2-2 21,-4-8-39,5 16 8,-5-16-32,5 12-3,-5-12 2,3 10-3,-3-10-10,0 0-5,0 0 5,0 0 2,0 0 10,0 0 0,0 0 4,2-12 4,-2 12 3,4-20 3,0 8 4,-1 1 21,2-1-19,1-1 21,2 0-19,-1 2 17,1-1-17,1 2 19,0 1-16,0 1 20,-1 3-19,2 3 23,-10 2-4,18-2 23,-7 6-21,-2-1 17,1 3-1,2 2 3,-3 2-2,0 0 3,0 0-6,0 3-6,-2-1-3,0-1 0,0 1-8,0 0-1,-3 0-2,1-3-1,-1 1-1,-4-10 0,6 16-5,-6-16 2,5 13-7,-5-13 4,4 10-15,-4-10-10,0 0-11,0 0-6,0 0 6,0 0 3,0 0 1,0 0 3,0 0 4,2-10 2,-2 10 3,4-17 6,-1 7 1,1-4 9,0-1-6,2 1 5,3-5 2,-1 4-1,2-2 16,1 3-14,-1-1 20,1 5-15,1-1 22,0 3-21,1 2 35,-2 1-5,0 2 21,-11 3-12,21 3 32,-10 1-22,1 3 36,0 1-11,0 1 31,-1 3-63,-1 0 33,0 0-57,-1 1 36,0-1-53,-1 3 1,1-1-55,-3-2-57,0 1-54,0 0-70,1-1-120,-3-3-136,1 2-81,-1-2-144,-4-9-664,6 15-974</inkml:trace>
  <inkml:trace contextRef="#ctx0" brushRef="#br0" timeOffset="-159431.605">31143 17108 628,'4'-10'723,"-4"10"-82,7-9-77,-7 9-83,7-8-39,-7 8-31,0 0-51,0 0-43,13 6-36,-13-6-21,7 10-26,-7-10-33,6 16-25,-3-6-22,-3-10-23,4 17-23,-2-5-21,0-3-14,-2-9-18,2 18-12,-2-18-6,0 16-5,0-16-8,0 14-3,0-14 2,0 12-5,0-12 6,-3 9-13,3-9-1,0 0-4,0 0 5,0 0-3,0 0-2,0 0 0,-9-4 4,9 4 4,2-14-14,-2 14-1,4-24-1,0 10 6,0-3-5,4-4 4,5-4 25,-2 1-30,3-1 41,2 3-7,3 1 52,1-1-39,3 5 65,3 1-52,1 4 79,2 4-49,-1 3 75,1 4-58,-2 4 63,5 2-53,0 4 37,-5 2-43,-1 4 17,-3 1-126,-3 1 0,-6 0 0,0 0 0,-6 1 0,-2 0 0,-3 2 0,-4-1-185,-5 1-208,-7 6-114,-3-4-188,-8 7-313,-4-5-700,-3 0-1386</inkml:trace>
  <inkml:trace contextRef="#ctx0" brushRef="#br0" timeOffset="-155803.102">24560 18052 75,'0'0'721,"3"-12"-117,-3 12-56,3-13-40,-3 13-76,2-12 15,-2 12-71,-4-10-42,4 10-35,-4-9-60,4 9-15,-9-5-23,9 5-14,-16 3-24,7 1-22,-4 4-17,-1 1-22,-1 4-13,-1 1-10,2 3-12,0-1-5,-1 4-2,3-2-28,1 0 10,3 2-24,0-2 15,4-2-24,1 1 15,3-3-22,1-1 17,3 1-21,5-2 22,0 0-19,3-2 15,3-3-24,-1 0 18,4-1-20,-1-4 18,0 0-18,1-2 20,-1-2-23,-1-3 18,0 2-18,-1-2 21,-1-4-22,-1 2 25,-4-4-19,0 0 22,-3-1-23,-1 0 5,-1-2 0,-3 1 12,-2-2-10,-3 1 18,0-1-19,-2-1 16,-2 1-18,0 1 19,-8-1-24,4 5 21,1 1-18,-2 1-2,-2 2 2,1 2-11,-1 2-29,2 2-36,0 2-38,0 1-55,3 2-85,-3 0-87,4 2-81,3 0-109,-1 3-206,0-1-358,3-1-718</inkml:trace>
  <inkml:trace contextRef="#ctx0" brushRef="#br0" timeOffset="-155440.708">24669 18136 78,'6'-7'880,"1"2"-176,-7 5-63,14-12-135,-5 8-29,0-1-56,3 1-58,1 3-50,-1-3-58,4 4-26,-1 0-42,5 4-37,-5 0-29,2 1-22,-1 0-16,-1 4-19,-1-1-13,-3 1-9,1 0 3,-1 0-16,-3 1-7,-2 0 7,1-1-19,-3-1 12,-4-8-12,6 16 9,-6-16-14,-2 13 14,2-13-14,-6 11 19,6-11-7,-9 5 18,9-5-1,-10 5 39,10-5-9,-12-1 18,12 1-25,-11-5 31,11 5-22,-12-9 29,12 9-45,-8-16 28,6 6-41,1-5 9,1 3-34,3-4 39,2-1-57,1-1 28,1-1-33,3 0 15,2-1-64,2 1 15,4-2-103,2 1-55,1 0-89,3 1-115,1 1-98,4 0-86,-4 6-853,-1-1-1057</inkml:trace>
  <inkml:trace contextRef="#ctx0" brushRef="#br0" timeOffset="-154559.866">25714 18366 335,'5'-7'658,"4"0"-108,-6-2-29,-3 9-80,6-17-56,-6 17 1,2-20-36,-2 20-51,0-16-22,0 16-19,-4-18-54,0 9-33,-2 3-23,-2-1-14,1 2-20,-2 2-20,-3 1-17,0 0-5,-2 4-23,1 1 0,-1 2 6,0 1-23,-1 2 6,1 1-15,-1 1 6,3 1-20,1 1 14,-1-2-15,4 2-3,3-1 4,1 0-1,1-2-3,3-9 4,-3 19-2,3-19-6,8 16 19,-2-9-18,3-2-4,3 0-7,-1-4-31,7 1-14,0-2 3,2-2-68,3-3-19,2 1-55,4-5-47,-3-2-39,2-1-1,-2-1-25,0-3-22,3-4 55,-2-1-9,0-1 64,-3-2 5,-2-3 66,-5 5 3,-2-4 58,1 1 7,-5-2 77,-1 0 15,-4 4 47,1 1 21,-5 5 23,0-1 8,-2 2 56,-2 1 7,0 1-3,-1 0 11,-1 4 1,0 2-11,-4 2-4,8 6 13,-13-7 2,13 7-24,-16 4 6,9 1-23,-1 5-3,-3-1-13,3 4-17,-2-1-6,3 5-16,-3 2 0,4 0-10,-1 0-11,3 1-8,-1-2-12,4 1 7,0 2-24,2-1 8,3 1-23,0 1 12,1-3-15,3 1-6,4-1-3,-1 0 2,3-3-1,1-1-5,3-2 3,0-1-3,0-2 2,3-2-29,-2-2-12,0-3-13,0 0-8,-3-2 13,1-1-3,0-2 14,-1-3-9,-1 0 12,2-1 17,-7-2 5,2-1 1,-1-1-8,-2 0 20,-2 1 2,-1 1 16,-1-1 6,-5 9 10,7-13-14,-7 13-4,4-9-1,-4 9-5,0 0-4,0 0 6,0 0 4,0 0-13,0 0 10,0 0-12,0 0 8,-2 14-12,2-14 11,4 14-16,-4-14-11,5 15 17,1-8 4,2 0-17,-2 1-19,3-1-22,1 0-25,3-1-46,0-1-76,3-1-74,-1-2-73,1-2-116,-3 0-81,1 2-582,0-4-742</inkml:trace>
  <inkml:trace contextRef="#ctx0" brushRef="#br0" timeOffset="-154247.378">26308 18022 268,'-14'1'660,"14"-1"-110,-17 5-74,17-5-50,0 0-75,-10 5-54,10-5-43,0 0-21,12 2-18,-12-2-9,17-3-1,-5 1 7,3-3-15,1 0-12,0 0 9,0-1-32,-3 2-4,1-4-13,-3 2-2,-2-3-13,2 1-26,-4-1-6,-3-2 3,-2 0-13,-1 1 5,-1 10-33,-1-23 19,-3 12-40,0-1 8,-1 1-20,-4 1 4,2 2-25,-2 3 16,1-2-23,-4 2 17,-1 2-26,-1 2 7,1 1-48,-6 2-31,2 1-72,-4 3-97,-1 2-142,2 4-137,-2 2-170,1 1-667,3-2-968</inkml:trace>
  <inkml:trace contextRef="#ctx0" brushRef="#br0" timeOffset="-152861.183">26923 18265 406,'7'-6'513,"-7"6"-21,16-7-42,-16 7 7,9-8-4,-9 8-80,4-7-20,-4 7-11,0 0-17,-2-12-37,2 12-26,-11-9-20,11 9-22,-18-9-9,7 6-11,-3 1-23,-1-1-19,-4 3-27,4 0-15,-5 0-16,-1 3 5,4-1-53,-4 5 18,1-2-38,2 2 16,2 1-34,1-2 18,1 1-24,3 2 21,0-2-33,3 4 23,2-5-28,2 4 26,4-10-24,-5 12 20,5-12-22,5 12 20,-5-12-36,11 9 2,-11-9-50,20 5-5,-7-5-35,3-2-27,1 1-33,6-5 11,0 0-45,0 0 10,-1-4 5,-2 2 63,3-2 9,-3-1 36,-2 0 19,0-1 15,-5 1 8,1-4 19,-3 6 15,-2 0 23,1-2 12,-4 5 2,0-2 1,-6 8-8,7-9-3,-7 9-1,0 0 16,0 0-20,0 0 4,0 0 1,8 6-3,-8-6-16,0 12 11,0-12-1,2 16 1,0-7-4,-2-9-2,7 19-5,-5-8 1,6 0 5,4 0-8,-5 0-16,8-4-10,1 5-17,5-3-10,0-1-13,2 0-11,7-2 2,3 1-13,1-2-1,-1-2-6,4-1 11,-1 1 21,-5-3 14,5-5 12,0 2 28,-3-3 19,1-1 10,-3-2 23,-3 0 23,-4-2 21,-1 0 28,-5 1 8,0-4-10,-5 2 35,-2 0-15,-4 0-10,-2 3 1,-3-2-16,-2 11-2,-1-18 1,-5 10-11,0 1-9,-3 2-17,-3 2 3,-1 1-1,-1 2-3,-4 2-13,-4 0-1,-1 3-4,0 2-11,2-2-8,0 3-1,1 0-8,2 1-4,4-1 9,1 1-20,1-3 16,4 2-23,3 0 17,1 0-21,4-8 18,2 13-19,-2-13 10,9 14-21,0-9 1,0 1-27,0-3 18,7 1-13,-3 0 15,1-1-21,2-1 31,0-1-15,-1-1 8,1 0 2,-1 0 28,2 0-27,-3 1 3,1 0 3,-2-1 3,1 3-1,1 2-3,-1 0 5,-1 2 0,2 2 3,-1 1 6,-1 5 1,1 0 1,-3 2-10,1 1 2,-1 8 10,0-2-6,-1 3 6,-2 0-12,-2 1 12,-1-3-9,-1 5 11,-1-5-15,-1 1 16,-2-2-11,-2 2 13,-1-3-6,-1 0-4,-1-1-2,-1-1 7,-2-1-13,-2 1 12,1-6-9,-1 2 17,-2-4-18,1 1 18,-2-4-19,0-1 12,-1-4-11,-3 2 11,-1-6 4,0 0-6,-8-5-12,1-1 15,-7-3-12,1-1 5,-5-8-6,4 0 19,1-6-9,2 1 6,4-6-5,2 0 10,6-4-5,3 4-4,7-1 0,3-1-1,6 4-2,4-2 2,6 0 13,6 1-30,7 0 0,4 5-41,6 1-22,2 4-6,6 0-4,-1 3 10,3 2 8,0 1 12,0 0 9,-4-2 5,1 4 9,-1 1 16,-5-1-4,-5 1 8,3 1 2,-5 0-4,-4-1 11,-1 3 6,-2-3-6,-3 2 10,-4 1 11,2-1 22,-6 3-9,0 0-1,-2-1-9,-9 4-4,11-4 1,-11 4-5,0 0-2,0 0 1,0 0 5,0 0-1,0 0-3,-5 11 1,5-11 0,-7 10 1,7-10 4,-5 7 14,5-7-24,-5 11-4,5-11 11,0 0-5,2 15 3,-2-15 0,0 0-3,7 11 1,-7-11 3,9 6 2,-9-6-3,13 5-10,-13-5 5,14 1 7,-14-1 11,18 0 19,-18 0 23,15-3-23,-4-2 9,-11 5 31,16-7-29,-8 2 24,0 0-41,-8 5 12,11-13 34,-11 13-33,7-15 25,-7 15-44,0-14 17,0 14-34,-3-18 28,-3 10-43,0 0 39,-4 1-51,1 0 37,-1 1-54,-5 0-15,2 0-86,-5 0-59,4 4-86,-4-2-139,1 3-129,3-1-136,0 4-820,-4 0-1123</inkml:trace>
  <inkml:trace contextRef="#ctx0" brushRef="#br0" timeOffset="-152369.4">28378 18277 626,'0'0'619,"-1"-14"-112,1 14-22,3-11-65,-3 11-45,1-12-45,-1 12-15,6-9-33,-6 9-47,8-6-29,-8 6-18,14-2-19,-14 2-29,13 2-21,-13-2-11,18 6-11,-9-1-9,-2 2-6,2-1-11,-2 3-4,0-1-17,-2 0-9,3 0-6,-4 1 6,1-1-10,-1 1-13,-4-9 0,6 15 3,-6-15-2,4 10 6,-4-10 8,5 10 14,-5-10-5,0 0-5,4 9-2,-4-9-10,0 0 2,0 0-7,0 0-2,0 0 2,0 0-4,2-12 7,-2 12 4,6-14-4,-3 4-2,1 0 1,3-2 8,0-2 4,0 3 5,2-1 0,-1-1-8,3 2 7,-1 0 1,3 0 6,0 2-7,-2 1 9,3 1-15,-2 5-7,0-1-2,0 2 3,0 3-3,-1 0 26,-1 3-38,0 2 26,2 2-34,-4 1 25,-2-1-32,-1 3 25,3 1-35,-6-3 26,0 2-60,0 0-33,-2-12-47,0 22-44,0-10-60,0-12-97,0 17-102,0-17-67,3 14-88,-3-14-195,2 16-357,-2-16-753</inkml:trace>
  <inkml:trace contextRef="#ctx0" brushRef="#br0" timeOffset="-151594.882">29193 18289 189,'11'-10'809,"-4"3"-144,1 0-43,0-1-76,-2-1-72,-1 1-43,-1-1-51,0-2-40,0 2-75,-4 9-9,-3-18-31,3 18-20,-6-17-24,-2 11-30,-1 0-16,-2 2-26,-2 2-6,-2 2-4,-3 1-20,-1 3-13,-2 1-9,-1 2-12,2 1-1,0 2-11,3 1 10,-1 0-28,4-1 15,0 2-25,4 0 21,1-1-24,0 3 26,5-2-31,3-1 2,1 0 0,2 0-2,3-2-6,3 0-13,0 2-11,2-5-11,3 1-5,-2-3 0,4 0-2,1-4-13,-3 1-3,5-2-5,-1-2 8,-1-1 0,2-4 16,-2 1-1,2-3 10,-1-1 8,-3-2 10,1-1 2,-2-1 16,0-2-10,-1-1 17,-1 0-16,0 1 11,-3-2-6,1 1 12,-4 5-14,0-2 21,1 4-16,-3 0 12,-3 11-9,4-17 9,-4 17-15,0 0 12,0 0-13,-4-8 14,4 8-12,0 0 15,-10 10-16,10-10 12,-8 15-9,4-6 12,0 2-17,2-2 3,-2 3 1,1 0 3,0 0-2,1-2 8,1 3-8,1-2-1,0 1 8,1 0-3,-1-12-3,5 21 0,-2-12-1,2 0 2,0-1-2,2-1 3,-1-2-10,4 1-6,-1-2-18,0 0-30,-9-4-10,23 2-15,-23-2-13,23-2-12,-11-2-13,3-1-17,-2-3-7,2-1-5,0-1 37,2-3 14,-2-1 15,1-1 6,-1 1 27,-1-3 5,-2-2 24,-1 0 6,0-1 40,0-6 3,0 0 18,-3-2 14,0-1 3,-3-2 24,0-3-20,-1 2-2,-3-2 8,-1 5 15,0 1-3,-1 1-1,-3 3-1,1 2 9,-1 2 7,2 3 2,-1 3 1,1 1-22,-2 2-5,4 11-1,-7-14 30,7 14 3,0 0 19,-13 9-3,10 0 1,-2 6-9,2 3 16,-1 3-8,3 5 6,-2 1 8,3 7 0,0 0 53,2 0-84,-1 1 53,2 0-81,0 2 48,1-2-97,3-2 83,2 6-102,2-9 72,-1 0-69,3-3 54,-1 0-74,2-5 74,1 3-103,1-5 6,1-2-124,0-3-97,0-2-69,0-3-130,1 1-168,0-6-81,-5 2-886,5-4-1244</inkml:trace>
  <inkml:trace contextRef="#ctx0" brushRef="#br0" timeOffset="-151356.052">30211 18110 980,'4'-7'1000,"-4"7"-131,0 0-82,0 0-51,3-12-104,-3 12 15,0 0-90,0 0 6,5-10-64,-5 10-18,0 0-54,0 0-414,0 0-13,4-11 0,-4 11 0,0 0 0,0 0 0,0 0 0,0 0 0,7-5 0,-7 5 0,0 0 0,0 0 0,0 0 0,0 0 0,0 0 0,0 0 0,0 0 0,0 0 0,0 0 0,0 0 0,5-8-728,-5 8-267,0 0-1040,-7-5-1797</inkml:trace>
  <inkml:trace contextRef="#ctx0" brushRef="#br0" timeOffset="-149417.983">27405 7991 462,'37'-55'577,"-1"-2"-207,5 5-96,2 0-79,-1-1-35,5 2-82,-2 0-94,1-1-158,-4 1-431,4-2-115</inkml:trace>
  <inkml:trace contextRef="#ctx0" brushRef="#br2" timeOffset="-127272.611">2863 17316 428,'0'0'545,"0"0"-45,0 0-35,0 0-27,0 0-70,0 0 15,14-2-5,-14 2-38,0 0-11,9-8-30,-9 8-14,7-7-35,-7 7 4,7-7-45,-7 7 1,5-10-38,-5 10 17,7-12-42,-7 12 15,5-14-60,-5 14 31,4-15-39,-4 15 29,2-17-56,-2 17 40,2-17-4,-2 17-21,0-17-1,0 17-6,-2-16-10,2 16-5,-5-16-10,5 16-10,-8-14-5,8 14-9,-12-11-4,4 6-2,8 5-9,-17-3 1,5 4-4,-1 1-7,-2 3 0,-1 2-1,-3 2 1,2 2-3,-2 0-1,1 4 1,3-1-2,-3 5 7,3 1-10,-2 0-1,7-2 5,0 3 0,0-3-1,0 2-9,5-1 1,3 0-22,0-4 38,4 2-18,0 0-22,5-3-15,3 1 12,3-1-5,2 1 2,3-4-3,0 1 3,2-1 7,6 1 7,-4-2 3,4 0 5,-5-1 21,6 0-15,-4 1-1,0-2 21,-3 1-21,1-2-5,-2 2-16,-4-1-5,-1 0-16,-1 1 29,-3-1-20,0 0 29,-3 1-19,-2-1 32,-3 2-23,-2-10 27,0 16-20,-2-6 24,-3-1-22,-2-1 27,-3 0-24,0 1 29,-2-1-25,0 0 27,-2-4-25,-2 1 27,0 0-20,-2-2 35,1-1-32,-2 0 24,-1-2-23,2-2 21,-4 0-24,-1-2 20,-1-1-28,1-1 30,1-1-36,0 0 30,3 0-27,2 1 12,1 2-67,3-3-38,1 2-86,1 0-72,3 0-86,1-2-56,7 7-54,-4-8-61,4 8-231,0 0-412,9-14-781</inkml:trace>
  <inkml:trace contextRef="#ctx0" brushRef="#br2" timeOffset="-126850.752">3314 17432 68,'0'0'908,"5"-7"-184,-5 7-78,0 0-92,3-10-84,-3 10-75,0 0-72,0 0-44,0 0-57,0 0-11,-12 8-30,12-8-20,-7 17-23,4-8-21,-2 3-18,1 1-16,0 0-17,2 2-14,-1-4-6,2 3-13,0-2-21,2 0 11,-1 0-16,3-2 12,-1 0-20,2 0 18,1-1-17,1-3 18,-6-6-23,15 11 14,-4-10-13,-11-1 9,20 3-15,-20-3 13,23-4-3,-10 0-1,3-1 3,-4-1-3,2-1 1,-1-3-4,0 3 7,-3-3 1,0 1-1,1-3-15,-4 1 23,-2-1-17,-1-1 17,-2 0-4,-2 0 20,-3-1-11,-2-2 24,0 3 2,-3-1 16,-3 2-24,0 0 31,-3 3-39,1 3 33,1-3-37,-5 4 11,2 4-23,-1-1 13,2 2-23,-1 2 20,1 1-27,-1 0-14,0 6-72,2-3-53,1 2-100,1 0-94,4-1-118,2 1-113,1 1-221,4-9-365,-1 15-772</inkml:trace>
  <inkml:trace contextRef="#ctx0" brushRef="#br2" timeOffset="-126569.518">3695 17222 776,'0'0'924,"-1"-20"-108,-2 10-73,3 10-77,-5-19-61,5 19-100,-4-15-4,4 15-68,-2-13-71,2 13-67,-4-9-62,4 9-36,0 0-47,0 0-10,0 0-12,0 0 1,-3 11-1,5-1-13,-1 2-18,1 5-12,1 0-15,0 2-11,-1 3-25,2 3-34,-2-2 0,1 1 0,-2 2 0,0-2 0,-1 1 0,2-2 0,-2-1-51,0-1-109,1 0-98,-1-1-92,1-1-41,2 1-72,0-3-96,-2-1-106,3 0-169,0-3-583,3-1-1025</inkml:trace>
  <inkml:trace contextRef="#ctx0" brushRef="#br2" timeOffset="-126101.913">4003 17520 31,'0'0'1035,"-1"-12"-205,1 12-61,-2-10-97,2 10-43,0 0-78,-2-15-95,2 15-75,0 0-71,-3-9-59,3 9-50,0 0-31,0 0-24,0 0-12,0 0 11,0 13-22,0-13-36,4 15 3,-4-15-36,4 19 5,-2-9-5,1 1-12,-2 2-8,3-3-15,-1 2 4,-2-2-5,2 2 2,0 0-11,0-2-2,-3-10 1,2 20-2,-2-20-1,3 17-1,-3-17-4,1 13 5,-1-13 3,0 0-1,2 15-1,-2-15-1,0 0-8,0 0 9,-4 8-5,4-8-7,0 0-3,0 0 2,-5-12 2,5 12-2,-4-16-5,3 4-12,-1-1 27,1-4-19,0 0 22,1 0-6,0-1-2,1 0 0,2 0-1,0-1 18,2 2 1,1 3-2,1-2-20,1 2 34,2 3-13,0 1 20,2 2 20,2 1-3,-1 2 4,-1 3-3,1 0-3,1 2 6,-1 2-5,0 0-4,1 2-10,-1 0 10,1 3-3,-1-1-4,-2 2-9,1 0-5,-3 2-11,1-1 9,-1 1-19,-2 2 6,-1 0-24,0 0-64,-2 0-82,-2 0-148,1 1-136,-2-2-144,-1 4-215,-3-5-1014,3 4-1520</inkml:trace>
  <inkml:trace contextRef="#ctx0" brushRef="#br2" timeOffset="-125586.16">4973 17299 804,'-5'-7'722,"-2"-2"-61,7 9-43,-6-14-45,6 14-26,-6-11-51,6 11-38,-4-11-24,4 11-30,-4-8-48,4 8-55,0 0-36,0 0-17,0 0-15,0 0-32,0 0 4,8 9 2,-1 2-8,2 3-8,0 0-123,1 5-68,2 1 0,1 3 0,-2 2 0,3-2 0,-1 3 0,1-1 0,-1 0 0,1 0 0,0-2 0,0 0 0,0-1 0,-1-1 0,1 3 0,-4-6 0,3-2 0,-3 1 0,2-2 0,-1-3-397,-2-3-87,1 1-45,3-4-86,-3-1-80,1-2-119,-11-3-664,21 0-1100</inkml:trace>
  <inkml:trace contextRef="#ctx0" brushRef="#br2" timeOffset="-125336.167">5467 17247 515,'-1'-21'893,"1"3"-93,-1 1-58,0 2-67,-1 3-30,1 0-78,0 2-52,1 10-70,-4-16-87,4 16-57,-3-11-54,3 11-1,0 0-23,-9 5 1,7 6-1,-1 2 2,-1 4-7,-1 5-89,1 2-129,-1 5 0,-1-1 0,1 2 0,0 0 0,1 1 0,-1 0 0,0-2 0,-2 0 0,4-3 0,-1-1 0,0 1 0,1-3 0,-1 1 0,0-2 0,1 0 0,-1-3 0,3-2 0,-2 0-395,2-5-138,0 2-96,-1-3-132,2-11-126,0 18-692,0-18-1227</inkml:trace>
  <inkml:trace contextRef="#ctx0" brushRef="#br2" timeOffset="-124336.185">5635 17677 615,'0'0'837,"0"0"-133,0 0-68,-9-7-66,9 7-59,2-10-79,-2 10-47,9-12-35,-1 1-23,2 0-29,3-1-29,1-3-10,3 1-30,1-3-47,1 0-12,0 0-40,-4 2-9,2 0-32,-3-1-5,0 3-23,-1 0 5,-4 3-13,1-2 12,-3 3 1,0 1-2,-3-1-9,-4 9-5,6-13-8,-6 13-11,0 0-6,-2-14-6,2 14-3,-11-6-7,11 6-8,-17 1 7,6 3-7,1-1 6,-5 2-5,2 2-1,-1 0 3,0 1 5,-1 3-7,0-1-1,0 5-4,2-2 6,2 3 18,-2-2 11,4 3 14,0-2 6,3 2 7,1 0 11,1-1-15,0 1-55,4 0 0,0-2 0,3 1 0,0 0 0,4 0 0,2-2 0,-2-1 0,6 0 0,1-1 0,-1-2 0,2-3 0,2-2-139,2-1-122,0-2-89,0-2-16,3 0-19,1-5-22,0 1-30,3-1-8,-1-3 37,2-1 30,0-1 33,-2-1 42,-3 1 41,0 0 62,-3 0 26,-1-2 51,0 0 14,-3 0 46,1-1 32,-4 0 49,1 0 23,-4-1 61,-1 0 33,1 1 22,-2-1 34,-2 1 13,1 1 34,-3 2 13,1 1-16,0-1 3,-4 10-13,4-14-48,-4 14-16,-1-10-44,1 10 7,0 0-16,-9-7 16,9 7 10,0 0 5,-14 7 6,14-7-7,-12 12-8,5-2-8,0-1-13,1 4 18,-1 0-35,1 0 2,1 0-16,1 1-17,1-2 2,1 0-26,1-2-4,1-10-12,0 21 2,0-21-8,2 20-11,-2-20-24,8 14-21,-8-14-35,12 11-53,-12-11-20,15 6-46,-15-6-17,20 0-27,-8-1-17,0-3-20,1 0 9,2-1 4,1-3 28,-1 1 30,0 0 36,2-3 13,-2 0 10,2-2 10,-2 0 19,-1 0 1,0-2 38,2-1 19,-3-1 11,-1 1 12,0-2 18,-1 0 22,1 0 31,-5-2 18,2 1 27,-3 2 22,1-1 36,-3 2 6,0-2 17,-2 0 15,0 3-2,-1-2-10,-1 0 4,0 4 20,-1-2 1,-1 2 6,1-1-1,-1 2-9,0 0-3,0 0-9,-1 1 8,3 10 3,-5-15-28,5 15-9,-2-14-21,2 14-13,-3-10-23,3 10-12,0 0 20,0 0 16,0 0 32,0 0 5,-5 12-23,5-12-128,0 22 0,0-9 0,1 5 0,-1 0 0,1 2 0,1 3 0,-1 1 0,0 0 0,1-1 0,0 2 0,0 0 0,0-1 0,-1 1 0,0 0 0,1 0 0,-1-1 0,2-1 0,-2 0 0,1-3 0,0-2 0,-1 0 0,0-2 0,2 0 0,-2-4 0,-1 0 0,1 0 0,-1-12-237,3 17-246,-3-17-59,3 9-79,-3-9-99,0 0-108,0 0-682,0 0-1139</inkml:trace>
  <inkml:trace contextRef="#ctx0" brushRef="#br2" timeOffset="-123929.963">6313 17566 255,'0'0'750,"-2"-10"-129,2 10-68,4-15-94,1 4-67,5 2-59,3-2-9,2 0-28,4 0-46,2 1-10,-1-2-17,1 3-23,0 1-13,1 1-31,0 2-14,-4 1-23,-2 3-11,-1 1-13,-2 3-9,3 2-10,-4 0-20,1 4-10,-1-1-9,-3 1-6,2 3 1,-3-2-13,1 1-6,0-2 1,-2 2-4,0-3 3,0 1 2,1-2 12,-2 0 10,-6-7 16,15 9 20,-15-9-1,15 5-1,-15-5-1,14 0 0,-14 0-7,16-5 22,-16 5 2,17-8 17,-8 1-14,-1 2 19,-2-3-16,1-1 0,-1-2-5,-1 0-8,-1 1 2,0-4-16,-3 2 9,0-3-10,1 3 0,-4 0-4,0-2 3,-1 4-13,-2-2-4,-1 4-15,-2-1 1,0 3-15,-1 0-2,-1 3-16,0 0 0,10 3 0,-22 0-70,12 3-39,1 0-90,-1 3-100,1 0-100,1-1-102,1 4-161,0-1-194,-1 4-758,3-4-1267</inkml:trace>
  <inkml:trace contextRef="#ctx0" brushRef="#br2" timeOffset="-123539.356">7043 17498 982,'0'0'849,"0"0"-113,2-12-70,-2 12-81,6-8-84,-6 8-101,8-8-46,-8 8-56,12-5-35,-12 5-46,14-4-39,-14 4-31,18 0-18,-18 0-25,18 4-22,-9 0-9,-9-4-10,15 7-11,-6 0-7,-3-2-9,0 2-12,-6-7 7,7 17-8,-7-17-6,4 15-2,-4-15-1,1 14-3,-1-14-2,-2 15-1,2-15-1,-4 14 10,4-14 0,-5 12 34,5-12 4,-7 11 35,7-11 7,-6 6 6,6-6-3,0 0-6,-9 8 16,9-8-19,0 0 1,0 0-24,-7-5 3,7 5-17,-2-12 2,2 12-21,5-20 2,-1 6-26,2 0 7,2-1-32,1-3-21,1 0-26,6-4-46,-2 2-25,2-2-69,-1 1-74,2 3-61,0-3-73,0 2-79,-2 2-103,-1 2-112,-1 1-829,-1-1-1169</inkml:trace>
  <inkml:trace contextRef="#ctx0" brushRef="#br2" timeOffset="-123114.419">8339 17311 305,'-13'4'909,"1"-3"-122,12-1-63,-17 5-46,17-5-46,-13 3-55,13-3-48,-11 2-58,11-2-64,0 0-50,0 0-29,0 0-75,0 0-41,0 0-41,0 0-34,11-6-29,-11 6-22,21-4-20,-9 4-66,2-2-77,3-2-120,0 1-89,0 0-76,3-2-57,-1 3-80,0-2-59,0 1-11,-1 0-112,-3 3-614,-2 0-898</inkml:trace>
  <inkml:trace contextRef="#ctx0" brushRef="#br2" timeOffset="-122926.922">8346 17475 384,'-9'8'946,"1"-3"-141,8-5-82,-11 10-46,11-10-34,-5 6-71,5-6-44,0 0-58,0 12-52,0-12-67,8 8-66,-8-8-50,18 3-44,-7-3-40,4 0-32,3 0-27,4 0-67,4-3-85,-1 0-122,2-1-110,1 2-92,8-4-83,-4 1-127,2-1-103,-4 3-192,-2 0-392,5-1-887</inkml:trace>
  <inkml:trace contextRef="#ctx0" brushRef="#br2" timeOffset="-122324.817">9784 17152 712,'0'0'698,"0"0"-64,-1-12-31,1 12-39,0 0-34,0 0-26,0 0-53,2-9-31,-2 9-16,0 0-5,0 0-35,0 0-35,0 0-33,0 0-29,0 0-18,0 0-42,0 0-18,-4-8-39,4 8-5,0 0-69,-6 5-76,6-5 0,-10 9 0,1-1 0,-1 1 0,-2 3 0,-5 0 0,2 1 0,-7 3 0,1-1 0,-1 2 0,0-1 0,0-1 0,0 2 0,1-2 0,2-1 0,1-2 0,1 0 0,2-2 0,2 0 0,2-1 0,-1-2 0,2-1 0,1 1 0,0-2 0,1 0 0,8-5 0,-11 10 0,11-10 0,-11 7 0,11-7 0,-8 7 0,8-7 0,-8 4 0,8-4 0,0 0 0,-9 8 0,9-8 0,0 0 0,0 0 0,2 12 0,-2-12 0,7 7 0,-1 0 0,4-2 0,2 4 0,2-1 0,7 2 0,4 2 0,3 2 0,6 1 0,0 3 0,2 0 0,0 2 0,0 0 0,-1 1 0,1 2 0,1-1 0,-1-2-544,1 3-498,-1 1-1038,-1-3-1844</inkml:trace>
  <inkml:trace contextRef="#ctx0" brushRef="#br2" timeOffset="-121154.556">20506 16938 119,'0'0'903,"-12"-4"-156,12 4-51,0 0-55,0 0-64,-11-4-53,11 4-61,0 0-48,0 0-26,0 0-28,0 0 2,0 0-35,-12 2-26,12-2-16,0 0-31,3 14 6,-3-14-31,9 13-5,-3-6-119,3 4-106,4-1 0,0 2 0,5 1 0,0 0 0,3 2 0,2-1 0,3-1 0,-3 0 0,2 1 0,1 0 0,1-2 0,-2 1 0,1-1 0,-6-1 0,2-1 0,-2-2 0,0 1 0,-4-2 0,0 1 0,-1-3 0,-2 1 0,1-2 0,-4 2 0,-1-3 0,1 1 0,-10-4 0,13 6 0,-13-6 0,13 6 0,-13-6 0,9 4 0,-9-4 0,0 0 0,10 6 0,-10-6 0,0 0 0,0 0 0,6 8 0,-6-8 0,0 0 0,-9 12 0,2-7 0,-6 3 0,-4 3 0,-3-1 0,-12 7 0,-4 1 0,-4 2 0,-13 0 0,-3 5 0,-2-1 0,-1 2 0,-1 3 0,2-3 0,1 1 0,6 0-446,3 4-634,0-4-1019,9-3-1866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3-19T04:28:28.01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12 196 0 0,'0'0'1666'0'0,"0"0"-271"0"0,0 0-270 0 0,0 0-79 0 0,0 0-157 0 0,0 0-23 0 0,0 0-90 0 0,0 0-49 0 0,0 0-127 0 0,0 0-76 0 0,0 0-86 0 0,0 0-64 0 0,0 0-109 0 0,0 0-23 0 0,0 0-67 0 0,3-9 171 0 0,-2 7-6859 0 0,-1 2 3780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3-19T04:28:28.34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15 22 1072 0 0,'-14'-12'4994'0'0,"14"11"-4943"0"0,0 1-11 0 0,0 0-151 0 0,0 0-154 0 0,6-9-2381 0 0,-6 9 1915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2T18:15:07.28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2102 456 171,'0'0'758,"0"0"-110,-4-12-30,4 12-48,-4-7-28,4 7-45,0 0-4,-1-14-35,1 14-35,0 0 18,-2-13-34,2 13-21,0 0-23,-1-12-21,1 12-17,0 0-30,0 0-7,-1-11-122,1 11-166,0 0 0,0 0 0,0 0 0,0 0 0,-3 14 0,2-5 0,1 5 0,0 0 0,0 4 0,0-1 0,0 4 0,0 0 0,1-1 0,-1 0 0,1 5 0,1-3 0,0 0 0,0-1 0,-1-1 0,0-1 0,3-1 0,-1-1 0,-2 1 0,1-3 0,1 1 0,-3-3 0,5-2 0,-4 2 0,-1-13 0,4 17 0,-4-17 0,1 17 0,-1-17 0,0 14-575,0-14-175,0 0-149,0 13-982,0-13-1604</inkml:trace>
  <inkml:trace contextRef="#ctx0" brushRef="#br0" timeOffset="360.137">1666 355 170,'-14'-3'945,"14"3"-188,-18-4-78,18 4-54,-14-4-62,14 4-45,-10-3-56,10 3-45,0 0-4,0 0-31,0 0-26,0 0-34,12-10-32,1 8-14,7 0-23,1 1-27,7-2-9,8 0-25,2-1-64,1 3-128,2-2 0,7 1 0,-1 0 0,-5 0 0,1 1 0,-4-2 0,3 1 0,-5-1 0,-1 3 0,0-3 0,-5 1 0,-3 0 0,-3 1 0,-2-1 0,-1 1 0,-4 0 0,0 0 0,-4 1 0,-2-1 0,-12 1 0,21 0 0,-21 0 0,17-1 0,-17 1 0,13 1-326,-13-1-140,0 0-114,11 3-127,-11-3-115,0 0-851,0 0-1343</inkml:trace>
  <inkml:trace contextRef="#ctx0" brushRef="#br0" timeOffset="794.338">2361 776 308,'-9'5'922,"9"-5"-214,-9 7-66,9-7-41,0 0-22,0 0-38,0 0-64,9 7-29,2-10-75,2 1 2,4-4-92,4 0-14,0-1-72,3-2-7,-1 3-77,4-6 35,-5 3-79,1 0 44,-3-2-71,0 1 45,-1 1-69,-2-2 45,-4 2-72,-1 0 65,-1 1-50,-3-2 51,-2 3-65,-6 7 51,8-15-60,-8 15 57,-1-11-59,1 11 52,-12-7-58,12 7 55,-21 0-46,6 0 46,-1 1-56,1 3 55,-3 3-50,1-2 46,-1 4-52,1 1 59,1 2-56,2 0 57,0 2-38,4-1 62,1 1-57,1 1 82,2-1-48,3 0 45,2-2-37,1 1 41,1-1-53,3 1-29,1 0-1,4-1 0,-1-3 0,4 2 0,2-5 0,1 3 0,1-5-76,1 1-100,1-1-116,0-2-73,-1 2-79,4-5-73,-3 1-113,2-3 10,2 2-75,1-4-696,0-1-993</inkml:trace>
  <inkml:trace contextRef="#ctx0" brushRef="#br0" timeOffset="1628.389">2949 710 644,'0'0'909,"-8"-9"-76,8 9-88,-6-11-45,6 11-75,-4-7-21,4 7-147,0 0 11,0-14-147,0 14-21,6-8-87,-6 8 32,16-8-95,-4 7 44,1 1-66,2 0 40,0 0-52,4 3 12,-3 1-20,2 1-18,-4 0-45,3 1-45,-3 2 0,-1-1 0,-2 2 0,-2 0 0,1 0 0,-2-1 0,-2 0 0,-2 0 0,3-1 0,-7-7 0,2 14 0,-2-14 0,-2 14 0,2-14 0,-7 9-70,7-9 60,-7 9-53,7-9 47,-8 5-47,8-5 43,0 0-75,-14-1 100,14 1-59,-6-7 56,6 7-56,-6-11 61,6 11-4,2-19-39,-1 9 40,2-1-37,2-2 38,2 1-49,1 0 65,0 1-44,2 0 80,1 0-62,1 2 59,2 0-30,0 3 45,1 0-46,-1 1 57,3 2-52,-2 1 62,0 0-56,0 4 41,0-1-70,-1 1-5,1 3 0,-1-1 0,-2 2 0,-1-2 0,-2 3 0,0-1 0,0 1 0,-1 2 0,-3-2 0,0 1 0,-5-8 0,8 14 0,-8-14 0,1 15 0,-1-15 0,-1 13 0,1-13 0,-6 10 0,6-10 0,-7 7 0,7-7-21,-8 5-39,8-5-53,0 0 58,-11 2-1,11-2 4,0 0 4,0 0 8,-8-9 0,8 9 8,3-12 2,-3 12 14,5-18-60,1 10 71,2-4-50,0 1 64,2 0-46,0-1 44,2 3-39,2 1 60,-2-1-44,5 4 59,-2-2-36,2 3 57,-2 3-41,2-1 55,-3 4-30,2 0 37,1 2-47,0 2 34,-3-1-11,1 4-4,-1 0-19,-1 1-6,-3 2-9,1-1-2,-3 0-39,0 1 40,-2 1-42,-2-2 55,-1 0-58,0-1 54,-3-10-46,0 19 39,0-19-50,-3 14 43,3-14-52,-5 15 45,5-15-45,-8 9 32,8-9-42,-10 8 54,10-8-67,-12 4 50,12-4-50,0 0 45,-15-4-53,15 4 66,-8-8-57,6-2 57,2 10-69,0-19 76,2 9 4,2-5-65,2 1 66,2-3-49,1 0 54,3 2-60,2-1 54,1 2-54,0 2 68,5 1-62,-2 0 54,1 3-52,0-1 76,-3 4-49,2 3 60,-1-1-54,1 2 74,-3 1-40,-1 3 52,-1-2-54,0 6 41,-3-1-11,-1 0-13,-2 1-8,0 2 2,-3 1-26,-2-2-52,-2-8-64,2 20-137,-2-20-159,-4 19-128,1-8-170,-2-1-157,0 2-830,-1 0-1355</inkml:trace>
  <inkml:trace contextRef="#ctx0" brushRef="#br0" timeOffset="1925.242">4319 722 101,'-4'-7'1001,"4"7"-162,-5-16-71,5 16-69,-6-12-14,6 12-85,-2-11-29,2 11-143,0 0-17,-4-11-125,4 11 14,0 0-71,0 0 31,0 0 9,-5 13-23,5-13-37,0 16-42,0-5-45,0-11-122,1 22 0,-1-8 0,3-2 0,-2 1 0,2-1 0,-2 0 0,3 0 0,-2-3 0,1 0-190,1-1-141,1-1-76,0 1-36,-5-8-44,13 10-83,-13-10-61,13 2-4,-13-2-177,0 0-344,19-4-772</inkml:trace>
  <inkml:trace contextRef="#ctx0" brushRef="#br0" timeOffset="2222.107">4201 552 465,'-17'3'803,"3"-2"-121,4 2-40,10-3-59,-15 6-36,15-6-43,-9 5-42,9-5-8,0 0-71,5 7-8,-5-7-108,19 0 11,-6 3-104,4-6 12,3 2-80,-1-3 41,5 0-75,1-1 46,-1-2-70,-1 2 57,-1-2-66,-2-1 56,-2-1-52,-3 1 50,-2 3-42,0-4 48,-4 1-72,-3-1 50,-1 0-56,-5 9 48,4-13-55,-4 13 32,-5-13-47,5 13 39,-13-9-51,13 9 53,-19-6-52,19 6 35,-23 0-93,9 2 12,0 2-85,-3 0-54,2 1-123,0 3-79,2 1-115,2 0-141,0 2-111,2-3-826,4 2-1243</inkml:trace>
  <inkml:trace contextRef="#ctx0" brushRef="#br0" timeOffset="2629.121">4648 683 621,'0'0'924,"0"0"-121,13-2-104,-13 2-83,0 0-15,13 3-85,-13-3-28,10 6-99,-2 2 5,-2 2-64,2-1-118,-1 1 11,2 3-95,-1 0 24,1-1-67,-3 1 29,3-1-80,-2 1 48,-1 0-70,1-2 50,-4-3-66,4 3 54,-5-2-58,-2-9 40,5 16-65,-5-16 57,3 11-63,-3-11 63,-3 10-58,3-10 52,0 0-57,0 0 57,-11 2-54,11-2 58,-9-4-61,9 4 61,-9-14-64,5 4 77,0-3-75,2-2 66,-1-2-6,3 1-1,4-1-43,1-5 76,2 2-74,2 1 70,6-3-40,0 4 69,4 1-41,3 4 69,-1 2-20,0 5 46,3-1-19,1 4-10,-3 3-102,3 1 0,-1 3 0,-1 3 0,0 0 0,-2 4 0,-1-1 0,-4 3 0,0-2 0,-4 3 0,-2-1 0,-2-1 0,-3 1 0,-1 0 0,-2-1 0,-1-1-377,1-1-219,-2-10-135,1 20-124,-1-20-923,0 16-1475</inkml:trace>
  <inkml:trace contextRef="#ctx0" brushRef="#br0" timeOffset="2979.904">5446 661 50,'2'-12'904,"-2"12"-204,-1-11-36,1 11-96,-8-6-38,8 6-32,-15 1-44,3 4-40,1 0-4,-3 1-78,1 5-9,0-2-76,1 5 12,0-1-86,1 4 22,4-4-84,2 0 34,1 1-85,4-2 59,1 3-85,3-4 46,4 1-71,2 1 36,2-3-35,2-2 47,0 1-78,4-3 65,-2 0-57,6-1 47,-4-2-65,1 0 72,1-3-68,1-1 58,-1-1-56,-1-2 59,2-4-6,1 2-5,-3-5-9,-2-1 5,-1-1 0,-2-4 2,-1 1 12,-3-4-53,-2 3 76,-3 0-38,0 1 53,-2 0-53,-3 4 50,-2 1-50,-4 0 32,1 3-54,-3 0 43,-3 1-58,-2 1 62,0 3-56,-1 2 25,0 1-134,-1 0-79,-3 3-171,3 1-176,-2 1-225,-4 3-1098,9-2-1593</inkml:trace>
  <inkml:trace contextRef="#ctx0" brushRef="#br0" timeOffset="3526.754">6008 387 703,'0'0'844,"0"0"-40,0-17-111,0 17-37,0 0-43,0-14-89,0 14-110,0 0-18,0 0 20,0 0-85,0 0 47,0 0-59,0 0 36,0 20-67,0-8 9,0 5-137,0 1-160,1 1 0,-1 2 0,1 1 0,-1 1 0,2 2 0,-1-2 0,0 2 0,-1 0 0,2-1 0,-2-1 0,0-1 0,1-1 0,0-2 0,-2 1 0,1-2 0,0 0 0,0 1-544,0-6-185,0 4-147,-1-2-1029,2-2-1631</inkml:trace>
  <inkml:trace contextRef="#ctx0" brushRef="#br0" timeOffset="3921.552">6343 733 900,'0'0'838,"0"-17"-74,0 17-97,-6-12-97,6 12-51,-6-10-79,6 10-40,-13-5-68,13 5-27,-11 1-75,11-1 2,-15 8-57,7-1 20,1 3-82,2 0 24,0 0-59,2 3 34,0 1-82,3 0 49,0 0-68,1-1 58,4 3-69,2-4 47,0 0-52,2-1 39,4 0-46,1-1 48,3-3-46,-2-2 27,4 0-40,-1-3 33,3 0-39,-1-2 40,1-2-36,1 0 31,1-4-32,-1 2 56,-1-5-15,-2-1 6,-1 1-13,-3-4 9,0 0-11,-3-2-2,-2-1 21,0-1 10,-5 2 11,-1 0 1,-3-2 3,-1 2-44,-2 1 46,-2-1-61,-1 1 65,-4 1-58,0 3 52,-3 1-44,-1 1 32,-2 3-74,0 1 72,0 1-47,-2 3 34,0 1-124,0 3-32,0 1-117,2 2-66,1 1-96,2-1-112,1 3-105,3-3-96,3 5-750,2-2-1099</inkml:trace>
  <inkml:trace contextRef="#ctx0" brushRef="#br0" timeOffset="4719.125">7112 802 526,'18'-8'862,"-5"-1"-88,-1 0-109,-5-1-77,-2 0-47,-4 0-43,-1 10-91,-5-21 2,-1 11-73,-7-1-3,-3 1-83,-3 1 21,-1 2-97,-3 1 29,-3 3-85,1 1 43,-2 2-37,0 3-21,0 1-18,2 3-22,-3 0-5,2 4-12,6 0-11,-1 1 1,6 1-21,0 0 0,4 1-4,4 0 1,3 0-3,2-2-6,4-1-10,2 0-21,3-1-26,4 1-71,3-3 22,1-2-48,4 0 15,3-1-34,-2-3 26,3-1-14,4-2 5,-1 0 25,0-3 23,1 0 15,0-2 35,-4 0-5,0-2 25,0 0-7,-6 4 30,-2-3-6,-2 2 40,0-1 13,-4 3 32,0-2-15,-9 5 17,14-3-38,-14 3 26,0 0 3,12 7 44,-12-7-14,7 17 38,-6-8-47,3 4 57,-3 2-73,0 3 27,1 1-48,0 7 92,-1 0-66,2 7 48,-2 0-23,1 3-19,-1 0-12,0 0-10,-1 2-6,-1-1-13,0 1-2,-3 6-8,1-9-19,-1 2 18,0-3-9,-3 1 1,1-4 9,-1 1-17,-1-4 4,-2 0-9,1-2 3,-1-1 0,-1-6 1,0 0 9,1-2-14,-3-2-10,1-2 14,-2-1-2,1-2-4,-2-2 3,-1-1-8,0-2 5,-1-5 2,-2 0-5,-2-3 2,-2-4 2,-5-4-8,-4-6 7,1-3-1,1-2-2,2-2 5,1-3-2,4-1-1,5-1-1,1-2-4,7 3 4,3 0-7,4-4 1,3 5 4,5-4-39,3 0-15,6-6-92,5 3-25,5 0-66,4 0-5,9-4-38,7 1-27,4 1-16,1 0 9,3 1 26,-1 2 17,0 1 48,-3 1 31,-10 7 38,0-1 26,-3 3 47,-3 4 15,-8 3 42,-3 1 54,-3 2 46,-4 2 33,-2 3 4,-3-1 14,-2 1 8,-7 7 13,11-9 6,-11 9 27,0 0 6,0 0 31,0 0-3,0 0 23,4 11-52,-4-11 22,-1 16-69,1-16 30,-2 22-11,4-8-24,-1-1-20,2 2-68,-1 0 47,2-1-70,0 2 46,1-2-72,1 2 63,1-3-62,-1 1 40,2-2-26,1-1-40,-2-1-111,0-2-53,1-1-78,0-3-44,1 0-98,-9-4-90,16 1-76,-16-1-72,15-6-768,-9-1-1027</inkml:trace>
  <inkml:trace contextRef="#ctx0" brushRef="#br0" timeOffset="5031.611">7324 539 810,'-15'6'712,"1"-3"-66,3 1-49,1 2-83,10-6-14,-16 8-41,16-8-34,-8 8 3,8-8-41,0 0 22,-1 13-117,1-13 34,7 5-87,-7-5 5,0 0-61,18 0 34,-18 0-53,14-2 15,-5-1-56,-9 3 17,17-10-50,-17 10 17,14-10-107,-8 3 0,-1-1 0,0 2 0,-5 6 0,6-15 0,-6 15 0,2-14 0,-2 14 0,0-14 0,0 14 0,-1-10 0,1 10 0,-5-10 0,5 10 0,-9-4 0,9 4-159,-13 2-54,13-2-115,-13 7-49,13-7-55,-12 11-78,6-3-97,3 1-43,-1 1-223,2 1-405,2-11-885</inkml:trace>
  <inkml:trace contextRef="#ctx0" brushRef="#br0" timeOffset="5640.962">7545 890 803,'0'0'781,"22"0"-53,-9-3-81,1-1-73,1-2-26,-1 1-68,5-4-48,-1 0-66,1-2-18,0 1-63,-1-2 12,0 1-50,-1-2-26,-1-1-28,-1 2-88,-2 0 41,-2 0-61,-2 2-1,0-1-30,-3 1 46,-1 0-72,-1 2 58,-4 8-73,3-13 47,-3 13-52,-3-11 35,3 11-64,-9-7 54,9 7-41,-15 0 51,15 0-55,-20 4 37,7 1 1,1 3 3,-3 0-9,1 3 0,-2 3-11,2 1-2,1 0-4,-1 0 5,4 3-70,-1-1 75,2-1-46,2-1 49,3-1-52,2 0 53,2-2-53,1-2 54,2 2-65,2-1 59,3-2-75,3 0 50,1-2-70,3-1 42,0-3-46,2 2 40,1-5-37,2 0 25,-2 0-19,4-3 38,2-4-20,0 3 20,4-7-11,-1-1 41,-2-2-31,0-2 28,-2-2-20,-1-3 35,-3 1-25,-1 0 33,-3-3-25,-1 2 29,-5 1-25,-1-1 41,-1 2-18,-4 3 41,-2-1-50,-1 3 62,-2-1-68,-2 1 45,-2 1-53,-2 2 51,0 1-47,-1 2 32,-2 1-49,2 1 8,0 2 49,9 4-55,-18-3 47,18 3-37,-14 7 31,8 0-50,6-7 43,-4 18-44,6-7 31,2 4-29,5 3 21,0 2-48,3-1 25,0 3-31,2 4 41,-2-9-31,1 2 39,-2-1-18,1 1 38,-2-5-23,-4 1 33,2-1-2,-3-3 70,-1 0-15,-2-1 52,-2-10-60,0 19 56,0-19-74,-3 15 54,3-15-83,-11 14 53,4-7-61,-1-2 40,-1-1-118,-2-1-98,0 2-183,11-5-167,-25 5-250,8-7-1025,3 4-1496</inkml:trace>
  <inkml:trace contextRef="#ctx0" brushRef="#br0" timeOffset="7987.906">9872 657 553,'0'0'790,"0"0"-96,-12-2-55,12 2-34,0 0-44,0 0-28,8-10-86,-8 10-19,14-7-73,-6 1 15,0 0-89,3-1 4,1-2-103,-1 1 37,2-2-82,-2 1 26,1-2-66,2-2 29,-1 0-58,1 0 28,-4 1-78,2-2 51,-2 2-54,-1 0 43,-2 0-51,1-1 35,-3 1-41,-1-2 45,0 4-61,-3-2 57,0 1-56,-1 11 46,-1-21-46,-2 10 47,1 1-57,-2 2 49,-2-1-39,-1 2 35,0 1-41,-1 1 50,8 5-72,-17-8 74,17 8-60,-18-4 56,18 4-54,-17 1 43,8 3-42,-3 0 52,5 3-48,-3-2 47,3 5-53,-2 1 58,3 6-45,-1-2 61,2 3-43,1 4 57,0 2-28,2 1 49,1 3-63,1 1-19,1 6 0,1-1 0,2 5 0,-1-6 0,1 5 0,1 1 0,0 3 0,-1 1 0,0-1 0,0 4 0,-1-2 0,0 1 0,-2-1 0,0 2 0,0-1 0,-1-7 0,0 0 0,0-2 0,3 1 0,-3-4 0,-1-1 0,2-3 0,-1-3 0,1-3 0,-1-1 0,2-4 0,-1 1 0,2-4 0,-1 1 0,1-4 0,1-1 0,3-2 0,-1-1 0,3-3 0,3 0 0,-1-3 0,4 0 0,2-4 0,1 0 0,3-5 0,0 1 0,2-2 0,-2-1 0,1 0 0,-1-3 0,0 0 0,-3-1 0,-1 0 0,-2-2 0,0 1 0,-5-1 0,-1-2 0,-1 1-28,-4-1-23,-3 1-7,-2-3-1,-6-1 3,1-1-5,-6-3 10,-4 2 15,-2 2-15,-6-6 5,-3 4 21,0 0-5,-2 3 3,3 1 6,2 2 1,-2 1-37,3-2 41,0 3-67,5 2 10,0-3-41,3 1 12,1 2-32,4-1 26,2-2-21,4 2 6,3 2-20,2-2 12,3-2 4,5 2 27,1-3 16,4 3 22,2-1 10,1 4 10,1 1-2,4 2 17,-3 2 1,-1 2 8,3 3-4,-1 3 16,-2 1-5,0 1 13,2 0-9,-1 2 8,2 1-7,-3 0-9,-2-2 22,1 1-13,1 1 2,0-3 6,-3-1-1,3 1-1,-3-2 2,2-1 2,-2-2 10,-1 0 1,-1 0 19,1-3 15,-2-1 8,-1-1 42,-1 0-14,-2-3-1,-2-1-18,-2-1 19,-1-1-18,-2-1 22,-1-1-29,-2 1 37,-2-2-61,-3 0 31,0 3-33,-3-1 37,-1-1-53,0 5 27,-3 0-38,1 0 21,-1 3-25,0 0-33,0 2-111,1 2-87,0 2-136,0 2-188,3 0-134,-4 3-875,5-2-1204</inkml:trace>
  <inkml:trace contextRef="#ctx0" brushRef="#br0" timeOffset="8316.797">10770 794 468,'14'-2'993,"-1"0"-176,-13 2-124,21-2-88,-21 2-103,23 0-39,-11 0-71,1 3-48,-1 0-78,3 2-26,-2 2-74,1 0-18,-1 0-39,-1 4-8,0-4-37,-2 3 6,2 1-30,-5-3 10,1 2-32,-2-1 29,-1-1-33,-1 1 12,-4-9-34,3 16 27,-3-16-29,0 13 26,0-13-17,-5 10 14,5-10-18,-8 7 29,8-7 14,0 0 69,-10 3-39,10-3 65,0 0 16,-11-8-4,11 8-23,-6-15-14,5 5-21,2-3-19,2-1-14,2-1-23,3-5 0,1 1-22,2 0-70,4-2-96,3 0-136,3 0-103,4-1-120,0 4-166,-1 4-247,6-7-593,-3 5-1155</inkml:trace>
  <inkml:trace contextRef="#ctx0" brushRef="#br0" timeOffset="8754.28">12799 435 757,'0'0'746,"-1"-12"-52,1 12-42,-7-13-66,7 13-27,-2-9-34,2 9-57,-5-10-50,5 10-59,0 0-34,0 0-103,0 0 57,0 0-53,-4 10 46,4 2-64,0 2 20,0 3-71,0 3 27,4 4-39,-4 0-25,3 2-59,-1 1-61,2-2 0,1-1 0,-2 2 0,3-2 0,-2-2 0,1-2 0,-1 1 0,2-4-136,0-1-169,-1-3-96,1-1-79,-2 1-111,-2-4-118,-2-9-111,3 14-687,-3-14-1134</inkml:trace>
  <inkml:trace contextRef="#ctx0" brushRef="#br0" timeOffset="8969.484">12472 533 690,'-9'-11'888,"2"3"-76,0-1-131,5 1-74,2 8-52,-4-19-56,8 10-35,1 0-90,3 0 49,6-2-119,5 1 6,1 1-95,11-2 19,-2 3-112,5 0 35,-1 1-70,4 1 23,-1 2-101,-1 0-77,1 0-93,2 4-119,-8 0-76,8 1-120,-6 1-149,1 2-83,-3 4-835,1-1-1180</inkml:trace>
  <inkml:trace contextRef="#ctx0" brushRef="#br0" timeOffset="9313.512">13119 631 848,'-9'-3'951,"9"3"-125,-18-4-115,18 4-91,-9-5-72,9 5-51,0 0-98,0 0-26,5-14-100,3 10 3,6 1-86,-1 2 12,4-1-71,3 4 12,0 0-71,3 2 30,-1 2-73,-2 1 51,0 1-12,-1 3-25,-4 0-20,-1 0-31,-5 1-38,-3 0-25,-3-1 20,-1 1-42,-4-1 8,-1 0-26,-3 1 32,-3-2-5,-1 1 27,-1-4-4,1 3 26,-2-4-5,1-3 17,-1 2-9,12-5 29,-17 2 8,17-2 38,-16-2 5,16 2 33,-11-9-19,11 9 46,-5-15-55,5 15 36,4-22-57,1 8 51,1-1-65,6-2 47,1 0-73,4-3 49,0 1-56,6 0 50,-1 2-109,0 0-73,1 1-86,-1 6-79,3-2-81,0-1-125,-3 6-70,1-1-108,0 4-672,-6 0-968</inkml:trace>
  <inkml:trace contextRef="#ctx0" brushRef="#br0" timeOffset="9641.629">13670 672 741,'7'9'687,"-7"-9"-79,9 4-74,-9-4-38,17 0-67,-5-2-4,-1 0-53,5-3-28,-1 1-57,2-1-24,-2 0-28,1-2-23,-1 1 10,-1-1-61,-1 0 8,1-2-47,-5 0 3,0 2-42,2-1-11,-4 0-15,-2-1-14,-1 1-4,-4 8-17,4-14-1,-4 14 1,0-15-19,0 15 3,0 0 1,-8-9-8,8 9 2,-15 2 5,7 3 18,-3 1-28,-1 2 23,1 2-29,-2 4 25,-1-1-30,3 1 32,-1 1-20,3 1 10,-1-3-19,3-1 31,0 2-26,2-1 28,3-1-32,2-12 30,-2 21-33,2-21 27,2 17-27,-2-17-11,12 15-105,-5-11-78,1 2-70,5-2-93,-1-1-113,-1-3-67,3 0-132,-1 0-631,1-3-918</inkml:trace>
  <inkml:trace contextRef="#ctx0" brushRef="#br0" timeOffset="10016.62">14155 626 249,'0'0'778,"0"0"-106,0 0-25,0 0-62,10 6-45,-10-6-62,12-1-29,-2-2-38,3 1 16,2-1-90,2-3-5,-2 2-75,1 0 15,0-2-87,0 1 11,-1-1-75,-1 2 28,-1-3-79,-1 2 34,-2-1-57,0 1 32,-3-1-67,2-2 52,-9 8-74,10-12 63,-10 12-73,3-13 57,-3 13-65,0 0 51,-3-15-83,3 15 76,-11-6-85,11 6 45,-24-2-48,11 4 54,-3 3-37,0 1 49,-4 1-37,-1 3 44,4 1-37,-1-1 36,2 2-20,2 2 29,3-2-21,1 2 77,4 1 16,2-3 12,3 1-8,-1 0-4,4-2-2,-1 2 2,3-4-16,2 3 12,4-3-2,-1 0-9,2-1 6,3-4-9,-1 1-9,3-2-27,-3-1-27,3-2 0,-1 0 0,0 0-39,2-2-154,3-1-157,-3-1-129,3-4-128,0 3-214,-5-2-979,4-2-1501</inkml:trace>
  <inkml:trace contextRef="#ctx0" brushRef="#br0" timeOffset="10782.209">16321 576 167,'0'0'884,"-1"-21"-161,-2 12-82,3 9-59,-5-15-77,5 15-62,-6-12-80,6 12-64,-9-12-43,9 12-39,-14-2-24,14 2-3,-12 5-11,2 2-12,-2 2 53,2 2-59,1 3 2,-2 2-56,2 2 42,1 0-19,2 2-1,-1 0-67,5 2 43,1-1-50,1-3 32,2 1-16,1 0-2,5 0-75,1 1 54,3-3-60,5-3 60,-1 0-67,3-3 50,3 0-49,-1-5 55,2-1-67,2-1 59,-3-4-58,2 0 44,0-3-48,2-1 43,0-1-51,-2-3 47,1-4-33,1 0 43,-4-2 1,-1-3 5,-2 0-10,-4 1-42,-3-2 52,0-2-46,-4-1 41,-5-1-41,0-3 54,-4 3-56,-3-2 59,-3 1-63,-2-2 72,-7 4-75,0-1 21,-1 2-2,-5 1 10,1 5-2,-3 1 7,2 4-4,-2 0-5,1 5 63,-1 1-73,2 3 65,-1 1-72,1 1 29,1 5-118,0 4-76,5 0-77,-1 5-73,7 0-91,0 0-104,5 2-75,2 2-132,3-1-576,5 0-921</inkml:trace>
  <inkml:trace contextRef="#ctx0" brushRef="#br0" timeOffset="11146.287">16710 812 390,'8'-14'815,"-8"14"-158,13-14-54,-5 7-89,1 1-68,2 1-60,3 1-56,2 1-47,1 3-50,1 0-34,2 0-24,0 1-49,-1 4-11,3 1-33,0 1-3,-4 0-23,-1 2-7,-2-1-17,-2 1 4,-1-1-18,1 0 4,-7-1 1,1 1-1,-7-8-7,6 13 2,-6-13-3,-1 11-7,1-11 6,-4 11-5,4-11 36,-8 8 4,8-8 52,-10 5 14,10-5 36,0 0-24,-14 2 35,14-2-42,-10-6 45,10 6-3,-9-11-12,9 11-25,-5-20-20,3 8-7,1 0-4,1-3-26,4-2-7,-1 1-20,5-4-59,0 4 52,1-1-54,4 2 44,0-1-58,1 2 47,2 0-89,0 4-40,1 1-117,0 0-77,0 4-59,1 0-93,-2 2-112,2 0-99,-4 4-179,3-1-412,1 2-874</inkml:trace>
  <inkml:trace contextRef="#ctx0" brushRef="#br0" timeOffset="11755.644">17678 710 37,'0'0'885,"22"-1"-153,-22 1-83,14-4-88,-14 4-65,9-6-12,-9 6-47,0 0-47,4-12-71,-4 12 14,-4-9-64,4 9 34,-12-7-73,12 7 19,-16-6-78,4 5 30,-2 1-28,0 0-77,-4 1 25,-1 3-9,1-1-25,-2 6-11,-2-3-21,3 1-5,0 3-12,2-1 1,2-1-19,2 2 0,0-1-67,4 1 55,1-1-53,3-2 64,5-7-68,-7 15 56,7-15 4,2 10-73,-2-10 16,10 8-51,-10-8 9,15 3-22,-15-3 25,20 0-31,-10-3 12,4 1 0,-1-5 27,2 2 2,-2 0 32,0-2-9,0-1 27,-2 2-9,1-2 32,-2 1-16,-1 1 27,1 0 6,-10 6 47,14-10-26,-14 10 22,10-7-31,-10 7 26,12-5-30,-12 5 41,9 5-5,-9-5 31,9 11-35,-3-3-38,-1 4 61,0 1-39,-1 4 54,3 2-21,-2 5-8,2-2 10,0 5-20,-2 2 0,-1 1-16,1 0 3,-3 0-14,0-1-2,-1 3 0,1 1-3,-2 1-9,0-1-3,-2 1-10,1-2 3,-2 1 3,-1-1 3,0 1-2,-2-3 12,-2 1-12,-3-2 8,-1-3 3,-5 4 4,0-5-17,-5 1 0,-2-3-1,1-3 1,1-3 2,-3-2-5,-1-1 8,-2-4 4,0-2-7,1-3-10,0-3 11,1-2-2,0-3-6,-4-4 5,2-5 7,1-3-8,-1-5 8,4-4 0,2-7 3,7 0-10,2-1 6,4 0-12,5-1-1,4 0-69,4-1 57,6-4-95,3 2-11,8 0-80,2 0-47,5 4-98,13-4-56,2 2-84,6 1-23,2 4-49,5 1-1,2 3-59,0 2-67,0 1-264,-2 3-532</inkml:trace>
  <inkml:trace contextRef="#ctx0" brushRef="#br0" timeOffset="12110.806">18156 769 668,'10'-7'599,"-2"1"-81,-8 6-19,5-12-64,-5 12-44,-1-10-29,1 10 2,-12-12-25,3 7-10,-1 3-39,-1-3 14,-1 3-42,-1 2 0,-1 0-31,0 1 10,-4 3-43,3 1 3,-2 2-72,2 0 43,-3 2-33,0 2-32,7-2-60,-4 3 36,5-1-9,1 2-10,3-3-17,1 0 1,1 1-69,4-11 73,1 20-70,4-12 53,0-1-56,3 2 52,1-4-59,3 1 33,-1-4-64,4 0 31,0-2-56,0 0 16,3-2-20,0-2 26,-2-2 0,1-2 29,1-2-17,-2 1 35,-3-1-28,1 3 42,-3-3 17,-1 5 82,-1-1-43,-9 6 52,12-11-10,-12 11-19,12-8-10,-12 8-4,9-3-20,-9 3-17,0 0-4,0 0-2,9 9 0,-9-9-59,4 9 58,-4-9-44,6 14 48,-6-14-60,6 15-56,-6-15-99,7 16-94,-7-16-86,8 16-85,-8-16-113,11 11-98,-11-11-110,10 12-522,-10-12-903</inkml:trace>
  <inkml:trace contextRef="#ctx0" brushRef="#br0" timeOffset="12499.711">18443 811 157,'5'-9'794,"-5"9"-144,8-12-54,-8 12-49,8-10-72,-8 10-39,9-4-40,-9 4-11,0 0-34,15 0 5,-15 0-36,12 8 14,-5-2-66,1 2 2,-2 1-83,2 1 11,1 0-34,-4-2-23,1 3-42,0-2-12,-1 2-14,0-2-19,-1-1-9,-4-8-7,5 17 4,-5-17-1,2 13-76,-2-13 70,2 10-67,-2-10 64,0 0 10,-2 12-88,2-12 65,0 0-57,0 0 58,0 0-6,-11-8-9,11 8 6,-4-13-21,4 13 3,-1-22 19,2 8-15,0-1 0,4 0 3,-1-5 3,3 2-10,0-2 17,3 1 0,2 1-50,2 2 64,1 1-35,4 2 88,1 2-32,0 1 64,3 5-32,-1 0 53,1 5-6,-1 0-4,0 5-120,0 0 0,-1 3 0,-1 1 0,-3 1 0,-2 2 0,-1 0 0,-5 0 0,1-1 0,-2 3 0,-1-5 0,-4 3 0,2-2 0,-2 0 0,-3-10-8,2 17-426,-2-17-68,2 17-126,-2-17-126,0 12-95,0-12-739,1 13-1239</inkml:trace>
  <inkml:trace contextRef="#ctx0" brushRef="#br0" timeOffset="12734.071">19207 631 787,'0'0'675,"2"-10"-72,-2 10-44,0 0-36,0 0-15,0 0-40,0 0-36,-5 7-53,5-7-31,-5 17 2,5-17-65,-3 22-9,3-22-78,0 22 13,0-8-89,1-2 37,1 0-48,0 2-63,2-2 35,-2 0-63,4-1 61,-2-2-83,3 3 55,1-4-67,-1-1 4,2 0-89,1-4-32,1 3-61,-1-3-39,-10-3-54,23 0-69,-11 0-97,0-3-87,1-3-48,-2 3-808,1-7-997</inkml:trace>
  <inkml:trace contextRef="#ctx0" brushRef="#br0" timeOffset="13046.565">19076 560 26,'-13'3'826,"13"-3"-159,-11 2-55,11-2-73,0 0-58,0 0-61,0 0-26,14 1-26,-3-2-38,3-1-37,2-2-3,2 0-23,1-3-13,0 3-21,-1-2-4,-2-1-54,0-1 17,-2 2-73,0-3 25,-4 0-66,1 0 45,-4 0-80,-2-1 69,-1 0-85,-3 0 43,-1 10-61,-5-20 61,0 11-68,-5 0 36,-1 2-68,-3 2 85,-2-1-88,0 3 1,-3 0-11,-1 3-25,1 0-32,-2 3-65,0 3-63,0-2-43,2 4-81,1-1-116,3 3-71,1 0-96,1 1-802,4 0-1047</inkml:trace>
  <inkml:trace contextRef="#ctx0" brushRef="#br0" timeOffset="13404.515">19487 656 897,'0'0'809,"-6"-8"-50,6 8-84,-4-8-80,4 8-55,0 0-60,0-13-84,0 13-10,9-6-87,0-1 2,4 4-72,2 1 0,3-1-76,1-1 41,3 3-85,0-1 50,1 2-78,-4 0 32,1 2-71,-3 0 35,0 0-83,-5-1 74,0 2-65,-3 2 61,-9-5-67,9 9 46,-9-9 6,-3 15-5,-5-5-9,-2 2-13,-2-3-3,-5 3-2,-1 1 1,0-3-10,0 1 1,2-1 0,0-1-5,1-1 1,3 1-1,1-1-10,1-4-2,2 3-1,8-7-9,-10 10 3,10-10-10,-3 10-30,3-10-90,8 7-121,-8-7-43,20 5-59,-7-4-40,5 2-65,0-3-36,4 1-16,3-2-8,2 0-130,0-2-465,1 0-743</inkml:trace>
  <inkml:trace contextRef="#ctx0" brushRef="#br0" timeOffset="13872.024">20156 692 610,'11'-8'678,"-1"-1"-74,-2-1-47,-3 2-62,-1-1-66,0-1-34,-4 10-21,1-17-48,-1 17-31,-6-15 4,1 7-14,-3 2-10,-3 1 17,-1 1-45,0 1 8,-3 0-87,0 3 31,-3 3-89,0 0 37,0 2-92,0-1 55,0 5-71,-1 0 62,4 2-53,0 1 2,2 1-11,1 0-4,5-2-8,0 3-9,3-4-2,3 2 5,1-12-21,1 21-10,3-11-27,3-1-66,-1 0 20,4-4-52,-1 1 29,3-1-30,0 0-1,0-4-22,1-1-1,1 0 18,0-1 28,1-2 3,-1-2 18,1-2 0,0 1 23,-1-5 6,-3 1 22,3-2 3,-2-2 26,-1-2-15,-1-1 20,-1 4 24,-2-1 26,-1 1 29,2-1 18,-4 4 10,1 1 9,-1 1-2,-4 8 8,5-14-42,-5 14-3,5-8-36,-5 8 28,0 0-24,0 0 36,0 0-16,1 11 51,-1-11-61,-1 14 47,1-14-16,-1 17-10,2-5-11,-1-12-17,0 22-6,1-10-15,3-2 1,-2 1 3,2 0-8,0-1 0,3 1-27,-1-2-89,3-1-45,1 0-23,0-2-58,6-2-29,-2 0-68,2-1-25,1-2-48,2-1-37,1-3-21,2-3 6,3-1-49,1-2-23,0-4-432,1-1-536</inkml:trace>
  <inkml:trace contextRef="#ctx0" brushRef="#br0" timeOffset="14111.601">20685 531 841,'10'-19'419,"-2"-1"-23,-2 1-17,-1-1 24,-2 2-23,0 0-12,-1 2-5,-2-1-54,-2 0 0,1-1 21,-1 7-24,1-1 7,-2 0-12,3 12-34,-3-20-24,1 11-34,2 9-38,-2-13-42,2 13-36,0 0 29,0 0-5,-6-7-9,6 7 10,-4 12 39,2-2-68,0 3 58,0 2-63,0 3 38,0 6-74,1 0 49,-2 1-65,2 3 39,0-2 0,1 1-21,0 1-6,0-2-10,0 1 1,0-1-5,1-1-45,0-1-50,1-3-25,0-2-83,2-1-85,-2-2-40,2 0-46,0-3-35,1 0-79,2-3-70,-2-2-60,2-1-79,-2 0-679,-5-7-949</inkml:trace>
  <inkml:trace contextRef="#ctx0" brushRef="#br0" timeOffset="14455.35">20573 649 406,'-17'-6'788,"4"-2"-114,0 3-39,3-2-69,2 3-85,8 4-83,-11-10-72,11 10-84,2-10-27,-2 10-46,18-7-28,-1 3-27,2 1-19,5-1-21,4 3-15,2-2-2,6 0 12,-2 2-11,4-2 8,-1 1 0,0 1-8,-7-1-11,0 2-8,-3-2-8,-6-1 8,-1 3-16,-2 0-11,-4 0 0,0 3 1,-4-1 6,-1 3 20,0 1-35,-2 2 32,-2 0-16,-3 3 32,0 0-11,-2 2 6,0 0-21,-2 0 5,1 1-11,-1 2 5,0-1-23,0 0 23,0-2-26,1-1 20,1 0-25,-1-2 26,2 1-24,-1-11 11,3 19-15,-3-19 9,7 16-40,-7-16-30,11 13-68,-11-13-44,15 5-66,-5-2-54,-10-3-56,21-1-49,-8-3-59,2 1-89,-2-3-585,4-2-753</inkml:trace>
  <inkml:trace contextRef="#ctx0" brushRef="#br0" timeOffset="14767.819">21049 444 431,'-13'2'513,"3"3"-16,10-5-40,-15 8-32,15-8-46,-6 10-13,6-10-26,3 9-36,-3-9-31,9 10-29,0-5-16,-9-5-39,18 5-4,-6-2-12,0-2 20,0 0-3,3 1 2,-2-4 26,1 0-34,-1-1 0,-1 0 14,0-2-58,-1-2 46,1 0-80,-3-3 49,-1 0-78,-1 0 51,-3-1-73,0-1 40,-3-1-71,-1 13 55,0-21-76,-4 10 63,0 2-60,-4-2 38,0 4-64,-3 0 55,-1 1-59,-1 3 63,-2 1-86,2 2 8,-5 2-111,1 3-71,1 2-50,0-2-62,2 5-92,0 1-109,0 3-56,5-2-71,3 2-700,1-3-963</inkml:trace>
  <inkml:trace contextRef="#ctx0" brushRef="#br0" timeOffset="15174.058">21342 632 95,'0'0'883,"16"-6"-154,-16 6-55,10-5-84,-10 5-59,0 0-73,11-7-53,-11 7-62,0 0-52,0 0-42,0 0-45,0 0-4,0 0-36,0 0 15,-3 10-40,3-10-5,-8 16-42,3-8 12,3 1-31,-2 1 1,0 1-32,2-1 16,2-10-31,-2 21 24,2-21-35,2 22 18,-2-22-28,6 17 32,-1-9-32,1-1 24,2 1-39,0-2 49,2-1-40,1 1 38,2-4-38,-1-1 27,2-1-37,0 0 52,0-1-29,2-1 40,-1-3-38,0-1 70,-2-1-8,-1-3-7,0 0-6,-2-1-10,2-2-48,-5 0 69,1-2-62,-3 1 62,0-1-58,-1 2 53,-3 0-59,1 3 47,-2-2-63,-3 2 48,0 1-59,-3 1 47,0 2-55,-3 1 64,0 2-60,-3 0 38,12 3-95,-22 0-42,10 3-116,0 1-78,-2 2-76,4 1-91,0 1-116,1-2-61,0 4-178,2-3-487,4 3-924</inkml:trace>
  <inkml:trace contextRef="#ctx0" brushRef="#br0" timeOffset="15642.788">21831 701 620,'6'-7'855,"3"1"-79,-9 6-85,9-7-70,-9 7-68,11-7-122,-11 7-73,8-5-93,-8 5-7,0 0-27,13 2-5,-13-2-32,8 10 2,-8-10-66,9 13 15,-5-4-59,-4-9 22,5 16-56,-5-16 21,4 20-36,-4-20 25,2 17-48,-2-17 26,0 17-25,0-17 23,-1 15-32,1-15 31,-1 10-38,1-10 47,0 0-41,-3 13 65,3-13 0,0 0-9,-6 8-67,6-8 74,0 0-3,0 0-17,-12-8-3,12 8 2,-6-13-14,3 3-5,1-1-1,-1-4 13,0 0-53,2-2 62,0-3-62,2-5 70,0 1-55,3-2 79,3-3-54,0 3 42,5 0-56,-1 2 55,5 1-60,-1 1 50,5 5-49,1 1 3,3 4-12,1 3 0,-1 2 0,3 6 0,-1 0 0,4 3 0,0 2 0,1 6 0,-2-2 0,-3 5 0,1 1 0,-3 3 0,0-1 0,-3 1 0,-2 5 0,-2-2 0,-2 2 0,-1 0 0,-5-1 0,-1-2 0,-3 3 0,-1 1 0,-3-2 0,-2-3 0,-4 4 0,-3-1 0,-2 1 0,-4 0-328,-2 1-413,-11 5-172,1-5-1043,-2 2-1696</inkml:trace>
  <inkml:trace contextRef="#ctx0" brushRef="#br0" timeOffset="16662.607">4670 1359 2,'-17'5'616,"5"-4"-134,-2 2-66,2-2-32,0 1-34,1 0-14,11-2-18,-21 3 8,21-3-16,-17 1-11,17-1-11,-14 3-10,14-3-26,-13 2 0,13-2-24,-10 3 10,10-3-24,0 0 22,-14 0-25,14 0 39,0 0-30,-11 3-16,11-3-51,0 0-1,0 0-19,0 0-26,-11 2-14,11-2-30,0 0-3,0 0-10,10 5-5,0-2-15,8-1-3,6 1-3,11 0-20,5 1 9,13 0-13,9-2 9,17 1-4,5 0 9,8-1-10,8 0 2,2-1 1,9-2-14,22-3 13,5 2-5,0 1 5,3-1-4,-5-1-2,-2 0 5,-23 1-5,-3 0 11,-3 0-1,-6 0 23,-5 1-13,-7-2 6,-11 2-7,-14-2 1,-9 2-6,-12 0 9,-4 0-6,-7-1 13,-5 0-9,-6 2-12,-4-3-14,-15 3-43,20-4-80,-20 4-123,6-5-162,-6 5-152,0 0-226,-7-13-1032,7 13-1527</inkml:trace>
  <inkml:trace contextRef="#ctx0" brushRef="#br0" timeOffset="17431.896">9975 1310 394,'-19'5'531,"4"-2"-61,0 0-57,2 1-5,1-2-27,1 1-44,11-3-4,-18 4-25,18-4 15,-13 4 13,13-4 11,0 0-20,-11 4-20,11-4 5,0 0-4,0 0-25,9 5-10,-9-5-39,18 4-14,-3-3-28,3-1-19,5 0-30,6 2-18,10-4-2,12 2-5,4-1-14,3 1-12,2 0 5,4-1-22,1 2 13,-1-1-72,0 0-16,0 0 0,-4 0 0,-2 0 0,-3 1 0,-12-1 0,-2 0 0,-9 0 0,-3 2 0,-6-2 0,-3 0 0,-1 0 0,-5 1 0,0-1 0,-14 0 0,20 0 0,-20 0 0,16 0 0,-16 0 0,0 0 0,12-1 0,-12 1-37,0 0-375,0 0-137,12-5-160,-12 5-170,0 0-891,17-5-1464</inkml:trace>
  <inkml:trace contextRef="#ctx0" brushRef="#br0" timeOffset="18090.634">13331 1218 680,'0'0'549,"-18"3"-71,18-3-37,-20 2-27,9 1-37,-1-3-36,-1 2 12,-1 1-36,1-2-10,-4 2-52,-2 0-2,0-2-25,-1 0 10,-4 2-20,-1 1 9,-2-2-11,2 1 5,-2 0-41,2-1 12,3 1-33,2-1 1,1 0-3,4-2-26,1 5-15,14-5-28,-19 0-1,19 0-27,0 0-1,0 0 3,9 3-17,11-3 15,7 0-16,9 2 9,8-4-12,13 4 4,5-2 7,17 0 6,2 0-3,4 0-8,-1 0-1,1 0 0,-4 2-16,-2-1-25,-14 0-5,-5-1 0,-3 1 0,-5-1 0,-12 0 0,-7 2 0,-5-4 0,-4 2 0,-6 0 0,2 0 0,-6 2 0,-1-2 0,-13 0 0,19 0 0,-19 0 0,0 0 0,13-2 0,-13 2 0,0 0 0,0 0-262,0 0-216,0 0-113,0 0-190,0 0-302,0 0-499,0 0-1231</inkml:trace>
  <inkml:trace contextRef="#ctx0" brushRef="#br0" timeOffset="18940.601">18156 1487 235,'0'0'769,"-17"5"-171,17-5-42,-16 2-60,16-2-38,-17 5-38,17-5-30,-14 2-29,14-2-32,-14 1-12,14-1-3,-13 2-16,13-2 9,0 0-36,-13 1 9,13-1-50,0 0-1,0 0-40,0 0-19,0 0-41,0 0-17,13-11-26,10 5-5,12-2-10,14 0-8,23-2-17,11-1-3,13 1-8,29-2-15,13 2 1,5 1-5,9 2 4,8 4-5,4 1-3,1 2-5,3 2-5,0 0 8,-2 3-10,-3 0 6,-4 2 1,-15 0 3,-7-2 1,-35 0-2,-7 0-4,-10-1 5,-8-1 42,-22 0 23,-7-1-75,-9-1 0,-10-1 0,-2 2 0,-5-2 0,-4 2 0,-2-2 0,-3 0 0,0-2 0,-13 2 0,15-2 0,-15 2 0,13-3 0,-13 3 0,8-5 0,-8 5 0,7-7 0,-7 7 0,0 0 0,10-6-116,-10 6-867,5-9-1252,-5 9-2021</inkml:trace>
  <inkml:trace contextRef="#ctx0" brushRef="#br0" timeOffset="25876.956">16680 19027 6399,'-1'-74'22,"0"1"-24,-1-2 19,0 0-4,-1-3 9,2 2-5,-2-6-2,1-2 5,-2-3-12,0-1 2,-1-3 25,1-1-13,0 0 14,2-2 29,-2-3-26,-1-22-12,1 1 7,-1 0-17,2-2-5,0 0 22,-1 1-23,0-4 3,1 0-3,-1-1 9,0-3-12,2 0 23,-2-4-18,-1-3 10,1-2-16,0 1 3,2-2 12,-1-1-7,1-2-4,0-4-1,0-2-6,-1-3 56,1 2-57,0-3-3,0 1 1,-1 0 25,1 2-15,1-1 32,-2 1-53,0-2 47,1 0-59,-1 1 49,-1-4 0,2 1-43,-1 1 45,-1 1-53,1 3 39,-1 0 40,0 0-26,1 1-19,0 2-2,-1-2-7,1 4 36,-1-1-33,-1 4 1,2-3-7,-3 6 0,3 2-3,-3 3 37,1 4-40,0-2-19,-1 4 32,1 0-10,1 3 22,-1 3-5,1 2 10,0 16-26,-1-18-4,1 19-1,-1 0 0,2 2 14,-2 1 14,1 1-2,1 0-31,-1 3 37,-1 2-40,1 3 12,1 1 2,0 3 29,-1 1-36,0 2 26,0 5-30,-1 2 27,1 3-13,0 5 18,0 7-31,1 3 0,-1 2 9,0-1-3,0 2 5,-1 0-3,0 1 1,1 1 3,-1 3 0,0-3 22,0 6-29,-2-4 25,2 4-27,0 1 19,0 1-1,0 2-24,0-2 37,0 7-31,1-1 23,-1 3-32,1-3 13,0 3-1,0-1 0,0 0 6,1 2 0,-1 0-5,0 1 9,1 6 6,1-3 36,-2 4-32,3-3 21,-2 2-31,0-1 27,1 1-48,-1 0 46,1 0-33,-1 0 28,2 1-30,-1 0 24,0 0-27,0 0 25,2-1-25,-3 1 30,2 1-35,-1-2 31,1 0-22,0 2 10,0-3-17,-2 1 27,2 1-32,-1-2 12,1 1 0,-1-1 9,-1 0-10,2 0-2,0 0 9,-1-1-6,1-2 5,0 2-2,0-2-6,-1 1 9,1-2-1,-2-3-31,2 1 29,0-3 32,0 2-31,-1-1 37,1 0-47,1 1 33,-1-3-31,-1 1 16,1-1-12,0-1 0,-1 2-3,1-3 6,-1 1-2,1 0-8,-1-1 11,1 1 0,0-1 1,-2-1-2,3 0-5,-2-4 2,0 4 5,1-5-1,-2-1 24,2 2-29,0 4 30,-2-5-34,1 1 7,0-2-2,0 0 4,1 1-39,-3-1 40,3 1-26,-2-3 38,2 1-35,-2 0 31,2 1-29,-2-1 35,2-1-7,0 2-9,-1-1 11,0 2-4,2-4 3,-3 3 5,1-1-54,0 1 49,0-1-36,0 0 43,-1 0-48,2 1 53,-1-1-52,0-1 55,1 2-66,-1-2 67,1 0-47,0 1 45,-1 2-49,1 0 44,0-2-41,0 7 39,-1 0-38,1-4 48,0-3-51,1 9 10,-2-1 5,0 2 2,0 0-3,1 1 9,-1 1-4,1 0 10,-1 1-10,1-1-1,0 5 2,1 0 1,-2 1 2,1-1 1,0 1-2,0 0 4,-1 1-5,1 0-2,0 0 6,-1 3 3,2-3-6,-1 1-1,0 3 7,1-2 4,-1 2-13,1 2 6,-2 0 2,1 1 1,1 0 2,0-1-6,-1-1 11,-1 3-3,2 0-7,-1-1-6,1 1 8,-1 0 8,1-1-13,-1 3 8,-2-1-11,2 1 13,1-1-9,-1 1 1,-1 0 8,2 0-4,-1 0-3,0 0 2,1-1-6,-2 0 3,2-2-5,0 1 8,-1-3-8,0 2 13,1-6-5,-1 2 1,1 0-4,-2-3-2,1 4-4,0-3 11,-1 0-10,1 1 14,0-1-11,0 1 7,-1 2-13,1-1 4,0 0 2,-1 4-1,1 1 9,1 1 2,-2 0-9,1 1 5,-1 2-2,1 0-2,0 2 6,-1 2-3,1-1-3,1-2 5,-1 4-1,1 10 1,-1-19 3,1 19 1,-2-19 1,2 19-13,-1-17-1,1 17 14,-1-14-1,1 14-12,-2-13 26,2 13-31,-1-13 11,1 13-4,-1-11 2,1 11-8,-2-13 0,2 13-17,-1-11 16,1 11-8,-2-11 6,2 11-13,0 0-2,-2-16-6,2 16-23,-1-12-13,1 12-38,-1-12-30,1 12-64,-2-13-87,2 13-194,0-21-181,-2 9-919,2-2-1232</inkml:trace>
  <inkml:trace contextRef="#ctx0" brushRef="#br1" timeOffset="72599.34">695 2825 320,'0'0'510,"2"-8"-52,-2 8-58,5-8 43,-5 8-23,2-10-13,-2 10 8,4-11-10,-4 11 17,2-10-10,-2 10-1,6-11 47,-6 11-78,0 0 24,4-11-87,-4 11 13,0 0-81,2-9 15,-2 9-76,0 0 15,0 0-57,0 0 69,0 0-201,0 0-14,-2 14 0,2-4 0,-2 3 0,0 2 0,1 3 0,-4 0 0,3 2 0,2-2 0,-4 7 0,2-4 0,-3 4 0,5-3 0,-2 1 0,-2 1 0,1-2 0,-1 2 0,1-3 0,-1-2 0,3 0 0,-2 0 0,2-2 0,-3-2 0,4 1 0,-2-2 0,0-2 0,2 0-182,0-12-413,-3 18-85,3-18-124,-2 17-190,2-17-570,0 10-1207</inkml:trace>
  <inkml:trace contextRef="#ctx0" brushRef="#br1" timeOffset="72958.87">758 2715 710,'-2'-9'701,"-1"-1"-50,3 10-53,-1-19-80,1 19-56,0-17-48,2 8-31,2-1-42,0 0-13,3 2-31,3-1-23,1 0 15,1 2-63,3 1 22,2 2-93,1-1 51,1 5-92,2 0 40,-2 2-83,4 3 49,-4 3-82,1-1 45,1 2-61,-6 3 48,2-1-73,-6 1 62,-3 2-60,2-2 48,-6 2-66,-2-1 64,-4 2-68,0-1 71,-3 2-61,-4 1 47,-2 0-52,-2 1 46,-1-2-49,-5 2 52,0-1-12,0-2-4,-2 1-2,3-3-2,1-1-24,0-1-25,0 0-45,4-2-59,-1-2-45,2-1-77,1 0-71,1 0-105,1-3-123,9-3-91,-13 6-931,13-6-1235</inkml:trace>
  <inkml:trace contextRef="#ctx0" brushRef="#br1" timeOffset="73644.947">1196 2911 975,'0'0'799,"0"0"-48,-3-12-101,3 12-84,-2-11-68,2 11-70,0 0-23,1-15-77,-1 15-15,9-11-71,-2 5 8,1 2-79,1 2 27,5 1-70,-1 1 43,3 1-84,1 0 32,0 4-23,-2-1-17,3 4-17,-4-1-14,0 1-1,-2 2-18,-1 2 0,-3-3-10,1 3-16,-3-1 8,-1-2 16,-2 3-19,-2-2-9,-1-10-15,0 21-21,-3-10-25,3-11 5,-6 17-25,2-9 33,4-8-20,-4 10 37,4-10-38,-7 8 30,7-8-27,0 0 21,0 0-15,0 0 41,-6-5-22,6 5-22,4-17 3,0 5-14,3-3 19,-1-4-19,4 0 16,0 0-14,4-4 32,0-1-14,2 3 31,0-1-16,2 2 21,-1 3-7,-3 3 1,-1-1 8,1 3 25,-1 3-30,-2-1 9,1 3 1,-3 2 2,0-1 3,-9 6-3,15-5 15,-15 5-1,11-2 1,-11 2-5,12 3 8,-12-3 8,6 7-6,-6-7 23,7 15-15,-7-15 18,3 19-10,-1-8 16,-1 3-24,-1-3 17,1 2-29,-1 1 22,2-2-22,-2 4 20,4 1 20,-1 0 30,1-1-3,-1 1-17,3-1-7,-1-1-8,4-1-2,0-2-27,0 0 40,1-2-1,2 1-26,-1-5 2,2 1-6,-3-4-3,3-1-8,0 1 1,-3-6 3,3 1-2,1 0-1,-1-4 6,1-1 22,-3-2 0,1-1 15,-2-2-5,0-4 2,0 0-1,-3-2-55,-2 1 54,0 2-60,-2-2 60,-2 0-63,-2 2 61,-1 1-58,0-1 54,-4 1-64,1 2 68,-4 2-91,1 0 81,-3 2-72,0 2 53,1 3-78,-3 0-15,13 3-92,-23 1-40,9 1-109,1 1-125,0 3-146,-1 0-112,3 1-845,1 2-1183</inkml:trace>
  <inkml:trace contextRef="#ctx0" brushRef="#br1" timeOffset="74207.42">2099 2658 132,'3'-12'942,"-2"0"-144,0 2-81,-1 10-80,1-22-59,-1 22-18,-1-17-89,1 17-5,0-14-104,0 14-11,0-15-118,0 15-6,0 0-49,-1-12-83,1 12 38,0 0-44,0 0 57,0 19-74,1-9 60,-1 5-74,1-1 45,-1 5-73,0 3 52,1-2-13,-1 5-27,0 0 1,0 0-3,0-1-7,0 0-8,0 2-2,-1-3-2,1 1-3,0-2-2,0-3-4,0 2-12,0-1 3,0-3 0,-1-3-3,2-1 2,-2-1 0,1-12-1,1 22 12,-1-22-4,0 14-8,0-14-6,0 0-3,3 11-1,-3-11-10,0 0 2,10-6-11,-10 6 2,10-13-11,-2 2 0,1-1 7,0-1 5,1 2-3,3-4 11,0 0 1,1 1-2,0 0 4,0 3 2,0-1 3,-1 3 2,2-1 4,-2 5-2,2 0 3,-2 1 0,0 2-6,0 2 7,0 0-1,-1 2 3,0 1 0,-1 1-13,-1 1 10,1 0-3,-2 2 15,-1-1-12,-1 0 19,-1 3 7,0-1 2,-2 1 4,-1-1 4,-3-8-1,2 17 3,-2-17 8,-2 19-4,-2-9-5,0-1-15,-2-1 13,-3 1-15,0 2 2,-2-3 2,-1-1-3,0 1-12,-2-1 6,0-2-8,0 2 8,0-3-11,-1 0-9,5-1-22,-2 0-39,-1-2-69,13-1-82,-19-1-73,19 1-101,-16-6-100,16 6-144,-11-8-135,11 8-817,-6-11-1239</inkml:trace>
  <inkml:trace contextRef="#ctx0" brushRef="#br1" timeOffset="74473.038">2508 2680 341,'8'-15'851,"-3"3"-99,1-2-32,-1 3-74,-1 0-18,1 4-74,-1-2-39,-4 9-103,5-13-14,-5 13-124,5-11-4,-5 11-40,0 0-1,0 0-26,0 0 9,9 12-11,-9-12-20,4 21-20,-3-10-12,-1 4-6,0-2-24,0 4-117,0 1-2,0 0 0,-1 1 0,0-2 0,-2 1 0,3 0 0,-2-1 0,0 1 0,1-2 0,0 3 0,0-3 0,-1 1 0,1-1-254,0 1-84,-1-3-97,2-1-92,0 0-113,2 0-132,-4 1-881,4-2-1318</inkml:trace>
  <inkml:trace contextRef="#ctx0" brushRef="#br1" timeOffset="75421.953">2712 2937 108,'0'0'911,"0"0"-152,0 0-50,0 0-75,0 0-73,7-8-31,-7 8-66,0 0-32,13-9-26,-13 9-14,17-9-51,-5 3-51,1-2-43,1 0-21,0 1-45,2-2-29,1-1-19,0 1-31,-4-1-8,0 1-13,0-1-23,0 2 1,-3-1-14,-1 0-1,0 3-6,-1-1 5,-3 0-7,-5 7-15,8-12-8,-8 12 2,0 0-6,-2-10-8,2 10-3,0 0 4,-14-1-2,14 1 1,-15 6 6,6-1-7,-1 5-6,-2-1 4,2 1 0,-3 4 0,2-1 5,-1 3 0,1 0-32,3-3 34,0 0-4,2 0 5,0 0-8,3-1-5,1-1-34,0 0-28,4-1-15,-2-10-59,5 19-37,1-11-52,0-2-45,2-1-40,0 0-24,3 0-28,-1-2-32,-10-3-5,22 3-27,-22-3 21,21-1-6,-9-2 39,-3-1-6,3 1 106,-2-3 50,-2 0 75,2-4 78,1 0 52,-2-2 48,0 0 57,2 0 36,-2-2 17,-2 1 60,3 2 31,-2-2 17,-2 3 18,1 1-15,-1 2-33,1 0-31,-7 7-2,11-9-9,-11 9 4,10-3-23,-10 3 19,13 5-21,-13-5 9,12 11-21,-7-2 6,1-1 3,-2 2-7,2 2-9,-2 1-20,0 0-11,0 2-19,-1-3 3,0 1-21,0-1-6,-2 0-21,2 0-3,-2-2-3,-1-10-7,1 18-1,-1-18-3,3 16 5,-3-16 10,1 12 46,-1-12 30,0 0-27,0 0-3,0 12-26,0-12-3,0 0-23,0 0 4,-5-8-9,5 8 8,-3-15-17,3 15 5,0-23-14,2 11 11,-1 0-10,1-2 8,2-1-4,0 3-2,0-2-13,1 1 26,3 2-21,-2 0 5,3 1-4,-1 3-6,1 2 3,1 3-2,-10 2 9,19-4-6,-19 4 14,19 2-4,-7 2 9,-2-1 3,-1 3 9,2 0 10,0 1 3,-2 3 0,1-3 6,-1 2-5,-2 1-7,2 0-10,-2-2 1,-2 1-11,0-1-10,0 1 17,-5-9-18,9 14 2,-9-14 3,6 12-3,-6-12-2,4 11 8,-4-11-8,0 0 1,0 0-5,0 13 19,0-13-22,0 0 5,0 0-7,0 0 2,-10-4-1,10 4-10,-6-12-1,6 12 6,-4-21-7,1 8 8,3-3-6,-1 0 8,1-3-4,1 1 11,3 0-8,0 1 2,2-2 6,2 1-2,2 1 6,2 3 3,2-1 1,1 5 18,2-1 16,3 4 53,-3 2-92,2 2-5,0 1 0,-1 4 0,2 2 0,2 2 0,-4 2 0,2 1 0,-3 3 0,0-2 0,-3 5 0,-2-1 0,0 2 0,-3 0 0,-1-2 0,-3 2 0,-1 1 0,-2 0 0,-3 1 0,-2 0 0,-2 2 0,-3 0 0,-4 3-752,-4 2-449,-3-2-764,-1-2-1707</inkml:trace>
  <inkml:trace contextRef="#ctx0" brushRef="#br1" timeOffset="76500.603">4549 2805 95,'12'4'658,"-12"-4"-79,17-1-47,-17 1-62,19-5-33,-6 1-36,0 0-1,1-2-35,-1 1-21,-1 0-25,1-3-10,-1 1-52,0-1-7,-1 0-17,-2-1 13,-1 2-23,1 0 7,-1-3-9,-3 1-28,1-1-40,-2 2-21,0-3-17,-4 11-19,2-18-25,-2 18-10,-4-18-4,-3 9-13,0 3-12,-2-1-16,-2 2 6,-1 2-5,-2 2-21,-2 1 14,0 1 6,-2 2-13,2 0 8,0 1-3,0 3-6,3-1 3,0 4-6,1-1-1,3 1 11,2 0-5,3 2-9,1-1-4,3 2-2,1-1 19,5 2-14,0 0 6,2 1-3,4-1 10,1 1-19,4-2 5,-2 1 18,4-1-18,-2 0-16,1 0 18,1-1-8,-2-2 0,-1 2-5,-2 0 20,-1-3-17,-1 0-2,-3 0 7,1 2-1,-4-4 7,-1 2 1,-5-9 9,5 16-4,-5-16-6,-1 13 9,1-13 2,-9 12-2,3-6-5,-3-2 2,-1 1-2,-2-1-2,-5 0 14,2-4-17,-4 3 15,0-2-17,1-1 12,-3-1-10,1 0-2,2-1 4,-1 0 2,3 2-76,0-3-64,3 0-53,0 0-80,13 3-53,-16-6-93,16 6-83,-6-9-48,6 9-85,7-8-754,2 1-991</inkml:trace>
  <inkml:trace contextRef="#ctx0" brushRef="#br1" timeOffset="76766.211">4992 2723 441,'8'-13'805,"-5"3"-119,0-1-40,0-1-40,-3 12-52,1-23-52,-2 12-37,1 11-25,-3-22 2,3 22-32,-1-16-56,1 16-72,-2-15-60,2 15-47,0 0-36,0 0-16,0 0-5,0 0 8,0 0 12,-2 19 2,3-8-29,0 5-8,1 2-27,-1 0-11,0 2-43,1 3-22,-1 1 0,0 1 0,2 2 0,-2-1 0,0 1 0,2 2 0,-2-3 0,0 2 0,1-2 0,-2-1 0,2 1-83,-1-4-129,1-1-93,-1-4-77,0 0-82,-1-3-84,0-1-72,-1-3-105,-2 0-814,3-10-1173</inkml:trace>
  <inkml:trace contextRef="#ctx0" brushRef="#br1" timeOffset="77299.009">4881 3014 494,'0'0'517,"2"-12"-100,-2 12-29,12-13-60,-1 7-32,2-2-31,6 0-27,2 0-33,8-1-29,2 3-24,1-1-29,1-1-11,4 0-27,-1 3-2,5-4-15,2 2-3,-6 1-25,-1 0-8,-1-2 11,-1 1 24,-3 1-7,-2-2 31,-3 3 8,-5-2 23,-3 2 16,0 1 33,-5-1 16,1-1-29,-5 2-30,-9 4-22,10-8-10,-10 8-16,0 0-8,0 0-14,-9-9-3,9 9 2,-19 3 16,5 0 2,0 2-4,-7 1 11,1 4-1,-1 1 18,-1 1-7,-1 3-16,1-1-16,4 0 13,0 1-44,4-1 2,1 1-8,3-2-3,2 1 2,3-2-9,5-12 10,-1 20-16,1-20 4,8 16-1,-1-11 7,2 0-15,4-1 13,-1-3-12,3 1-24,0-4-23,4 0-34,-2-2-13,5-2-12,-1-1 16,-1-1-8,0-1 17,-1-1-11,-2-2 13,-1 0 12,-1-3 14,-2 1 13,-1 0 3,-3 4 15,0-2 6,-3-1 9,-1 5 15,1-1 10,-6 9 4,5-14-2,-5 14-3,5-10 1,-5 10 3,0 0 3,0 0 22,0 0 6,0 0-2,-3 12 15,3-12-1,-2 15-12,2-15-16,-3 18-3,3-18-9,-1 20-7,2-10 3,-1-10-6,3 22-3,0-12-4,2 2-5,2-2-30,1 0-46,2-1-61,0-1-54,3-2-53,1-2-75,3-1-93,-2-2-60,3-3-36,2-1-95,-1 0-552,3-6-764</inkml:trace>
  <inkml:trace contextRef="#ctx0" brushRef="#br1" timeOffset="77577.325">6087 2700 442,'4'-17'673,"-2"1"-75,0 2-31,-2 0-64,-2 3-33,2-1-36,-2 1-23,1-1-48,-2 2-54,3 10-46,-6-14-30,6 14-24,-7-6 0,7 6-13,0 0 0,-13 6 11,7 1-23,1 2-12,0 3-2,0 2-25,0 2-6,-2 3-27,2 0-6,0 3-19,1 1 3,2 2-7,-1-1-13,1-1-8,0 1-7,1 0-18,1-2-5,0-1-10,0-2-3,1 0-5,1-1-3,0-2-1,1-1-3,-1 0-4,2-3 7,-1-2 1,3-1-28,-2-1-18,2-1-38,2-3-31,-8-4-58,16 5-60,-16-5-61,16 0-70,-5-4-49,-2-1-103,2 1-79,0-4-69,-1-2-789,1-2-1056</inkml:trace>
  <inkml:trace contextRef="#ctx0" brushRef="#br1" timeOffset="77769.541">5749 2839 853,'-17'7'705,"3"-3"-61,2 0-101,12-4-67,-15 5-42,15-5-59,0 0-48,0 0-77,0 0-36,10 4-40,-10-4-32,19-4-25,-1 1-35,0 1-9,1-2-22,4-2-62,3 1-91,3-4-146,2 2-176,0-1-237,0-2-607,7-1-877</inkml:trace>
  <inkml:trace contextRef="#ctx0" brushRef="#br1" timeOffset="78207.041">6352 2838 670,'0'0'701,"-11"9"-59,11-9-66,-6 7-74,6-7-53,0 0-30,0 0-44,0 0-64,0 0-37,13 0-27,-13 0-10,15-8-20,-6 4-21,1-1-27,4-2-20,-2 0-15,-1 0-17,2 0-14,-1-2-5,-1 3-23,-1-4 13,-1 3-10,0-3-10,-2 3-20,-1-3 4,-6 10 0,8-15-11,-8 15-13,2-12-1,-2 12-7,-1-14-10,1 14-2,-9-9 6,9 9-9,-18-6-1,7 4-5,-1 2 6,-1 2 3,0 0-1,-2 4-8,0 1-5,0 3 0,0 2 6,2 1-18,2 3 20,1 1-10,1 1 2,3-1 7,2-2 14,3 2-3,1 1 14,1 0 10,3-1-2,1 0-7,5 0 10,0 0 11,2-2 10,2-3 1,0 1 16,0-5 13,1 0 10,3-3-15,-1-2-14,2-1-14,-1-2-6,0-1-14,1 0-5,-4-2-5,3 0-6,-1-1-6,-3-1 3,-1 2-29,-1-2-35,-1 1-61,-2-1-65,1 0-134,-10 5-181,13-9-205,-13 9-323,6-10-670,-6 10-1361</inkml:trace>
  <inkml:trace contextRef="#ctx0" brushRef="#br2" timeOffset="95941.992">25110 3972 100,'0'0'127,"0"0"-25,16 2-29,-16-2-14,0 0-12,16 0-17,-16 0-35,0 0-63,15-1-81,-15 1 41</inkml:trace>
  <inkml:trace contextRef="#ctx0" brushRef="#br2" timeOffset="96269.117">25179 3887 468,'0'0'412,"0"-14"-66,0 14 7,-2-14 36,2 14 4,0-14-17,0 14 14,0-15 20,0 15-4,0-13-7,0 13-8,0-12-21,0 12 14,2-14-7,-2 14 0,0 0-28,4-15-9,-4 15-21,0 0-7,0 0-27,0-13-17,0 13-191,0 0-77,0 0 0,0 0 0,1 15 0,-1-15 0,1 22 0,0-9 0,2 4 0,-3 2 0,4-1 0,-4 4 0,2 2 0,1-2 0,1 2 0,-2-2 0,0 1 0,0-2 0,2 3 0,0-2 0,-2-4 0,-2 0 0,3-1 0,-2 1 0,2-1 0,-3-1 0,1-3 0,0-1 0,1 1 0,0-2 0,-2-11 0,0 19 0,0-19 0,2 15 0,-2-15-243,1 13-520,-1-13-95,0 0-152,0 0-671,0 0-1354</inkml:trace>
  <inkml:trace contextRef="#ctx0" brushRef="#br2" timeOffset="97148.267">25386 3512 710,'-5'-12'607,"1"4"-45,2-2-39,-2 1-64,0 0-91,-2 1 27,0-2-81,1 2 29,-1 0-48,-1-2-26,-3 0-27,2 1 5,-3 2-18,1-3 2,-3 4 1,0-2-11,-1 2-10,1 1-27,-5 1-14,3-2-7,-2 2-3,1 1-18,-2 0-19,-1 2-12,0 1 2,-1 0-8,-1 3-6,-3 0 9,0 2-5,1 1-2,-2 1-50,-2 4-51,0 0 0,-2 1 0,5 5 0,-6 2 0,1 1 0,2 3 0,0 1 0,2 1 0,-1 1 0,2 4 0,2-1 0,0 3 0,-2 0 0,5 1 0,-2 3 0,2-2 0,3 2 0,-2 1 0,2 1 0,1-1 0,1 1 0,0-1 0,2 2 0,1-2 0,3 0 0,1-4 0,1 0 0,3-1 0,-1 1 0,4-4 0,2-2 0,1 6 0,3-2 0,1-1 0,2 1 0,3-2 0,3 3 0,1 0 0,3-3 0,3-1 0,2-1 0,0 0 0,4-3 0,-2 0 0,2-1 0,3 0 0,0-4 0,2-1 0,0-2 0,-5-2 0,3-2 0,2-2 0,-1 0 0,1-2 0,0 1 0,2-4 0,0 0 0,1-1 0,-1-1 0,-4-2 0,-1-1 0,1-1 0,3-1 0,1-2 0,-2-1 0,3 0 0,-4 0 0,1-4 0,3 1 0,3-4 0,-3-1 0,0-1 0,1-1 0,0 1 0,-1-3 0,-4 1 0,1-2 0,-2-2 0,1 1 0,-5-2 0,2-1 0,-2-2 0,-3-1 0,3 0 0,-4-1 0,0-2 0,-4-1 0,0-1 0,-1 0 0,-1-2 0,-2-1 0,-5 3 0,4-3 0,-5 1 0,-2-1 0,-3-1 0,-2 0 0,0 1 0,-2-4 0,-2 3 0,-2-1 0,-5-5 0,0 2 0,-3-1 0,-1 2 0,-5-1 0,1 2 0,-4 3 0,-2-1 0,-1 3 0,-5 1 0,1 1 0,-3 4 0,-3-1 0,0 4 0,-4-2 0,1 5 0,-2 1 0,-2 0 0,0 2 0,-1 3 0,0 1 0,-1 1 0,0 1 0,1 2 0,6 3 0,-3 2 0,3 1 0,5 2 0,-6 2 0,2 2 0,2 4 0,1-1 0,1 3 0,-1 2-560,3 1-163,-5 8-156,-1-7-1021,5 6-1628</inkml:trace>
  <inkml:trace contextRef="#ctx0" brushRef="#br2" timeOffset="98885.364">24380 4691 519,'0'0'486,"12"-6"-59,-12 6-43,0 0-29,10-7-37,-10 7-38,0 0-3,12-5-16,-12 5-4,8-5-12,-8 5 9,8-6-32,-8 6 2,0 0-22,10-5 3,-10 5-19,0 0 18,9-5-22,-9 5 16,0 0-20,0 0 12,9-5-18,-9 5-1,0 0-12,0 0-4,0 0-11,0 0-10,0 0-21,0 0-16,0 0-12,0 0 15,0 0-13,0 0-7,-13-1 16,13 1-3,-14 8-9,7-3-6,-4-2-5,-1 3-6,-2 2-3,2 0 4,-4-1-51,1 2-17,-1 2 0,-2 0 0,-1 1 0,-2 3 0,-2-1 0,0 3 0,-1-1 0,0 0 0,1 3 0,-2-1 0,-4 3 0,2-1 0,-1 1 0,0 1 0,1-1 0,0 1 0,2 0 0,-1 0 0,-1-1 0,1 1 0,-3 0 0,1 2 0,0-4 0,-2 4 0,-2-3 0,-2 4 0,-1-3 0,-3 2 0,-1 2 0,-7 2 0,-4 1 0,-1 1 0,-1-1 0,-2 1 0,-2-1 0,1 3 0,-4-1 0,2 0 0,-1 2 0,-1-3 0,-1 3 0,0-1 0,1 1 0,-1 0 0,0-1 0,0-2 0,1 2 0,2-1 0,-1-1 0,2 1 0,-1 0 0,2 0 0,0-2 0,2 1 0,1-1 0,5 0 0,-1 0 0,11-6 0,0 0 0,0 2 0,3-1 0,1-1 0,2-2 0,0 1 0,1-2 0,1-1 0,6-2 0,0 0 0,0-2 0,2-1 0,3-1 0,1-1 0,0 0 0,1-3 0,4-1 0,0 1 0,3-3 0,0 0 0,0-1 0,9-5 0,-13 10 0,13-10 0,-12 7 0,12-7 0,-10 7 0,10-7 0,-7 7 0,7-7 0,0 0 0,-11 6 0,11-6 0,0 0 0,-8 5 0,8-5 0,0 0 0,0 0 0,-9 7 0,9-7 0,0 0 0,0 0 0,0 0 0,-2 12 0,2-12 0,0 0-243,7 12-670,-7-12-305,10 7-617,-10-7-1546</inkml:trace>
  <inkml:trace contextRef="#ctx0" brushRef="#br2" timeOffset="99901.772">21163 6878 12,'-8'-5'719,"8"5"-183,-10-5-34,10 5-25,-12-4-29,12 4-16,-11-5-33,11 5-31,-13-5-12,13 5-18,-10-4-16,10 4-17,-11-4 6,11 4-50,0 0 29,-11-6-50,11 6 3,0 0-55,-6-8 24,6 8-45,0 0 10,0 0-48,4-12 17,-4 12-40,12-9 29,-4 4-34,1 2 28,2-1-23,1 0-70,1 2-36,3 1 0,3 0 0,-2 0 0,2 2 0,0 0 0,1 1 0,0 0 0,-1 2 0,3 1 0,0 1 0,-6 0 0,3 1 0,-2 1 0,0 3 0,-1-1 0,-6 1 0,1 0 0,-3 3 0,-2 0 0,-3 2 0,-3 1 0,-1 0 0,-5 3 0,-6 1 0,0 2 0,-6 0 0,-4 5 0,-1-3 0,-3 0 0,-2-2 0,0-1 0,0 2 0,0-4 0,3-3 0,0 0 0,-1-1 0,1-1 0,1-1 0,1 0 0,3-3 0,3 0 0,3-2 0,0-2 0,2 0 0,2-1 0,1-1 0,9-5 0,-13 10 0,13-10 0,-9 8 0,9-8 0,0 0 0,5 9 0,-5-9 0,13 5 0,-1-4 0,-12-1 0,28 0 0,-9-1 0,2-2 0,4 0 0,2-1 0,1 0 0,5 0 0,3-3 0,-2 1 0,1-1 0,6-3 0,-7 2 0,7-2 0,-9 1 0,1-2 0,-1 0 0,-1-1 0,-2 0-336,-2-2-213,0 2-5,-3-2-43,-1-1-23,0 1 36,-1-2 9,-2 0 1,1 2 92,-3-2-32,-3 2 38,2-1-265,-3-1-247</inkml:trace>
  <inkml:trace contextRef="#ctx0" brushRef="#br2" timeOffset="100589.252">21946 6909 1510,'0'0'130,"0"-14"63,5 4 6,-5 10 41,-5-18-28,5 18 21,-7-17-11,4 9 9,-2-2 11,0 2 5,1-1-4,-1-1-6,-2-2-6,1 0-28,-3 0 7,1-3-25,-2 1 22,-1-3-22,-1 2 11,0-2-38,-2 2 33,2-3-29,-2 1 14,-2 0-20,-2-3 5,-1 1-4,3 2-13,-5 0 13,3 0-3,-2 3-27,-2-3-11,1 3-10,0 4-5,0-1-13,-1 0 6,0 4-1,-4-2-2,2 3-4,-3 0-3,-1 2-52,1 4-32,-1-2 0,1 4 0,-1 1 0,-5 1 0,2 2 0,-2 1 0,1 2 0,0 4 0,-4-1 0,0 4 0,2 1 0,1 3 0,1-1 0,0 3 0,1 0 0,2 3 0,1 1 0,1 0 0,1 2 0,1 2 0,2 2 0,2-1 0,0 1 0,0 2 0,4-1 0,0 2 0,1 0 0,1-1 0,2 2 0,1-1 0,2-5 0,4 1 0,0 0 0,-1-2 0,6-3 0,0 2 0,1 0 0,2-2 0,3 0 0,2 3 0,2-2 0,3 1 0,1 1 0,6 0 0,1-3 0,5 1 0,2-4 0,1 0 0,4-1 0,0-3 0,3-2 0,0 1 0,2-4 0,0-3 0,-2-1 0,1-3 0,1-2 0,4-2 0,-3-2 0,2 1 0,2-2 0,-1-3 0,7 0 0,-3-2 0,1-2 0,-1-2 0,-3-2 0,0 2 0,-2-5 0,-3 0 0,1 0 0,-1-1 0,-2-3 0,-1 0 0,-1-1 0,-2 0 0,1-5 0,-3 2 0,-1 0 0,-2-3 0,-1-2 0,-2 0 0,-1-3 0,-1-1 0,-4-1 0,0-6 0,-3 4 0,-4-5 0,-1 2 0,-3-3 0,-4 3 0,-3-1 0,-6-6 0,-2 1 0,-7 1 0,-2 0 0,-9-4 0,-2 3 0,1 8 0,-2 3 0,-7-4 0,5 8 0,-1 3 0,-3 1 0,3 4 0,1 1 0,4 4 0,0 5 0,1-3 0,4 5 0,0 0 0,1 1 0,2 2 0,1 0 0,3 3 0,0 0 0,2 4 0,0-1 0,2 3 0,-3 0 0,3 2-517,-2 3-231,3-2-152,-1 5-999,-3-1-1627</inkml:trace>
  <inkml:trace contextRef="#ctx0" brushRef="#br2" timeOffset="103871.947">20810 7543 10,'0'0'587,"0"0"-171,6-7-32,-6 7-63,0 0 14,5-9-29,-5 9-5,0 0-10,6-10 3,-6 10 11,0 0-7,5-7-1,-5 7-25,0 0-32,0 0-15,2-10-16,-2 10-10,0 0 7,0 0 12,0 0 39,0 0-41,0 0 38,-7 7-74,7-7 26,-16 11-28,4-1-1,-4 1-18,-6 7-16,-2-1-23,-4 5-19,-4 3-18,-2 1-29,-7 9 35,-4 1-15,0 2 31,-3 3-33,-1-2-63,-1 4-9,1 3 0,-2-1 0,0-1 0,-1 2 0,-1 1 0,1-1 0,0 0 0,1 0 0,0 2 0,0-1 0,0 1 0,1 0 0,-1-3 0,-1 0 0,4 1 0,-2-3 0,3 2 0,1-2 0,0-3 0,4-1 0,1-1 0,0-1 0,2-3 0,8-5 0,-1-2 0,2 0 0,1-1 0,2-2 0,1-1 0,6-5 0,-1 2 0,4-6 0,4 1 0,-2-3 0,4-2 0,2-1 0,2-1 0,-2 0 0,2-2 0,7-6 0,-10 10 0,10-10 0,-9 9 0,9-9 0,-6 6 0,6-6 0,-7 7 0,7-7 0,0 0 0,-6 5 0,6-5 0,0 0 0,0 0 0,0 0 0,0 0 0,0 0-457,0 0-283,0 0-75,-8 5-156,8-5-677,0 0-1311</inkml:trace>
  <inkml:trace contextRef="#ctx0" brushRef="#br2" timeOffset="104661.862">18381 9659 71,'0'0'667,"0"0"-132,2-10-80,-2 10-14,0 0-37,0 0-25,-1-13-7,1 13-18,0 0-4,0 0-17,-1-14-30,1 14-8,0 0-26,1-11-34,-1 11-25,5-11-11,0 4-17,2 0-5,2-1 38,3-1-43,1 1 22,4 1-41,0 2 34,2 0-23,0 1 17,1 2-47,1 2 0,0 1-41,1 3 21,0 2-41,-2 1 25,-3 2-50,-1 4-48,-3-1 0,-1 5 0,-6-2 0,-3 2 0,-3 0 0,-4 5 0,-3 1 0,-5 2 0,-1 1 0,-6 4 0,3-6 0,-4 2 0,1-2 0,2-2 0,-1-3 0,4-4 0,2 0 0,0-3 0,3 0 0,-1-3 0,3-1 0,1-1 0,6-7 0,-9 7 0,9-7 0,0 0 0,0 0 0,0 0 0,0 0 0,13-1 0,-4-3 0,5-2 0,1 0 0,4 1 0,4-1 0,2 1 0,3-1 0,0 2 0,5 1 0,-2 3 0,0 0 0,-1 1 0,1 1 0,2 3 0,-5 2 0,-2 0 0,-2 0 0,-2 1 0,-3 1 0,-3 3 0,-3-2 0,-1 0 0,-5 0 0,-1 1 0,-4-1 0,-2-10 0,-4 22 0,-2-10 0,-3 0 0,-5 1 0,-3-2 0,-2 1 0,-6-1 0,-4-2 0,-1 0 0,-5-1 0,-1-4 0,-1-1 0,-3-1 0,0-1 0,0-2 0,-1-1 0,3 0 0,0-1 0,1-2 0,2 1 0,2-1 0,7 0 0,1-2-238,2-1-185,1 2-76,5-3-160,2-2-171,5-2-921,0-2-1439</inkml:trace>
  <inkml:trace contextRef="#ctx0" brushRef="#br2" timeOffset="105291.884">18846 9327 488,'4'-13'693,"-2"-1"-81,0 1-53,-1 2-43,-1-1-90,0-3-2,-1 3-69,-1 0-2,0-2-39,-1 2-25,-1-3-12,-1 3-22,-1-2 7,-2 3-59,2 0 24,-3 1-65,-1-2 25,-1 3-66,-1 1 40,-2 0-15,-1 1-19,-2 3-9,-4 2 4,2-1-5,-3 3 3,-1 2-5,-3 1-8,-5 4-3,0 1 2,1 2-9,-6 5-69,0 3-28,1 3 0,0 3 0,-7 6 0,1 3 0,2 4 0,1 1 0,2 2 0,3 3 0,2 0 0,2 4 0,1 0 0,2 0 0,3 1 0,0 0 0,1 2 0,7-6 0,0 2 0,3 1 0,0 1 0,3-1 0,2 0 0,3 2 0,2-3 0,2 2 0,2-3 0,2-1 0,4 0 0,1-3 0,3 0 0,1-2 0,4-3 0,1 0 0,2-2 0,3-2 0,1-2 0,4-2 0,0-4 0,4 1 0,2-6 0,2 1 0,1-3 0,1-3 0,3-2 0,1-3 0,3-4 0,3-3 0,-5-2 0,9-4 0,-1-1 0,1-5 0,0-1 0,-1-5 0,5-2 0,-2-3 0,-11 2 0,7-6 0,-10 0 0,-2 1 0,-2-3 0,3-7 0,-7 3 0,1-8 0,-2-4 0,-4-2 0,-2-3 0,-5-2 0,-1-2 0,-9 4 0,-1-4 0,-4 0 0,-2-3 0,-7 0 0,-5-6 0,-5 1 0,-5 4 0,-7 2 0,-6 4 0,-5 4 0,-4 5 0,-6 2 0,-2 7 0,0 3 0,-4 7 0,8 5 0,-1 2 0,0 6-38,-1 4-580,6 4-194,1 5-278,1 1-688,-3 1-1476</inkml:trace>
  <inkml:trace contextRef="#ctx0" brushRef="#br2" timeOffset="106754.902">21943 7653 693,'-6'-7'555,"6"7"-56,-9-6-38,9 6-42,0 0-34,-10-7-15,10 7-68,-8-5 37,8 5-54,0 0-9,-10-5-39,10 5-22,0 0-19,0 0-22,-9-6-20,9 6-28,0 0 0,0 0-12,0 0 25,0 0-22,3 11 30,3-5-60,2 2 32,2 0-60,1 2 20,6 4-42,5 4 70,4 3-37,4 3 43,4 3-67,9 4 38,4 2-59,0 2 37,4 1-58,3 1 43,1 1-50,6 2 39,-1 0-45,4 3 32,14 9 4,0 1-7,1-1 5,0 1-7,2 1-44,-2 0 50,0 1-39,-1-4 60,-14-6-39,3-1 47,-5 1-20,2-1 41,-4-2-3,-1-1 9,-3-2 20,-3-2-20,-4-1-2,-2-4-9,-11-6-12,-1-2-10,-6-1-37,-4-5-10,-5-2 0,-2-2 0,-2-3 0,-4-1 0,0-1 0,-3-1 0,0-1 0,-2-2 0,-7-5 0,9 9 0,-9-9 0,8 5 0,-8-5 0,0 0 0,0 0-67,0 0-243,0 0-93,0 0-105,0 0-91,0 0-142,0 0-138,-9 7-607,9-7-1111</inkml:trace>
  <inkml:trace contextRef="#ctx0" brushRef="#br2" timeOffset="107778.215">23868 9356 401,'0'0'668,"0"0"-91,0 0-63,0 0-33,0 0-12,0 0-26,0 0-22,0 0-23,0 0-33,0 0-16,-4-7 33,4 7-70,0 0 35,0 0-73,0 0 6,0 0-66,0 0 7,0 0-62,0 0 3,0 0-57,0 0 23,0 0-9,0 0 39,0 0-47,0 0 22,-4 16-133,2-6 0,-1 0 0,-1 2 0,-1 1 0,-1 0 0,-1 0 0,2 1 0,-3 1 0,1-1 0,-2 1 0,0 0 0,1-2 0,-1 0 0,2 1 0,0-3 0,1 0 0,-2-1 0,3-1 0,0-2 0,5-7 0,-8 14 0,8-14 0,-6 11 0,6-11 0,-5 9 0,5-9 0,0 0 0,1 11 0,-1-11 0,9 8 0,-9-8 0,12 4 0,-12-4 0,20 5 0,-7-4 0,1 0 0,1 1 0,3-2 0,0 1 0,4-1 0,-1 0 0,2 0 0,-1 0 0,2 1 0,1-1 0,1 0 0,1 0 0,-4 0 0,2 0 0,-2-1 0,-2 1 0,-1-1 0,0 1 0,-3-2 0,-3 2 0,-1-1 0,-13 1 0,24-1 0,-24 1 0,18-3 0,-18 3 0,12-5 0,-12 5 0,9-8 0,-9 8 0,4-9 0,-4 9 0,0 0 0,-1-18 0,1 18 0,-5-13 0,1 3 0,0 2 0,0-1 0,0 1 0,-1 0 0,1-1 0,-2 2 0,6 7 0,-8-13 0,8 13 0,-6-11 0,6 11 0,-4-9 0,4 9 0,-5-7 0,5 7 0,0 0 0,0 0 0,0 0 0,0 0 0,0 17 0,0-17 0,1 23 0,1-7 0,-2 2 0,0 3 0,0 1 0,0 1 0,-2 4 0,2-1 0,-1 1 0,1-1 0,-1 1 0,1 0 0,0-1 0,-2-2 0,1 0 0,-1-4 0,2-1 0,0 0-96,0-4-250,-1 1-98,1-5-48,1 1-144,-1-12-106,0 20-155,0-20-544,5 10-1055</inkml:trace>
  <inkml:trace contextRef="#ctx0" brushRef="#br2" timeOffset="108416.841">24290 9506 691,'-7'-20'593,"-1"0"-76,0-2-38,-1 1-74,0 0-18,-4-1-32,3-2-17,-2 4-31,1 1-49,-4-1-18,3 1-30,-1 2-12,-1-4-14,-1 6 8,0-1-9,0 3-27,-3 0 5,3 1-18,-3-1 32,-1 4-57,-2 3 24,0-2-52,-2 1 44,-3 5-49,-1-1 35,-1 4-16,-2 1-1,-5 3-4,-1 2-11,-6 4 3,1 4 2,0 0 1,-1 3-38,3 3 30,0 1-39,0 3 27,-1 8-28,2 2 32,7-3-34,4 2 35,2 3-39,2 2 28,3 4-31,1-2-34,4 2-3,2-1 0,4 4 0,-1-1 0,5 1 0,2-2 0,2 1 0,4-1 0,3 0 0,3-1 0,2-1 0,2 1 0,5-4 0,4-3 0,2 1 0,1-3 0,3-3 0,2-2 0,4-3 0,1-1 0,3-2 0,3-4 0,4-3 0,0 0 0,3-5 0,1-2 0,2-4 0,-1-3 0,0-2 0,1-2 0,0-3 0,-2-2 0,-1-2 0,0-3 0,-1 1 0,-1-4 0,-3 1 0,-1-5 0,-1 1 0,-4 0 0,2-4 0,-3-2 0,0 0 0,-1-1 0,-2-1 0,-2-2 0,-2-2 0,-2-2 0,-3 0 0,-1-3 0,-2-2 0,-6-2 0,-3-2 0,-3 0 0,-5-5 0,-3 1 0,-6 1 0,-3-2 0,-4 3 0,-2 0 0,-7 2 0,-7-3 0,1 7 0,0 3 0,-5 3 0,-1 4 0,-2 1 0,2 4 0,-3 0 0,2 5 0,-1 1 0,4 7 0,3 0-181,1 4-242,3 3-152,3 3-133,-1 5-200,0 0-798,2 5-1383</inkml:trace>
  <inkml:trace contextRef="#ctx0" brushRef="#br2" timeOffset="109826.879">23484 10764 357,'0'0'508,"-1"-17"-42,1 17-68,1-12-9,-1 12-31,0-14-18,0 14-12,2-12 2,-2 12 9,0 0-17,0-15-20,0 15-6,0 0-19,0-12-13,0 12-10,0 0-40,0 0-27,0 0-43,-2-11 16,2 11-17,0 0 48,-10 12-40,3-3 27,-2 4-55,-5 4 41,-1 5-35,-6 7 14,-1 1-52,0 2-11,-3 4-14,-6 4-14,0 4-5,-1 1 12,-1-1-31,-1 5 21,-2-3-40,-1 2 22,0 1-3,0-1-2,-1 1-32,0 0 31,1-1-36,2 0 37,0 0-38,2-5 42,-1 2-46,3-3 29,0-1-21,5-8 26,1 1-33,-1-1 38,1-2-36,-1-4 36,3 2-23,0-4 24,3-4-17,-1 0 35,3-1-22,-1-3-20,4-2 0,1-1 0,0 1 0,0-4 0,4 0 0,1-1 0,-3-1 0,3 0 0,3-2 0,-3 1 0,9-8 0,-10 12 0,10-12 0,-9 10 0,9-10 0,-8 9 0,8-9 0,-8 6 0,8-6 0,0 0 0,-7 9 0,7-9 0,0 0 0,-7 7 0,7-7 0,0 0 0,-6 5 0,6-5 0,0 0 0,0 0 0,0 0 0,0 0 0,0 0-93,0 0-145,0 0-113,0 0-88,0 0-135,-6-7-136,6 7-213,0 0-619,0 0-1178</inkml:trace>
  <inkml:trace contextRef="#ctx0" brushRef="#br2" timeOffset="110546.387">21736 12827 750,'0'0'676,"-1"-13"-72,1 13-27,0 0-48,-1-13-65,1 13-33,0 0-68,0 0-30,-1-12-50,1 12-11,0 0-55,0 0-3,0 0-55,-2-10-2,2 10-38,0 0 22,0 0-19,0 0 11,-10 8-6,10-8-8,-8 10-16,8-10-13,-9 14 5,6-4 33,-1-1-44,0-1 22,1 1-46,-2 1 33,3 0-36,2-10 19,-3 22-40,3-22 32,2 20-35,-1-9 26,1-1-28,6 1 40,-2 2-34,3-3 30,4-1-41,-1 2 30,3-1-34,3 1-19,1-1-3,1 1 0,3-1 0,3 2 0,1 0 0,1-1 0,0 1 0,-1 0 0,0 1 0,-2 0 0,2-1 0,-3-1 0,-3 1 0,-2-3 0,0 2 0,-3 0 0,-3-2 0,-1-1 0,-1 1 0,-3-1 0,-3 0 0,-1 0 0,-4-8 0,0 17 0,-4-10 0,-1 0 0,-5 3 0,-4-1 0,-6-2 0,-1 0 0,-3 1 0,-2-3 0,-1 2 0,-1-4 0,0-1 0,-1 0 0,1-1 0,2-2-28,-1-1-245,2-2-113,-1-2-70,3 1-147,3-2-179,0 0-237,4-5-455,3-1-1095</inkml:trace>
  <inkml:trace contextRef="#ctx0" brushRef="#br2" timeOffset="110796.384">21740 12852 553,'0'0'858,"0"0"-83,8-7-113,-8 7-46,16-7-78,-1 2-42,5-3-86,6 1-24,4-2-49,9-1-49,3-2-51,0 3-32,-1-2-47,1 3-44,-1-2-25,-7 4-13,1-3-16,-3 3-11,-1 0-44,-6 0-55,-1 2-22,-1 1-61,-3-2-16,-3 2-76,0-1-44,-2 1-89,-2 1-50,-3-1-52,1-1-72,-1 2-131,-10 2-463,13-10-740</inkml:trace>
  <inkml:trace contextRef="#ctx0" brushRef="#br2" timeOffset="111358.855">22375 12472 648,'-9'-11'611,"-2"0"-93,2 0-35,-3 0-53,-2-3-50,2 1-19,-5 0-23,2 0-40,-4 1 5,-1 3-43,-1-2-14,-6 2-20,1 3-17,-1 0-16,-1 1-13,-1 3-18,-2 0 0,1 2-12,-8 2-2,3 1 0,-1 4-21,-7 1-16,3 2 40,0 5-49,-1 0-6,3 4-6,2 1-5,2 2 0,-1 4-2,4 1 0,1 0-4,3 4-11,1 2 0,2-1 2,1 1 10,4 4-40,-1-2 34,2 1-38,1 4 37,2 2-38,1-2 32,0 2-33,2-1-34,1 1 0,-1 1 0,4-1 0,1 0 0,0 0 0,1-1 0,1 1 0,4-7 0,1 1 0,2 0 0,2-4 0,6 9 0,2-5 0,4 1 0,4-3 0,3-3 0,6-1 0,3-2 0,5-1 0,13 0 0,2-3 0,8-3 0,5-4 0,6-7 0,4-1 0,2-6 0,3-3 0,-2-3 0,0-6 0,-4-1 0,-2-4 0,-7-3 0,-2 0 0,-6-5 0,-3 1 0,-11 1 0,-2-2 0,-3-4 0,-2 1 0,-5-4 0,-3-2 0,-6-5 0,-1 0 0,-4-3 0,-3-4 0,-5-3 0,0-1 0,-7-4 0,-4-2 0,-7-10 0,-4 2 0,-4-1 0,-4 2 0,-5 3 0,-2 2 0,-5 5 0,-3 1 0,-5 6 0,-1 1 0,-4 6 0,3 4 0,-3 3 0,5 8 0,0 4 0,-1 2 0,1 6 0,5 4-70,4 4-324,3 4-80,-3 3-82,2 6-127,0 7-105,2 2-866,1 5-1317</inkml:trace>
  <inkml:trace contextRef="#ctx0" brushRef="#br2" timeOffset="116424.11">24706 10493 17,'0'0'475,"-6"-8"-140,6 8 1,-8-7-50,8 7-9,0 0-37,-6-9 3,6 9-26,0 0 14,-7-8-10,7 8 7,0 0-9,0 0 5,-5-6-11,5 6-1,0 0 7,0 0-21,0 0-13,-8-6-16,8 6-6,0 0-11,0 0 15,0 0-1,0 0-13,3 10 10,-3-10 6,9 13-28,-1-3 16,6 3-30,0 2 19,5 4-61,10 3 29,1 5-48,3-1 24,4-2-51,9 8 27,-1 1-52,3 1 48,2 0-55,0 5 43,2 0-67,-3 2 61,5 2-50,0 3 57,4 3-67,10 11 49,1 1-52,0-3 45,2 5 9,-4-2-65,1-2 57,-10-7-52,9 8 52,-11-9-51,1-2 49,-3 1-51,2-2 7,-3-1 23,-5-4-21,0-1 39,-4-4-40,-4-2 49,-8-6-45,-1-5 98,-2 0-41,-2-2 32,-6-5-49,-3-3 44,-3-4-32,-2 1 42,-1-1-22,-1-4 36,-1 0-37,-3 0 21,-1-1-43,-6-6 18,13 9-34,-13-9 25,8 8-57,-8-8-32,0 0-121,8 5-87,-8-5-143,0 0-185,0 0-194,-6 11-1043,6-11-1524</inkml:trace>
  <inkml:trace contextRef="#ctx0" brushRef="#br2" timeOffset="117425.629">26823 12397 704,'-6'-12'715,"6"12"-70,-6-9-28,6 9-101,-7-10-45,7 10-61,-6-11-13,6 11-60,-12-12-14,8 6-20,-3-1-28,7 7-31,-11-9-17,4 3 30,-2 2-78,0-2 5,-1 5-52,-2-3 24,1 3-40,-3 0 26,-2 2-47,0 0 22,-1 2-33,-4-1 20,1 5-41,-2 1 28,1 0-38,-3 1 23,-1 4-36,1 0 26,1 1-35,0 2-10,-1 0-21,4 1 0,-1 1 0,3 0 0,0 3 0,0 1 0,3 1 0,1 1 0,1 3 0,-1-1 0,5 2 0,0-1 0,-2 1 0,4 0 0,0 2 0,1-1 0,1 0 0,0-3 0,3 1 0,0 0 0,2 0 0,0 1 0,4-1 0,-4 1 0,5 2 0,2 0 0,0-1 0,1-1 0,6 1 0,-3-2 0,2 0 0,1-1 0,2-1 0,2-2 0,0 1 0,0-4 0,4 2 0,-1-1 0,1-4 0,3 2 0,-1-4 0,4 1 0,-1-3 0,4-1 0,-2 0 0,3-4 0,-1 1 0,1-2 0,1 0 0,1-3 0,-5 0 0,3-3 0,-3 0 0,0-1 0,0-1 0,0-2 0,3-2 0,1 2 0,-3-6 0,3 3 0,-3-5 0,-1 1 0,0-2 0,1-2 0,1-4 0,0-1 0,1-3 0,-3-1 0,2-2 0,-2 0 0,-1-3 0,-1 1 0,0-4 0,-3 2 0,-2-3 0,-3-1 0,3-2 0,-8-1 0,2-2 0,-3-1 0,-4-2 0,-2-1 0,-2-1 0,-8 4 0,-2-7 0,-1 3 0,-5-1 0,-2 1 0,-6 0 0,-1 4 0,-3 0 0,-1 3 0,-3 2 0,-2 4 0,2 1 0,-5 2 0,3 4 0,-1 1 0,1 2 0,2 6 0,0 2 0,-2 0 0,2 2 0,-2 2 0,-1 2 0,1 1 0,3 3 0,-5 1 0,1 1 0,-1 3 0,-2 2 0,0-1 0,-1 3 0,1 3 0,1 0 0,-3 4 0,1 3 0,2 0-24,3 3-296,-2-1-22,6 2-53,-2 2 0,6-4-89,2 3-69,0 0-70,4 2-130,-3-1-614,3 2-967</inkml:trace>
  <inkml:trace contextRef="#ctx0" brushRef="#br2" timeOffset="117921.95">26794 12768 335,'4'-9'734,"2"-1"-117,-3 2-28,1-2-66,-2 1-17,2-1-78,-4 10 0,0-17-68,0 17 0,0-17-46,0 17 5,-2-15-41,2 15 7,-4-13-23,4 13-32,-4-11-25,4 11-35,-9-10-10,9 10-8,-12-4-20,12 4-19,-15 0-12,15 0-8,-19 7-2,6 0 0,1 3-13,1 0-8,-1 4-16,0 2 22,-1 2-39,4 1-37,-1 1 0,2 2 0,3 1 0,-1 0 0,4 1 0,1 0 0,1 0 0,1-1 0,3 1 0,2-2 0,1 1 0,4 1 0,3 0 0,-1-2 0,1-2 0,3-1 0,2-6 0,-1 0 0,-3-4 0,6 2 0,-6-6 0,1 0 0,1-3 0,-4 0 0,0-4 0,1 1 0,-4-3 0,-1-1 0,1 0 0,-10 5 0,9-14 0,-5 3 0,-4 11 0,0-21 0,-2 12 0,-1-3 0,-5 2 0,-4-2 0,1 0 0,-5 2 0,-1 0 0,-4 3 0,0 0 0,4 2 0,-2 3 0,0 1 0,-4 1 0,1 3 0,-1 2 0,3 2 0,-2 2-153,-6 6-448,6 0-187,0 2-198,1 2-802,-1 1-1486</inkml:trace>
  <inkml:trace contextRef="#ctx0" brushRef="#br2" timeOffset="123469.077">24650 839 541,'0'0'587,"-9"4"-45,9-4-26,0 0-25,-12 5-55,12-5-17,0 0-34,-9 3-2,9-3-47,0 0 5,0 0-15,0 0 19,0 0-14,0 0-38,0 0-39,-9-5-44,9 5-16,0 0-34,2-18-20,-2 18-27,7-17-13,-3 5-19,5-2-13,0 2-6,3-2-12,2-3-13,0 2-4,4-2-8,-2 5-45,2-1 43,-1 2-57,-1 2 57,0 4-60,3 1 74,-6 3-62,3 3 58,2 5-16,0 1 8,-1 6-10,-1 3 5,0 3-8,-2 1-7,-3 4 4,-2-4-10,-2 1-8,-2 0-5,-1 0-6,-3-2 1,1 0-11,-2-1 5,-3-1-16,1 0 7,0 0-3,-1-3 4,-1 0 3,0-2 2,3-3 6,-1 0 0,0 0 4,2-10 23,-5 12-20,5-12 1,0 0-2,0 0-37,0 0 45,0 0-30,0 0 46,8-10-45,-3 1 44,1-3-52,3-3 40,0-4-32,0 0 38,3-4 4,0-1-12,-3-2 17,3 1-10,-4 4-10,1 3 7,-2-2 2,2 2-41,-4 4 48,1 1-36,-1 1 38,-1 2-31,-2 1 26,-2 9-33,6-12 35,-6 12-39,0 0 34,0 0-28,0 0 27,0 0 19,0 0-12,0 19-26,-1-7 32,1 5-34,-1 0 41,1 0-33,1 2 31,0-2-35,0 0 39,2 0-40,1 0 46,1-1-42,1 0 36,0-4-24,2 1 34,-1 0-37,2-3 34,2 0-32,-2-2 51,2 1-4,0-5 1,-1 1-14,2 0-4,0-4 6,1 0-11,-1 0-2,-1-2-1,2 0-8,-2 0-5,1-2 5,-2 0-6,0-1-60,-1 0-122,-9 4-120,20-6-99,-20 6-113,12-9-125,-12 9-108,13-8-739,-13 8-1106</inkml:trace>
  <inkml:trace contextRef="#ctx0" brushRef="#br2" timeOffset="123734.695">25629 930 480,'0'0'959,"10"-3"-130,-10 3-106,0 0-54,10-4-86,-10 4-68,0 0-94,0 0-39,0 0-86,0 0 6,13 3-57,-13-3 33,6 9-38,-6-9-37,4 14-38,-4-14-34,5 17-13,-5-17-19,4 18-16,-4-18-17,4 18-6,-4-18-23,2 19-6,-2-19 5,3 18-15,-3-18-1,4 15-30,-4-15-40,0 15-53,0-15-100,0 13-94,0-13-75,5 10-108,-5-10-112,0 0-95,2 13-89,-2-13-630,0 0-1009</inkml:trace>
  <inkml:trace contextRef="#ctx0" brushRef="#br2" timeOffset="124219.042">25647 689 71,'0'0'808,"-16"-3"-144,16 3-45,-13-2-76,13 2-57,-11-1-66,11 1-71,-12-2-41,12 2-22,0 0-17,-11 3 6,11-3-45,-6 6-6,6-6 5,-4 12-21,4-12-38,4 11 4,-4-11-15,6 9-14,-6-9-11,9 11-9,-9-11 5,16 8-23,-16-8-17,15 5-6,-15-5-12,17 2-2,-17-2-12,17-1-9,-17 1-9,14-3 2,-14 3 14,13-6-5,-13 6-10,9-11-4,-9 11 4,5-11-8,-5 11-7,0-13-2,0 13 11,-5-13-15,5 13-15,-9-9 13,9 9-9,-13-11-4,13 11-7,-16-5-12,16 5-16,-17-3-50,17 3-12,-19 3-77,8-1-82,1 1-105,0 3-59,3-1-70,-2 1-81,2 1-39,2 1-68,5-8-693,-8 13-968</inkml:trace>
  <inkml:trace contextRef="#ctx0" brushRef="#br2" timeOffset="124500.278">26150 800 353,'0'0'944,"-7"6"-127,7-6-86,0 0-54,-10-4-63,10 4-36,0 0-84,0 0-5,0 0-64,-9-3-63,9 3-58,0 0-37,0 0-34,0 0-15,9-8-34,-9 8-35,15-3-27,-3 3-20,-12 0-25,24-4-26,-11 3-51,1 0 0,2 1 0,4-1 0,-6 0 0,4 1-28,-3-2-138,3 2-114,-4 0-94,2 0-51,-1 0-66,-1 2-79,-1-1-79,1-1-34,-3 3-755,-2 1-1048</inkml:trace>
  <inkml:trace contextRef="#ctx0" brushRef="#br2" timeOffset="124703.399">26269 952 879,'-9'6'716,"9"-6"-68,-12 8-73,12-8-61,-10 4-23,10-4-10,0 0-43,-5 9-12,5-9-52,0 0 20,9 8-40,-9-8-55,14 4-45,-14-4-56,21 1-34,-8-1-32,1 0-73,1 0 29,5-3-96,-2 2-12,2-1-154,1 1-91,-2-1-111,6-3-117,0 1-164,-2 0-140,-3 0-692,4-1-1115</inkml:trace>
  <inkml:trace contextRef="#ctx0" brushRef="#br2" timeOffset="125116.987">27040 748 785,'-6'-14'791,"6"14"-81,-8-15-87,8 15-67,-11-11-42,3 5-70,-2 0-23,2 0-54,-1 3-17,-3 1-77,3 0 3,9 2-60,-27 1 11,16 1-19,-5 4-34,3 1-23,-3 3-20,1 3-20,0 0-3,2 2-70,1 1 37,0 0-63,3 1 46,3-3-65,-2 1 56,4 0-60,1-2 53,1 1-61,2-2 55,4-2-54,1 3 67,3-2-77,2-1 60,-1-1-67,7-2 66,-1-1-70,2-3 51,3 1-66,-2-3 61,4-1-59,-1-1 75,1-1-59,3-2 59,0-2-58,-1-2 58,-4 0-58,5-4 68,-5-1-60,-4 0 53,0-1-4,-3-4-10,1 0 9,-5-1-3,-3 1 4,-1-2-47,-2 0 50,-3 2-50,0 0 55,-6-3-53,0 1 54,-3 2-54,-3 0 52,-1 2-66,-2 4 63,-3 0-65,-1 1 60,0 3-79,-4 2 25,2 3-93,0 2-47,0 4-114,-4 1-71,2-1-108,0 2-100,4 5-71,-1-2-147,6 0-550,0-2-937</inkml:trace>
  <inkml:trace contextRef="#ctx0" brushRef="#br2" timeOffset="125513.674">27549 541 372,'-2'-8'739,"-2"-2"-78,4 10-42,-6-15-41,6 15-61,-5-13-7,5 13-32,-6-12-32,6 12-29,-3-10-43,3 10-43,0 0 13,-7-12-118,7 12 11,0 0-61,0 0 76,0 0-43,-8 12 45,6 0-53,-1 2 10,3 6-172,-2 5-39,0-1 0,2 5 0,0 5 0,-2 2 0,2 1 0,0 0 0,2 0 0,-2 2 0,2-1 0,0 1 0,1-3 0,-2 1 0,0-2 0,1 1 0,0-5 0,0-3 0,0-3 0,3 1 0,-3-4 0,1-3 0,-3 1 0,4-6 0,0 2 0,-3-3 0,3-4-518,1-1-120,0 0-114,-5-8-83,15 7-887,-15-7-1403</inkml:trace>
  <inkml:trace contextRef="#ctx0" brushRef="#br2" timeOffset="125821.131">28026 807 915,'1'-13'860,"-1"13"-48,0-18-83,0 18-33,0-17-94,0 17-17,0-15-80,0 15-58,0-11-70,0 11-74,0 0-32,0-12-21,0 12 35,0 0 5,2 11-26,0-1-264,-2 4 0,5 3 0,-4 0 0,2 6 0,-1-1 0,1 2 0,-3 0 0,4-1 0,-2 1 0,-1 1 0,2-1 0,0-2 0,-3 1 0,2-3 0,1 0 0,0-2 0,0 0 0,-2-2 0,1-1 0,0-1 0,1-3 0,-3-11 0,2 21 0,-2-21 0,2 15 0,-2-15 0,2 13 0,-2-13 0,0 0 0,4 13 0,-4-13 0,0 0-934,0 0-330,0 0-625,0 0-1614</inkml:trace>
  <inkml:trace contextRef="#ctx0" brushRef="#br2" timeOffset="126688.8">22997 4916 783,'0'0'749,"-4"-11"-62,4 11-54,-3-10-58,3 10-32,-4-13-76,4 13-33,-6-10-40,6 10-26,-9-10-44,9 10-3,-13-7-11,13 7-74,-15 0-20,3 1-20,2 3-4,-2 3-23,1 3-13,-2 3-4,2 1-5,-1 4-12,3 0-131,1 1-4,1 1 0,3-1 0,2-1 0,2 0 0,1-1 0,3 0 0,3 2 0,2-2 0,3 0 0,3-4 0,0-2 0,3 0 0,2-1 0,0-4 0,0-1 0,0-3 0,0-2 0,0 0 0,0-4 0,1-1 0,0 0 0,-2-3 0,-1-1 0,-2-1 0,-2-4 0,-1-1 0,0 1 0,-4-3 0,-3-2 0,-1 2 0,-2-2 0,-3 0 0,-3 0 0,-3-4 0,-2 4 0,-3-1 0,-4 1 0,-2-1 0,-4 3 0,-1 5 0,-1-2 0,2 4 0,-2 2 0,0-1 0,1 4 0,-1 1 0,3 1 0,2 1 0,-1 2 0,2 0 0,2 1 0,1 2-567,2 0-170,2 0-228,10-3-903,-13 9-1585</inkml:trace>
  <inkml:trace contextRef="#ctx0" brushRef="#br2" timeOffset="127916.595">19562 7914 823,'-4'-12'785,"1"2"-77,3 10-85,-6-18-45,2 9-40,0 0-62,-1 1-23,-1 0-72,-1 1 21,1 1-75,-2 3 22,-2-1-55,10 4-57,-18 0 17,7 4-46,-2 4 2,0 4-40,-1 4 8,0 6-35,0 3-89,2 0-54,0 3 0,4 1 0,0 0 0,4-4 0,0-1 0,4-1 0,2 1 0,2-2 0,3-2 0,2-3 0,5-1 0,2-3 0,1-2 0,4-3 0,1-3 0,2 0 0,-2-5 0,3-3 0,0 1 0,1-4 0,3-3 0,-3-3 0,0 0 0,-2-5 0,-3 0 0,-1-3 0,-1-3 0,-5 0 0,-2-3 0,-3 0 0,-5 4 0,-2-2 0,-3 0 0,-3 1 0,-1 0 0,-5 1 0,-4 0 0,-3 0 0,-1 5 0,-4 2 0,-2 1 0,-3 2 0,2 4 0,-2 2 0,0 2 0,0 1 0,-2 2 0,2 2 0,-1 2 0,2 1 0,1-1 0,2 3 0,0 2 0,2 0 0,5 2 0,-1-2-286,4 3-471,1 4-144,3-5-1067,1 2-1710</inkml:trace>
  <inkml:trace contextRef="#ctx0" brushRef="#br2" timeOffset="141137.752">18328 11136 112,'-5'-11'821,"5"11"-138,0 0-44,-5-13-71,5 13-24,0 0-39,-4-13-21,4 13-39,0 0 28,-3-12-75,3 12 38,0 0-58,-4-11 3,4 11-42,0 0 14,0 0-29,-3-9-16,3 9-308,0 0 0,0 0 0,0 0 0,0 0 0,0 0 0,0 0 0,0 0 0,0 0 0,0 0 0,9 11 0,-4-2 0,3 0 0,0 0 0,1 4 0,3 2 0,0 0 0,3 1 0,-2 0 0,6 4 0,0 0 0,2 0 0,5 2 0,1 1 0,0 0 0,0-1 0,0-1 0,1 0 0,0 0 0,-2-4 0,-2-2 0,1 2 0,-1-3 0,-2 1 0,1-1 0,-4-2 0,-2-2 0,1 1 0,-5-1 0,0-2 0,-3 0 0,0-1 0,-2 0 0,1-1 0,-9-6 0,10 8 0,-10-8 0,6 8-382,-6-8-412,0 0-39,3 9-121,-3-9-700,0 0-1319</inkml:trace>
  <inkml:trace contextRef="#ctx0" brushRef="#br2" timeOffset="141645.599">18809 11110 323,'0'0'745,"0"-14"-129,0 14-72,0-13-50,0 13-28,1-11-47,-1 11-44,0 0-31,0-16-34,0 16-16,0 0-9,-1-14 7,1 14-47,0 0 27,0-12-65,0 12 34,0 0-61,0 0 23,0-12-14,0 12-43,0 0 19,0 0-47,0 0 22,-3-12-36,3 12 9,0 0-36,0 0 17,0 0-45,-14 7 19,14-7-41,-14 12 19,3-5-46,0 4 0,-1 0 0,-2 2 0,-4 0 0,0 5 0,-3 0 0,0 1 0,-4 5 0,1 0 0,-1 0 0,-1 1 0,2 0 0,1 0 0,0 1 0,0-1 0,2-3 0,3-1 0,-2 0 0,5-1 0,-1-3 0,3 0 0,1-1 0,2-3 0,-1 0 0,1-1 0,2-3 0,-1 3 0,3-6 0,-2 2 0,3 0 0,5-8 0,-10 13 0,10-13 0,-10 11 0,10-11 0,-8 8 0,8-8 0,-5 9 0,5-9 0,0 0 0,-8 8 0,8-8 0,0 0 0,-5 7 0,5-7-177,0 0-166,0 0-105,0 0-89,-7 6-166,7-6-143,0 0-780,0 0-1284</inkml:trace>
  <inkml:trace contextRef="#ctx0" brushRef="#br2" timeOffset="142809.032">21651 14495 119,'0'0'845,"-9"-12"-163,9 12-45,-7-11-67,7 11-26,-7-9-60,7 9-12,-4-12-57,4 12-25,-4-10-33,4 10-11,-2-9-33,2 9 4,0 0-67,-2-12 17,2 12-43,0 0 18,0 0-39,0 0 10,12 0-48,-12 0-29,14 10-136,-6-1 0,2 2 0,-1 2 0,1 0 0,1 4 0,0-1 0,0 4 0,1-4 0,-2 2 0,0 2 0,1-3 0,1 1 0,-2-2 0,2 0 0,-3-4 0,1 1 0,1-4 0,0 0 0,1-3 0,0-1 0,2-4 0,3-3 0,2-3 0,1-4 0,7-5 0,4-6 0,1-3 0,1-5 0,8-6 0,-2-3 0,4-1 0,-1-3 0,0 0 0,3-1 0,-2-1 0,4 1 0,-1-3 0,2 2 0,0 3 0,1 2 0,-1-1 0,0 5 0,-4 0 0,0 2 0,-10 6 0,1 2 0,-5 2 0,-1 2 0,-6 4 0,-5 3 0,-1 0 0,-1 3 0,-5 1 0,1 1 0,-2 1 0,-1 1 0,-3-1 0,2 3 0,-8 4 0,11-8 0,-11 8 0,9-9 0,-9 9 0,0 0 0,8-7 0,-8 7 0,0 0 0,0 0 0,0 0 0,0 0 0,0 0 0,0 0 0,0 0 0,-12 4-33,12-4-852,-7 8-157,7-8-921,-10 12-1704</inkml:trace>
  <inkml:trace contextRef="#ctx0" brushRef="#br2" timeOffset="143872.214">26490 14287 898,'-10'-12'939,"10"12"-141,-6-13-128,6 13-18,-7-11-90,7 11-68,-4-10-55,4 10-53,-4-9-50,4 9-55,-6-8-13,6 8-72,0 0 10,0 0-35,0 0-7,0 0-16,0 0 2,12 2-10,-5 4-21,-1 2 19,4 1-102,-1 0-36,-1 3 0,4 0 0,-3 0 0,2-1 0,-1 2 0,2-1 0,-3 0 0,3 0 0,-1-2 0,-2 2 0,2 1 0,-2-4 0,0 2 0,1-2 0,-2 0 0,1-2 0,0 1 0,0 0 0,0-1 0,-2-1 0,-7-6 0,16 8 0,-16-8 0,19 5 0,-19-5 0,21-3 0,-5 0 0,-1-3 0,6-4 0,4-7 0,6-5 0,1-2 0,8-10 0,2-2 0,6-3 0,4-4 0,1-4 0,3-1 0,3 0 0,-1-1 0,0 1 0,-3 2 0,-3 2 0,-4 1 0,-4 4 0,-4 3 0,-9 7 0,-3 2 0,-3 5 0,-8 3 0,-1 4 0,-3 4 0,-1 0 0,-6 2 0,1 1 0,0 1 0,-1 0 0,-6 7 0,6-7 0,-6 7 0,0 0 0,0 0 0,0 0 0,0 0 0,0 0 0,0 0 0,0 0 0,-12-3 0,12 3 0,0 0 0,-9 6 0,9-6 0,0 0 0,-11 4 0,11-4 0,0 0 0,-12 5 0,12-5-262,-9 3-499,9-3-121,0 0-162,-16 5-614,16-5-1325</inkml:trace>
  <inkml:trace contextRef="#ctx0" brushRef="#br2" timeOffset="148243.153">22534 8604 718,'-5'-10'837,"5"10"-67,-4-11-94,4 11-38,-4-11-18,4 11-99,-5-11-5,5 11-95,-4-9 4,4 9-40,-5-9-42,5 9-37,0 0-43,-4-10-31,4 10-36,0 0-16,0 0-36,0 0-144,0 0 0,0 14 0,0-14 0,4 20 0,0-8 0,-2 3 0,2 1 0,-1 1 0,1 1 0,-1-2 0,0 4 0,0-2 0,0-1 0,1 1 0,-1 1 0,-1-4 0,-1 2 0,2-1 0,-2-2 0,1-1 0,0 2 0,-1-4 0,-1-11 0,2 20 0,-2-20 0,1 18 0,-1-18 0,3 14 0,-3-14 0,1 13 0,-1-13 0,1 11 0,-1-11 0,0 0 0,0 13 0,0-13 0,0 0 0,0 0 0,2 10 0,-2-10 0,0 0 0,0 0 0,0 0 0,0 0 0,0 0 0,0 0 0,0 0 0,0 0 0,0 0 0,0 0 0,0 0-472,0 0-575,0 0-1054,7-6-1869</inkml:trace>
  <inkml:trace contextRef="#ctx0" brushRef="#br2" timeOffset="149405.468">22439 11251 497,'-6'-8'753,"6"8"-113,-8-10-22,8 10-72,-5-10-24,5 10-67,-9-6-5,9 6-41,-8-8-39,8 8-26,-11-5-31,11 5-43,-15-2-19,15 2 34,-17 7-61,4-2 2,3 3-44,-5 3 25,2 4-39,1 2 6,-2 1-19,1 4-23,3-1-132,0 3 0,2-2 0,3 0 0,2 0 0,1-2 0,2-1 0,5-1 0,0 2 0,4-2 0,3-1 0,4-2 0,2-3 0,2-2 0,1-3 0,2 0 0,0-3 0,-1-3 0,1-2 0,1-2 0,-2 0 0,1-3 0,-1-3 0,1 1 0,-4-3 0,-1-2 0,-3-3 0,0 0 0,-2-2 0,-1 1 0,-3-4 0,-3 0 0,-3-1 0,-2 3 0,-2-2 0,-2-1 0,-3-1 0,-1 1 0,-4 2 0,-2-3 0,-4 4 0,1 0 0,-5 5 0,3 0 0,-2 3 0,-2 2 0,1 1 0,0 3 0,2-1 0,1 5 0,1 0 0,2 2 0,0 3-278,2 0-209,3 1-78,2 2-114,2 1-103,0 1-925,6-9-1385</inkml:trace>
  <inkml:trace contextRef="#ctx0" brushRef="#br2" timeOffset="150127.296">25620 11589 383,'-8'-7'977,"3"-3"-109,-3 4-96,4 0-1,-2-4-71,1 3-35,1-3-55,-3 0-52,4 2-48,3 8-18,-9-14-32,9 14-43,-4-11-409,4 11-8,-4-8 0,4 8 0,0 0 0,0 0 0,4 11 0,-4-11 0,5 18 0,1-3 0,-1-1 0,2 6 0,-1-2 0,1 4 0,-2-1 0,4 2 0,-5 0 0,1 0 0,1 1 0,-3-1 0,3 0 0,-4 0 0,2 0 0,-1-1 0,-2-3 0,1-1 0,-2 0 0,2-1 0,-4-3 0,2-1 0,0-1 0,-2 0 0,2-12 0,0 21 0,0-21 0,-1 16 0,1-16 0,0 12 0,0-12-867,0 0-129,0 0-996,3 10-1743</inkml:trace>
  <inkml:trace contextRef="#ctx0" brushRef="#br2" timeOffset="152555.215">26097 4555 197,'0'0'635,"-12"-5"-99,12 5-44,-9-5-26,9 5-65,-11-3-27,11 3-21,-12-4-34,12 4-10,-12-2-27,12 2-11,0 0-34,-15-4 4,15 4-33,0 0 4,-10-4-42,10 4 8,0 0-17,0 0-21,0 0-7,-9-2 7,9 2 0,0 0-17,8 6-9,1-2 1,3-1 19,3 3-53,6 2 25,2 0-50,8 2 25,7 1-41,2 2 40,6 1-28,2 2 5,11 2 3,4 5-11,5-1-9,3 1 1,-1 3-13,7 3-8,3 0 2,20 5-5,-2 2-6,5-1 3,1 2-8,-1-3 3,1 0-5,-1-3-2,-2 0 2,3-1-2,-18-6 1,-2-4 1,-1 1 3,0-4-2,-7 0-2,-5-2 11,-3-3 13,-17-3 19,-6-1 22,-9-2-17,-6 0-51,-4-2 0,-7-1 0,-1 0 0,-4-1 0,-1 1 0,-13-3 0,17 0 0,-17 0 0,11-1 0,-11 1 0,0 0 0,11-6 0,-11 6 0,0 0 0,7-6 0,-7 6 0,0 0 0,0 0 0,5-11 0,-5 11-493,0 0-320,0 0-167,4-10-883,-4 10-1578</inkml:trace>
  <inkml:trace contextRef="#ctx0" brushRef="#br2" timeOffset="153731.395">28984 5539 425,'0'0'541,"0"-11"-79,0 11-31,0 0-36,0-17-33,0 17-29,0 0-21,-1-15-15,1 15-8,-3-12-4,3 12-33,-3-9 0,3 9-38,-4-10 15,4 10-8,-7-9 13,7 9-35,-8-10-6,8 10-24,-9-7 15,9 7-26,-15-6-9,15 6-11,-19-6-6,9 3-3,-2 3-9,0-1 3,12 1-10,-24 0-11,10 0-12,0 1 5,0 1-10,1-1-9,0 1 7,-3 3-4,1-1-13,1 1-3,-2 2 8,1 0-31,1 1-40,-4 1 0,3 1 0,1 2 0,-3 0 0,3 0 0,0 2 0,0-1 0,0 1 0,1 2 0,0 0 0,-1 1 0,3-2 0,-2 2 0,1 0 0,1-1 0,-2 1 0,3 1 0,-1 0 0,0 0 0,2 2 0,0-2 0,0 1 0,2 0 0,0 1 0,2-2 0,-3 1 0,5 0 0,0-1 0,-2 0 0,5 1 0,-1 0 0,0 1 0,1-2 0,1 1 0,-1 1 0,1-2 0,4 4 0,-2 0 0,2 0 0,0-1 0,1 2 0,1-2 0,-1 1 0,4-1 0,-3 1 0,6 0 0,-1 0 0,1 2 0,0-2 0,3 0 0,1-1 0,0-1 0,3-1 0,-2 0 0,5-1 0,-1-1 0,1 1 0,0-2 0,1 0 0,2-2 0,0-1 0,2-1 0,0 0 0,2 1 0,1-5 0,-2 5 0,3-5 0,0-1 0,1 2 0,0-2 0,-1-2 0,3 0 0,-2 0 0,-3-3 0,0 1 0,1-2 0,0-1 0,-1-1 0,0-2 0,0 1 0,0-3 0,-1 2 0,2-3 0,-1 0 0,0-3 0,-2 2 0,0-3 0,0-1 0,-1 0 0,-3-2 0,1-1 0,-2-2 0,-1 1 0,1-4 0,-3 1 0,0-3 0,-1 1 0,-2-1 0,1-3 0,-3-1 0,0 1 0,0-3 0,-3 1 0,-2-2 0,0 0 0,-3-3 0,-2 1 0,-1-3 0,-3-1 0,-2-1 0,-4-5 0,-3-3 0,-2-1 0,-3 0 0,-6-8 0,-3 0 0,-4 2 0,-4 1 0,0 2 0,-4 4 0,0 2 0,-2 3 0,5 9 0,-2 0 0,0 4 0,-3 3 0,0 1 0,1 4 0,-1 2 0,4 4 0,-1 2 0,1 5 0,2 0 0,2 3 0,-1 3 0,-3 4-429,1 0-146,0 3-109,-3 7-110,-1 1-225,2 1-469,1 1-1113</inkml:trace>
  <inkml:trace contextRef="#ctx0" brushRef="#br2" timeOffset="154406.041">29105 6002 654,'0'0'584,"-14"-5"-80,14 5-36,-11-5-40,11 5-22,-13-9-47,13 9-33,-13-11-11,13 11-36,-11-11-14,5 4-31,-1 2 27,1-3-22,0 1 9,0 1-53,-3-2 18,3 3-4,6 5 13,-12-12-24,12 12-14,-11-12-5,11 12-26,-9-7-3,9 7-13,-9-8-25,9 8-21,-7-5-11,7 5-24,0 0 4,0 0 0,-8-5 0,8 5 3,0 0 12,0 0-2,12 5-22,-12-5-51,17 3 0,-4-1 0,3-1 0,3 1 0,2-2 0,1 0 0,5-1 0,1 0 0,0 0 0,1-3 0,0 3 0,3-4 0,-3-1 0,-3 3 0,0-2 0,-4-1 0,-1 2 0,-3-1 0,-2-2 0,-2 2 0,-2-3 0,-1 2 0,-2-2 0,-3 1 0,0 0 0,-6 7 0,7-14 0,-7 14 0,2-12 0,-2 12 0,0 0 0,0-13 0,0 13 0,0 0 0,-6-6 0,6 6 0,0 0 0,-12 6 0,6 0 0,0 3 0,-2 3 0,2 0 0,-1 3 0,-2 3 0,3 2 0,-1 2 0,4 0 0,-3 2 0,4 0 0,1 0 0,-1 1 0,4 1 0,0 0 0,1 0 0,1-1 0,-1 0 0,3-1 0,0 0 0,0 1 0,1-4 0,-1 1 0,-1-3 0,0-2 0,0-2 0,1-1 0,-3 0 0,0-3 0,1-1 0,-4-10-217,5 17-253,-5-17-25,3 13-85,-3-13-108,0 0-94,1 15-789,-1-15-1216</inkml:trace>
  <inkml:trace contextRef="#ctx0" brushRef="#br2" timeOffset="154602.039">29190 6179 495,'-18'-5'891,"4"-1"-148,1 1-90,3-1-98,-2 3-51,12 3-67,-11-5-25,11 5-40,0 0-25,0 0-49,4-14-4,7 9-20,3 0 0,8 0-76,5-2-10,3-1-60,5 2 2,-1-3-62,2 1-21,5 0-117,-5 0-78,-3 0-98,1 0-60,1-1-121,-2 2-150,1-1-150,-4 0-798,1-3-1156</inkml:trace>
  <inkml:trace contextRef="#ctx0" brushRef="#br2" timeOffset="155257.452">27719 4436 713,'0'0'648,"-3"-16"-42,3 16 2,-2-14-95,2 14-30,-2-12-69,2 12-22,-2-9-55,2 9-19,0 0-22,0 0 47,0 0 0,0 0-32,0 0-1,0 0-17,5 15-13,-3-4-26,0 2 3,2 1-19,1 2-4,0 2-234,-1 2 0,2-1 0,-1 5 0,0-3 0,1 1 0,1 0 0,-2 0 0,-1-1 0,1 0 0,-1 0 0,0-6 0,1 2 0,-2 0 0,-1-2 0,2-3 0,-4-1 0,4 1 0,-2-3 0,-2-9 0,3 18 0,-3-18 0,2 14 0,-2-14 0,2 13 0,-2-13 0,2 8 0,-2-8 0,0 0 0,0 0 0,0 0 0,0 0 0,0 0 0,0 0-211,0 0-544,0 0-140,0 0-273,0 0-466,0 0-1293</inkml:trace>
  <inkml:trace contextRef="#ctx0" brushRef="#br2" timeOffset="156166.832">29121 6996 660,'0'0'623,"0"-12"-78,0 12-22,0 0-50,0 0-20,0 0-59,0-14-20,0 14-35,0 0-14,0 0-35,0 0 11,0 0-45,0 0-3,0 0-40,-4-8-4,4 8 6,-7 8 3,2-1-17,-2 0-6,-2 8-9,-3-1-12,-2 5-11,-1 3-18,-6 8-17,1-1-14,-2 3-14,-1 1-16,0-1-47,1 5-37,-1-5 0,-1 5 0,1-1 0,1 2 0,-2 0 0,1-1 0,0 0 0,3 0 0,-3 0 0,1 0 0,-1-1 0,3 1 0,-3-1 0,0 0 0,-1 1 0,3-1 0,-3-2 0,1 0 0,-1-4 0,3 1 0,-1-2 0,0-3 0,6-3 0,-2-1 0,1-1 0,1-5 0,2 1 0,0-3 0,-1-1 0,3 2 0,0-3 0,1-2 0,1 0 0,1-1 0,0 1 0,0-2 0,0 1 0,2-2 0,0 0 0,2 0 0,-3 0 0,4-2 0,4-5 0,-9 13 0,9-13-346,-5 11-296,5-11-154,-1 10-226,1-10-681,4 10-1378</inkml:trace>
  <inkml:trace contextRef="#ctx0" brushRef="#br2" timeOffset="157153.714">28303 8700 228,'-6'-12'645,"6"12"-127,-7-12-65,7 12-54,-6-11-45,6 11-32,-12-12 15,12 12-47,-11-11 20,2 4-42,1 3-16,-1-1-25,-1 0 5,0 2-38,-3-1 36,0 1-49,-1 1 27,-1 1-24,-4 1-4,-2 1-1,0 0-6,-6 2-10,0 2 4,-1 2-4,-4 0 0,0 3-5,2 0-1,-1 3-7,0 0-14,0 4-8,-1 0-14,1 3-5,3 1-2,-1-1-6,4 4-90,1-1-11,3 2 0,-1 1 0,4-3 0,3 2 0,-2 0 0,2 0 0,3 3 0,1-1 0,0 0 0,0 0 0,2 2 0,5 1 0,-1-1 0,0 2 0,3-2 0,2-2 0,2 6 0,1 0 0,3 1 0,1 2 0,4 1 0,0 1 0,1-2 0,4-1 0,-1-2 0,4 1 0,-2-2 0,5-1 0,1-2 0,0 1 0,1-2 0,3 1 0,2-4 0,-1 1 0,2-1 0,2-1 0,2-3 0,0-1 0,2-1 0,0-2 0,2-2 0,-2-1 0,1-2 0,-5-4 0,5-1 0,-4-1 0,-1 0 0,-1-4 0,-2-2 0,0 0 0,-1-2 0,1 0 0,0-3 0,-3 0 0,3-2 0,0-3 0,-3 3 0,1-3 0,0-5 0,-2 1 0,1-1 0,-3-4 0,0-1 0,1-4 0,-1-2 0,-3-3 0,1 0 0,-3-2 0,-4-1 0,0-2 0,-4-2 0,-1-1 0,-1-4 0,-2 2 0,-2 3 0,-4-2 0,-1 1 0,-3-6 0,-2 2 0,-1 2 0,-3 2 0,-3 1 0,0 3 0,-2 0 0,-4 3 0,-3 1 0,0 3 0,-1-1 0,-4 4 0,1 0 0,-5 2 0,0 3 0,-3 1 0,-1 3 0,-3-1 0,0 3 0,-2 2 0,-1 1 0,5 2 0,1 1 0,-3 1 0,0 0 0,5 3 0,0 1 0,3 1 0,2 1 0,0 1 0,0 3 0,4-2 0,1 4 0,2-1 0,3 1 0,3 2-464,4 0-62,0 3-60,1 0-67,5 0-78,-1 1-222,4-1-406,2 2-959</inkml:trace>
  <inkml:trace contextRef="#ctx0" brushRef="#br2" timeOffset="157792.258">28193 9324 919,'1'-13'784,"-1"13"-101,0 0-65,0-17-86,0 17-26,-2-12-68,2 12-75,-5-11-39,5 11-33,-7-11-36,7 11 7,-11-11-65,11 11 38,-13-9-78,3 6 20,10 3-44,-20-5 23,8 5-48,-1 0 13,-3 0-40,1 5 20,-1-2-45,0 1 21,0 4-22,-2 1 0,0-1-40,0 4 27,7-3-36,-2 1 28,3 1-29,1 2 19,1-1-24,4-2 32,2 2-32,0 0-6,4 0 30,4 0-22,-1 3 22,3-1-34,6 0 33,-1 1-36,6-1 3,0 3 2,4-1 3,0-4-6,1 4 12,-1-3-1,-1 2 8,1-4-2,-6 1-6,3-2 5,-3 1-3,-2 0-1,-4-2 3,1-1 2,-2 2 4,-3-1-3,-1-2 11,-6-7-4,2 14-7,-2-14 24,-6 13-31,0-6 33,-3-1-37,0-2 28,-5 1-30,0 0 26,-5-2-30,3-2 44,-4-1-20,1 0 39,0-1-29,-1-3 13,1 0-37,2-1 0,-2-4 0,4 1 0,4-2 0,0-1 0,2-2 0,5 0 0,1-3 0,0 1 0,7-4 0,2 0 0,5-1 0,4-4 0,1 1 0,9-2 0,-1 1 0,-3 4 0,1 3 0,0 0 0,-6 3 0,3 2 0,-5 0 0,0 3 0,-1 1 0,-2 1 0,-3 0 0,-1 3 0,-7 4 0,13-9 0,-13 9-242,9-5-95,-9 5-55,0 0-69,0 0-111,0 0-100,0 0-160,0 0-654,0 0-1110</inkml:trace>
  <inkml:trace contextRef="#ctx0" brushRef="#br2" timeOffset="159582.97">28277 7299 419,'0'0'444,"0"0"-19,-2-17-58,2 17-8,0 0-12,-4-15-39,4 15-14,-4-10 7,4 10 11,-5-7-25,5 7-5,-6-9-24,6 9-1,-9-6-30,9 6 5,-14-3-38,14 3 10,-15 2-30,4 0-2,2 1-28,-2 3 4,-1 2 2,1 0-10,-3 2-21,1 1-18,-1 4-8,1-1-1,2 3-13,0 0-2,2-1 24,2 1-53,1-1 29,3 0-56,0-1 46,3 1-46,0-1 41,5 0-58,-1 0 41,1-2-45,4-2 44,0 0-38,1-1 33,2-2-41,2-2 41,1-2-39,2-1 35,0-3-28,3-3 25,1-1-40,1-2 34,1 0-32,-1-3 1,-2-3-1,0 0 10,-3-1 38,1-6 16,-4 4 19,-2-2-16,-3-2 3,0-2 4,-6 2 7,-1-1 0,-2 1-61,0-1-14,-5-2 0,-4 1 0,-2-1 0,0 1 0,-5-1 0,-1 4 0,-2 1 0,1 3 0,0 5 0,-2-2 0,-1 2 0,4 5 0,-2 2 0,0 2 0,1 1 0,0 1-35,2 6-300,0 1-103,3 2-65,2 2-146,-1 2-116,1 3-230,6-1-426,1-2-1028</inkml:trace>
  <inkml:trace contextRef="#ctx0" brushRef="#br2" timeOffset="162637.28">29037 10021 17,'0'0'477,"0"0"-101,-10-6-47,10 6-50,0 0-27,-9-5-22,9 5-30,0 0-24,-10-4-28,10 4-23,0 0-3,-12-4-6,12 4 6,0 0-5,-11-3-6,11 3-1,0 0 2,0 0 6,-14-5 11,14 5 28,0 0 2,-10-1 13,10 1-8,0 0-26,-9-4 1,9 4-31,0 0 11,-11-4-25,11 4 7,0 0-13,0 0-21,-13-3-10,13 3-9,0 0-12,-13-4-10,13 4 5,-12-2-13,12 2-4,-11-1 0,11 1-5,0 0-22,-19-2 19,19 2 3,-13 0-25,13 0 28,-15 0-21,15 0 16,-14 0-16,14 0 17,0 0-15,-18 0 11,18 0-14,0 0 23,-15 2 15,15-2 13,0 0-9,0 0 21,0 0 8,-14 1 18,14-1 18,0 0 5,0 0 11,0 0 12,0 0 6,0 0-3,12 9 0,-12-9-17,18 8 0,-4-4 6,3 4-2,4-2 8,6 6-6,4-2-13,5 4-9,5 0-10,1 1-7,1 2-13,2 0-13,0 1-10,1 1-11,-2-2 4,1 2-2,0 0 28,2 0 14,6 1 17,-8-2 0,2 0-73,0-1-19,-4 0 0,1-2 0,-3 2 0,-3-3 0,-1 0 0,-9-3 0,-1-2 0,-5 1 0,-2-3 0,-2 2 0,-1-4 0,-2 1 0,-1 1 0,-1-2 0,-1-1 0,-1 1 0,-1-2 0,1 2 0,-2-1 0,-9-4 0,18 6 0,-9-3 0,-9-3 0,14 6 0,-14-6 0,14 5 0,-14-5 0,13 4 0,-13-4 0,10 3 0,-10-3 0,0 0 0,12 5 0,-12-5 0,0 0-66,0 0-374,0 0-87,8 5-104,-8-5-99,0 0-106,0 0-736,-11 4-1216</inkml:trace>
  <inkml:trace contextRef="#ctx0" brushRef="#br2" timeOffset="163465.373">30577 10969 553,'-3'-9'506,"3"9"-72,-6-20-55,4 10-28,-1 0-16,2 0-39,-2-1-8,2-1-20,0 0 7,0 1-22,-1-2-3,-1 1-39,3 1 0,-3 0-32,-1-1 33,0 1-26,2 0 11,-2 0-40,-3 0 0,0-1-16,1 2 15,-2 1-33,-1 0 9,-3 1-33,2-1 5,-4 4-8,1-2 7,-2 4 1,0-1-13,-1 3 2,0 1-3,-2 2-7,0 4 27,-2 1-30,-1 0-2,2 5 4,-3 2-4,1 3-10,1 3 9,1 0-12,1 2-3,0 1-9,2 2-2,2 1-4,-4 3 4,6 0 1,-1-1 1,2 1-10,-1 1-15,2 1-28,0 1 0,2-3 0,-1 3 0,1 1 0,1-1 0,1 0 0,1 1 0,1 1 0,-1-2 0,2 0 0,1 1 0,2-5 0,1 1 0,3 3 0,2-1 0,0 0 0,2-1 0,2 0 0,4-1 0,3 0 0,2 2 0,2-4 0,0-1 0,5-2 0,2-2 0,0-2 0,-1-4 0,5 1 0,-4-5 0,4 0 0,-1-2 0,3-1 0,-1-1 0,2-3 0,1 0 0,-1-1 0,0-3 0,-3 1 0,5-4 0,-2-1 0,-1 0 0,2-3 0,-3 1 0,-1-3 0,-2-2 0,2-1 0,-1-1 0,2-5 0,1-1 0,-4-3 0,1-1 0,-3-3 0,0-1 0,0-2 0,-4-2 0,0-1 0,-3 0 0,-2-3 0,-2-3 0,-3 3 0,-4-4 0,-4 5 0,-4-2 0,-3-2 0,-3-4 0,-4-2 0,-3 2 0,-3-1 0,-3 3 0,-2 1 0,-4 0 0,-1 2 0,-1 1 0,-4 2 0,-1 2 0,-2 3 0,1 2 0,-4 4 0,2 0 0,-2 2 0,2 2 0,-1 4 0,4 3 0,1 0 0,1 3 0,2 3 0,2-2 0,1 3 0,1 3-13,1 1-249,1 0-48,0 0-35,0 5-78,0 0-81,-1 2-88,0 5-73,3-3-224,-2 1-439,1 2-931</inkml:trace>
  <inkml:trace contextRef="#ctx0" brushRef="#br2" timeOffset="164152.857">30627 11351 245,'9'-8'787,"-9"8"-136,4-8-34,-4 8-80,8-14-81,-8 14-45,5-16-43,-3 7-40,-2 9-17,2-20-18,-2 20-27,-3-21-8,0 12-20,1-2-19,-2 2-12,-1-2-3,0 2-24,0 0-18,-3-1-16,-3 0-2,0 4-10,1-1-26,-3 3-7,2 0-5,-3 3-15,1 0-9,0 2-8,-1 2-13,1-1 0,-1 3-16,2 1-1,0 1-8,2 0 3,0 2-6,2 2-10,0-2-6,3 0 0,1 0 0,1 2-8,3-11 1,-3 19-3,4-9-3,-1-10 2,4 20-2,1-11-1,2-2-4,0 0-14,2-1-1,0 0-3,3-3-11,-1 2-7,1-5-1,2 2 8,-1-2 13,0-2 2,-1-1 4,1-1 16,0-1-11,-1 0 6,0-2 11,-2 0-9,-1 0 16,0-1-5,-3 2 26,1-2-1,-1 1 10,-1 0-2,-5 7 19,9-11-8,-9 11 11,8-10-29,-8 10 4,0 0-16,8-7 0,-8 7-4,0 0 7,0 0-8,6 10 18,-6-10 2,4 14 12,-4-14 1,1 25-11,2-11-34,-2 3 0,0 2 0,2 0 0,-2 3 0,2 2 0,-1 0 0,2-2 0,-1 3 0,-1-1 0,2-2 0,1 1 0,-3 0 0,4-1 0,-4-4 0,2 0 0,0-1 0,-1-2 0,0 0 0,1-2 0,-1-1 0,-1-2 0,1 0 0,-1-1 0,-2-9 0,4 15 0,-4-15 0,3 10 0,-3-10 0,4 10 0,-4-10 0,0 0 0,0 0-505,0 0-205,0 0-130,7 4-257,-7-4-499,0 0-1246</inkml:trace>
  <inkml:trace contextRef="#ctx0" brushRef="#br2" timeOffset="165440.28">30905 12478 529,'-6'-8'705,"6"8"-99,0 0-51,0 0-38,0 0-50,0 0-48,-3-10-36,3 10-27,0 0-31,0 0-14,0 0-8,2-12-17,-2 12-8,0 0-11,0 0-27,0 0-5,0 0-29,4-9-12,-4 9-22,0 0-8,0 0-8,0 0 4,0 0 0,0 0 17,0 0-157,9 7-20,-9-7 0,5 9 0,-5-9 0,6 20 0,-3-10 0,-2 1 0,2 1 0,-2 1 0,2 1 0,-2 3 0,2-2 0,-2 2 0,0 0 0,-1-1 0,1 1 0,-1 0 0,0-2 0,0-1 0,0 0 0,2-2 0,-2-1 0,0 2 0,0-13 0,1 19 0,-1-19 0,0 14 0,0-14 0,1 14 0,-1-14 0,0 0 0,0 14 0,0-14 0,0 0 0,0 0 0,0 0 0,0 0 0,0 0 0,0 0 0,6-11 0,-6 11 0,2-17 0,-2 17 0,1-22 0,-1 10 0,-1-3 0,1-2 0,0 0 0,-2 1 0,1-2 0,-1 2 0,2-1 0,-1 3 0,1 1 0,-2 0 0,1 1 0,0-1 0,1 2 0,0 11 0,-2-21 0,2 21 0,-1-15 0,1 15 0,-1-12 0,1 12 0,0 0 0,0-14 0,0 14 0,0 0 0,0 0 0,0 0 0,2 12 0,-2-12 0,2 17 0,-1-5 0,0-1 0,-1 4 0,2 2 0,1-2 0,-2 4 0,1-3 0,-2 0 0,1 1 0,0-1 0,1-3 0,-2 0 0,1 0 0,-1-13 0,0 20 0,0-20-121,1 16-262,-1-16-52,0 0-28,0 15-97,0-15-80,0 0-76,-5 7-828,5-7-1184</inkml:trace>
  <inkml:trace contextRef="#ctx0" brushRef="#br2" timeOffset="172705.701">29807 6883 205,'0'0'233,"8"-8"-45,-8 8-55,9-9-1,-9 9-53,12-9 8,-5 2-41,-7 7 20,11-10-68,-3 4-31,-2 0-105,-6 6-174,12-13 229</inkml:trace>
  <inkml:trace contextRef="#ctx0" brushRef="#br2" timeOffset="174243.608">30810 13404 742,'-12'-7'703,"12"7"-72,0 0-78,-8-5-12,8 5-40,0 0-37,0 0-46,-8-5-43,8 5-35,0 0-31,0 0-31,0 0-8,0 0-22,0 0-9,0 0-26,0 0-4,0 0-34,0 0-14,-4 9-19,4-9-8,3 10-26,-3-10-9,2 15-20,-2-15-2,3 19-9,-1-9-2,-2-10-18,4 21-48,-1-11 0,0 0 0,0-1 0,0 1 0,-3-10 0,6 17 0,-2-10 0,-4-7 0,8 16 0,-8-16 0,8 9 0,-8-9 0,12 7 0,-12-7 0,14 5 0,-14-5 0,20-5 0,-4 2 0,-2-5 0,6-1 0,4-5 0,1-1 0,6-6 0,1-1 0,4-1 0,0-5 0,8-4 0,0-1 0,0-1 0,3 0 0,-2 0 0,3 3 0,0-1 0,0 0 0,-3 1 0,2 2 0,-10 7 0,1 0 0,-2-2 0,-2 5 0,-2 0 0,-7 4 0,-2-1 0,-2 3 0,-4 3 0,-1 1 0,-3-1 0,-2 4 0,-1-1 0,0 1 0,-2 1 0,-1 0 0,-7 5 0,9-11 0,-9 11 0,7-6 0,-7 6 0,0 0 0,7-12 0,-7 12 0,0 0 0,0 0 0,3-9 0,-3 9 0,0 0 0,0 0 0,0 0 0,0 0 0,-3-11 0,3 11-439,0 0-147,-8-5-112,8 5-54,0 0-137,-17-1-642,17 1-1164</inkml:trace>
  <inkml:trace contextRef="#ctx0" brushRef="#br2" timeOffset="178328.322">30088 6486 89,'-10'-8'529,"10"8"-124,0 0-46,-9-8-43,9 8-35,0 0-34,-9-6-24,9 6-18,0 0-10,-8-7-12,8 7 13,0 0-21,-8-6 14,8 6-17,0 0 11,-8-5-27,8 5 24,0 0-43,0 0 24,0 0-14,-8-6 9,8 6-23,0 0 20,0 0-3,0 0-24,0 0 2,0 0-3,0 0-2,0 0 16,0 0 12,0 0-14,0 0-10,11 6-7,-2-1-2,3 1-25,7 4-17,1-1-17,5 4-6,8 5-11,3-1 26,1 4-3,4 0-6,9 8-5,1-3-8,0 3-7,1 0-7,0 3-3,1-1-5,-1-1-8,1 3-8,0 1-1,-1 0-3,0 2 4,-2-2-6,-2 1 5,1-2-3,-3 1-6,-4-1 5,-6-5 9,-2-5-13,-2 4 6,0-5-5,-5-1-2,-4-4 1,-1-1-4,-4-5 6,-2 2 11,-4-4 8,2 0-30,-4-1 19,-1-3-8,-1 2 1,1-2 9,-9-5 5,12 9 13,-12-9-2,11 8 11,-11-8-9,8 6-8,-8-6-2,8 6-5,-8-6-10,0 0 8,9 6-8,-9-6 9,0 0-24,9 6-49,-9-6-55,0 0-70,0 0-69,8 5-88,-8-5-91,0 0-120,0 0-98,0 0-206,0 0-485,0 0-944</inkml:trace>
  <inkml:trace contextRef="#ctx0" brushRef="#br2" timeOffset="179276.376">31841 7695 367,'0'0'555,"-8"-17"-86,8 17-41,-3-13-31,3 13-51,-7-13-12,7 13-47,-6-18 11,6 18-50,-5-16 11,1 9-67,4 7 20,-8-16-23,2 8-10,1 0-21,-2 1 10,0-2-26,-2 3-8,0-1 14,-3 0-15,0 2-15,-1-3 6,-2 3-5,-1-1-15,-2 3 3,0-3 3,-2 4-13,0 1-2,-1-2-5,-2 1-9,-1 2 3,1 0 15,-3 0-5,-1 2-1,2 1 3,-1 0-22,1 4 14,0-3-23,2 4 3,-1 1 13,-1 2-5,0 2-8,1 2 6,2 2 2,-1 0-13,2 0-3,1 4-7,1 1 6,-2 5-6,1 2 7,1 0-41,1 2-19,3 1 0,0-1 0,2 4 0,2-6 0,3 4 0,0-1 0,3 0 0,0 3 0,2 0 0,3 1 0,0 1 0,4 6 0,1 0 0,3-1 0,1-1 0,2 0 0,2-3 0,4 0 0,-2-1 0,4-3 0,1 0 0,1-2 0,2 0 0,3-2 0,-1-3 0,3 0 0,0-3 0,3-3 0,0-3 0,3 1 0,-1-5 0,5-1 0,0-1 0,-4-5 0,3 0 0,-1-3 0,1 0 0,0-2 0,1 0 0,0-4 0,-1 1 0,-1-1 0,-1-2 0,1-1 0,-2-1 0,1 0 0,0-2 0,-3-1 0,1-3 0,3-1 0,-2-1 0,2-3 0,-3 0 0,-1-3 0,0-2 0,-3-1 0,2-4 0,-3 1 0,0-5 0,-3 1 0,-1-1 0,-3-3 0,0-2 0,-6 2 0,0-5 0,-4 0 0,-5-1 0,-2-3 0,-4 4 0,-4-8 0,-2 0 0,-6-1 0,-3 3 0,-5-8 0,-5 2 0,-2 4 0,-5 2 0,-1 5 0,-2 5 0,1 4 0,-1 3 0,-3 4 0,1 2 0,-3 3 0,0 4 0,-1 1 0,-1 5 0,5 2 0,1 3 0,1 3 0,3 1-95,-1 3-288,-2 1-44,4 5-23,0 0-92,3 2-109,1 3-102,-4 3-797,5-2-1189</inkml:trace>
  <inkml:trace contextRef="#ctx0" brushRef="#br2" timeOffset="179949.767">31432 8125 484,'-3'-14'800,"3"14"-119,-2-14-66,2 14-20,-1-14-35,1 14-25,0-12-54,0 12-31,0 0-20,1-15-19,-1 15-46,0 0-39,2-13-45,-2 13-38,0 0-5,0 0 8,0 0-11,8 6-20,-8-6-215,4 20 0,0-4 0,-1 1 0,0 1 0,0 3 0,1 3 0,-2 0 0,3 0 0,-1 1 0,0 0 0,0-2 0,-1 2 0,0-1 0,0-2 0,-2-1 0,2-4 0,-1 0-141,2-2-315,-1-2-38,-1 0-54,-2-13-39,5 18-45,-5-18-30,8 14-132,-8-14-429,13 4-830</inkml:trace>
  <inkml:trace contextRef="#ctx0" brushRef="#br2" timeOffset="180309.128">31788 8252 703,'7'-16'804,"1"6"-108,-4-1-20,1 3-77,-1-2-48,-4 10-79,6-14-75,-6 14-68,4-8-43,-4 8-9,0 0-29,0 0 20,0 0-47,-9 7-23,9-7-30,-8 17-9,4-8-18,2 1-18,-1 3-25,2-2-15,-1 1-19,4 1 1,-1 1-12,2-2 1,1 2-9,1 0-4,3 0-12,-1-4 7,5 2-20,-1-3 4,3 1-5,0-4 0,3 0-4,0-1 4,0-3-8,0 0 17,0-2 1,-1-2 20,2-3 20,0 1-16,-1-4-49,-1-1 0,0-3 0,-3-2 0,-1-2 0,-3-4 0,0-1 0,-4 0 0,-2 1 0,-5-1 0,-2-1 0,-2 2 0,-5 0 0,-4-1 0,-4 4 0,-2 3 0,-2 1 0,-2 6 0,-1 2 0,-1 2 0,-1 4 0,-2 2 0,-3 4 0,1 2 0,3 1-148,-1 3-342,6 1-93,2 4-125,3 0-161,7-2-836,1 1-1382</inkml:trace>
  <inkml:trace contextRef="#ctx0" brushRef="#br2" timeOffset="180913.847">31895 9363 717,'-10'-9'582,"2"1"-47,2 1-18,-2 0-57,0-1-56,1 0-21,-1 0-23,1 2 33,0-2-19,7 8-13,-10-12-9,10 12 5,-9-9 7,9 9-22,-7-9-5,7 9-25,0 0-23,-7-9-19,7 9-8,0 0-42,0 0-220,0 0 0,0 0 0,0 0 0,15 10 0,-5 1 0,4 0 0,0 5 0,5 3 0,3 1 0,5 5 0,2-2 0,1 2 0,1 0 0,1 1 0,-1-3 0,1 2 0,0-1 0,-2-1 0,-1-1 0,-1 0 0,-4-5 0,-1 0 0,-2 0 0,-4-3 0,-1-2 0,-2 0 0,-2-2 0,-1-3 0,-3 1 0,0-1 0,-2 0 0,-6-7 0,10 10 0,-10-10-101,0 0-498,5 7-77,-5-7-88,0 0-54,0 0-837,0 0-1322</inkml:trace>
  <inkml:trace contextRef="#ctx0" brushRef="#br2" timeOffset="181288.837">32310 9331 566,'0'0'794,"3"-20"-106,-3 20-38,2-16-100,-2 16-21,1-14-49,-1 14-45,0-15-39,0 15-18,0-13-21,0 13-19,-1-10-25,1 10-35,-2-11-13,2 11-21,0 0-3,-4-14-38,4 14-24,0 0-4,-13-5-43,13 5-132,-19 1 0,7 3 0,-5 0 0,-4 6 0,-6 2 0,-1 1 0,-4 6 0,-2 0 0,-2 3 0,2 2 0,-1 2 0,0-1 0,1 2 0,-1-1 0,2 1 0,0 1 0,2-2 0,2-1 0,2 0 0,1-1 0,5-3 0,3-3 0,0 2 0,2-4 0,3-2 0,1-1 0,-1-1 0,4-2 0,2-1 0,-1 1 0,3-4 0,5-6 0,-9 11 0,9-11 0,-6 9 0,6-9 0,0 0 0,0 0 0,0 0-822,0 0-236,0 0-929,0 0-1736</inkml:trace>
  <inkml:trace contextRef="#ctx0" brushRef="#br2" timeOffset="185041.81">30892 6428 628,'0'0'513,"2"-11"-58,-2 11-25,0 0-21,3-14-41,-3 14-29,1-11 12,-1 11 2,3-10-44,-3 10-21,2-10-30,-2 10-2,3-10-32,-3 10-11,1-12-9,-1 12 3,0 0-11,0-12-13,0 12-14,0 0-1,3-11-24,-3 11-24,0 0-10,0 0-17,0 0 2,1-10-20,-1 10-15,0 0-13,0 0-14,0 0-5,0 0 1,0 0 1,0 0 12,0 11 25,0-11-22,-1 16 5,1-16-7,0 22 11,1-9 19,0 0-12,1 3-12,0 1-9,0-2-5,1 2-8,0-2-2,-1 2-4,1-1-3,-2-1-4,2 1-5,-2-3 1,0 1-45,2-2-71,-2-2-77,-1-10-92,1 21-79,-1-21-46,2 15-107,-2-15-127,1 15-128,-1-15-764,0 0-1159</inkml:trace>
  <inkml:trace contextRef="#ctx0" brushRef="#br2" timeOffset="190443.22">29736 9857 367,'-3'-15'788,"3"15"-133,-1-12-24,1 12-33,0-12-64,0 12-17,0 0-69,0-15-36,0 15-50,0 0-11,1-12-32,-1 12-28,0 0-7,0 0 20,0 0-20,0 0-1,0 0 15,0 0-40,11 5-51,-11-5-207,4 13 0,-4-13 0,4 18 0,-1-8 0,-2 2 0,0 0 0,2 5 0,-1-2 0,1 2 0,-2-1 0,0 2 0,0 1 0,-1-1 0,2 0 0,-2-1 0,1 0 0,-1-1 0,0 0 0,0-2 0,-1-1 0,-1-1 0,2-12-6,-1 22-632,1-22-130,-1 17-120,1-17-971,0 13-1572</inkml:trace>
  <inkml:trace contextRef="#ctx0" brushRef="#br2" timeOffset="205416.324">7467 3000 624,'0'0'779,"-16"5"-113,16-5-91,-9 4-25,9-4-43,0 0-47,-9 3-27,9-3-34,0 0-9,0 0-38,0 0-27,0 0-9,14 5-39,-14-5-20,16 0-26,-16 0-14,22-2-17,-9 2-22,3 0-5,2-1-18,3 0-28,6-2-127,-1 2 0,1 1 0,4-3 0,1 2 0,2-2 0,-3 2 0,0-1 0,-1 0 0,1 1 0,-3-1 0,0 2 0,-2-2 0,-3 2 0,-1-3 0,-2 3 0,-1 0 0,-1-2-94,-5 2-184,2-2-35,-3 0-38,-2-1-58,1 1-40,0-1-105,-11 3-52,16-9-73,-16 9-121,10-11-348,-10 11-761</inkml:trace>
  <inkml:trace contextRef="#ctx0" brushRef="#br2" timeOffset="205723.458">8077 2770 338,'-9'-4'770,"1"-1"-118,-2 0-10,10 5-50,-16-8-56,16 8-31,-16-8-34,16 8-30,-17-5 10,17 5-45,-14-5-30,14 5-55,-10-4-50,10 4-40,-10-3-49,10 3-36,0 0-16,0 0 55,0 0-10,0 0 10,2 12-28,5-7-129,3 4-28,4 1 0,3 0 0,2 3 0,3 1 0,2 3 0,0-3 0,-1 1 0,1-1 0,-2 1 0,0-1 0,-4-1 0,-2-1 0,1-1 0,-3 2 0,-3-1 0,0-3 0,-4 2 0,0 0 0,-5 0 0,1 0 0,-6-1 0,2 2 0,-5 0 0,-1 2 0,-1-1 0,-3-1 0,2 0 0,-4 0 0,2 1 0,-2-1 0,2-3 0,0 0 0,2-1-539,-1 1-281,3-2-218,0-1-791,1 0-1535</inkml:trace>
  <inkml:trace contextRef="#ctx0" brushRef="#br2" timeOffset="-209231.976">9251 2823 47,'0'0'951,"-7"-17"-194,7 17-58,-6-11-51,6 11-37,-4-11-26,4 11-70,-3-7-61,3 7-41,0 0-70,-6-8-49,6 8 4,0 0-3,0 0-30,0 0 26,-1 15-14,1-15-36,1 22-34,1-8-207,0 0 0,1 3 0,-2 1 0,2-2 0,-1 4 0,1-2 0,-2 0 0,3 0 0,-2 0 0,0-1 0,0 1 0,0-2 0,0 1 0,1-2 0,-2-2 0,0-2 0,1 1 0,0-3-34,-2-9-402,1 16-50,-1-16-29,4 9-103,-4-9-95,0 0-82,0 0-663,0 0-1077</inkml:trace>
  <inkml:trace contextRef="#ctx0" brushRef="#br2" timeOffset="-208981.991">9270 2812 167,'0'0'869,"-9"-13"-118,9 13-43,-6-8-61,6 8-67,-5-7-64,5 7-77,0 0-24,0-13-8,0 13-40,9-11 0,0 6-43,6-3-40,2-1-29,4 1-28,1 1-8,2-1-48,1 2-20,0-2-38,3-1-13,-2 2-31,-1 2-24,1-2-45,-2 1 0,1 1 0,-3-2 0,-1 3-19,-3-1-163,1 3-94,-4-3-58,-1 3-63,-1-1-37,0 3-55,-13 0-35,14 0-55,-14 0-16,0 0-216,6 9-300,-6-9-728</inkml:trace>
  <inkml:trace contextRef="#ctx0" brushRef="#br2" timeOffset="-208763.241">9328 2900 814,'-12'9'744,"2"-2"-53,1-2-132,9-5-40,-12 9-59,12-9 4,0 0-42,0 0-62,4 9-45,-4-9-25,19 0-28,-2-2-50,2-1-38,4-1-40,2 0-23,1-3-29,1 2-10,4-2-22,-4 2-15,-2 1-91,1-2-69,-2 2-23,-2-1-70,-3 3-25,-2-1-62,-2 2-43,-2 0-14,-13 1-19,21 1-10,-21-1-51,11 5-11,-11-5-112,0 0-296,0 13-410</inkml:trace>
  <inkml:trace contextRef="#ctx0" brushRef="#br2" timeOffset="-208310.138">9530 3021 494,'-20'11'494,"4"1"-40,-3 1-1,3-1 8,1-1-37,3-2-51,1 1-26,2-1-76,1-1 53,3-2-7,5-6-5,-2 13-31,2-13-36,5 11-38,-5-11-19,15 8-33,-2-6-31,1 1-26,5-3-15,0-3-16,3 3-14,5-2-42,0-2-75,-1-2-90,1 1-42,3-2-68,-5 0-41,0 0 3,0 1-36,-3-2-2,-2 0-18,-1-1 35,-1 0 44,-5 0 57,0 0 51,-3-1 55,-1-1 33,-1-1 40,-2 2 52,-1-2 68,-2 1 33,-1-1 53,-2 12 38,3-20 48,-3 20 0,0-18-17,0 18 34,1-16-22,-1 16-18,2-12-39,-2 12-37,1-11-52,-1 11-2,0 0-3,5-7 3,-5 7-2,0 0 5,13 4-10,-13-4 17,12 12-5,-5-6-17,2 3-14,-2 1-12,0 1-9,1 1-5,0-1-8,0 3-1,0-2 18,0-1 11,0 2-11,1-3-8,-1 1-3,1 0-10,-3-3 0,1 1 2,0-2 14,0-2 26,-7-5 22,12 11 19,-12-11-13,12 4-6,-12-4-21,14-3 5,-14 3-22,13-8-6,-5 1-24,0-2 14,0-2-21,1-1 3,1-2-13,1 0-16,-2-2-80,2-1-73,-2 1-56,1 0-40,2 1-89,-3 2-25,0 1-96,-2 1-66,2 0-27,-2 2-138,-1 2-533,-1 0-836</inkml:trace>
  <inkml:trace contextRef="#ctx0" brushRef="#br2" timeOffset="-207168.043">10409 2977 474,'0'0'663,"15"3"-48,-15-3-44,17 0-39,-17 0-96,16-3-12,-6-1-41,-1 1-31,0-1-45,2 0-4,-4-2-41,2 1-22,0-1-21,-1-1-3,-2 0 3,1 0-17,-2 0-14,1 0-35,-1-3 11,-5 10-51,5-12 3,-5 12-15,3-12-11,-3 12-24,-1-11-24,1 11-7,-6-6-15,6 6-1,0 0-11,-17-3 0,17 3 1,-16 8-5,6-3 2,-1 2 6,0 2 18,0 0-4,2 2-3,-1 1-3,0 1 2,2 1-10,0-2 0,2 2-5,-1-1 3,4 0-4,-1 0 5,2-1 1,2-1-1,2 1 7,0-1-12,2 1 3,5 0 6,-1-2-7,2-1-5,4-1 4,0-1-15,3-2-32,1 0-36,2-3-13,0-2-2,2 0-33,2-2-11,2-1-3,-2-4 11,0 0 6,0 0-11,-1-3 8,-1-2 15,-1 1 16,-4-3 16,-1 0 18,-3-1-4,0 1 26,-4-1-3,-3 1 20,1 1-8,-5 2 10,1 1-2,-2-2 25,-1 12-24,-1-17 14,1 17-5,-3-15 12,3 15-4,-6-12 18,6 12-7,-7-10 8,7 10-16,-5-7 10,5 7-2,0 0 24,0 0-10,0 0 10,0 0 0,0 0 27,-9 10 6,9-10-8,4 15-3,-3-4 12,0-1 12,-1 2 9,2 2-17,-1 0-10,-2-1-9,1 4-7,0-1-9,0-2 9,0-1-14,0 2-4,0-2-19,0-1 3,1 0 0,0-1 2,2-2 0,-3-9-1,8 16 5,-2-9-5,-6-7-1,17 8-2,-17-8-1,21 2-10,-9-5-33,1-1 5,2-1-4,-1-3-3,3-3-7,-2-1-12,3-1 10,-4-1 9,3 2 17,-2-3-5,-2 3 10,-3 2 7,1 1-5,-3 1 0,-2 1 2,1 1 3,0 0-4,-7 6-1,8-7 1,-8 7 4,0 0 8,0 0 8,0 0 26,0 0-7,0 0 1,0 0-6,-1 12 9,1-12-11,-3 12 2,3-12-8,0 14 5,0-14-4,1 15 0,-1-15-2,7 16 7,-7-16-3,8 13 29,-2-7-43,4 0-1,-1-1 0,2-1 2,2-1-2,0 0 0,6-3 3,-4 0-7,5-2-21,-1 0-4,0-1-6,3-4 9,-2 0-9,2-1-1,-1-4 9,3-1 1,-3-2 4,-4 4 12,1-4-4,-3 3 12,-1-2-4,-1 2 16,-2 0-7,-1 2 37,-1-2 9,-2 4 23,0-1-6,-1 1 19,-1 1-8,-5 7-3,8-12-16,-8 12-10,7-10-8,-7 10-16,0 0 2,6-7 2,-6 7 10,0 0 7,0 0 32,1 15-12,-1-15-12,-1 18 16,1-2 14,0 0 11,-2 7 0,2 3-87,2 4-9,-2 5 0,1 3 0,-1 2 0,1 6 0,-1 1 0,4 2 0,-4 2 0,3-1 0,-1 0 0,-1-1 0,2 1 0,-2-4 0,2 0 0,-6-5 0,3-5 0,-2 0 0,-1-3 0,0 0 0,-3-3 0,-1-2 0,0-6 0,0-1 0,-4-1 0,-1 0 0,-3-2 0,-4 0 0,-1-4 0,-3 0 0,-3-3 0,-1-4 0,0-5 0,-4-2 0,-5-5 0,-7-3 0,3-6 0,0-3 0,3-2 0,5-6 0,4-3 0,4-3 0,5-3 0,7-6 0,8-1 0,8-3 0,8-3 0,9-9 0,9-2 0,9 0 0,9 0 0,15-10-637,8 10-313,3 4-1129,6-2-1845</inkml:trace>
  <inkml:trace contextRef="#ctx0" brushRef="#br2" timeOffset="-207026.938">12526 2830 470,'0'0'842,"11"5"-200,-11-5-120,0 0-76,0 0-57,0 0-108,0 0-31,0 0-106,-4 9-109,4-9-123,0 0-155,-14-5-137,14 5-652,-7-4-645</inkml:trace>
  <inkml:trace contextRef="#ctx0" brushRef="#br2" timeOffset="-204999.141">2908 4373 80,'0'0'934,"-7"-13"-212,7 13-61,-7-11-67,7 11-20,-5-11-36,5 11-65,-4-8-68,4 8-44,0 0-42,-5-10-47,5 10-27,0 0 6,0 0-2,0 0-21,0 0-45,0 13 17,0-13-20,4 17-29,-2-8-26,-1 3-15,2 1-17,0-2-13,-2 2-9,0 1-13,0-2-24,1 3-34,0-3 0,-1-1 0,-1 1 0,0 0 0,0-12 0,0 20 0,0-20 0,-1 15 0,1-15 0,0 12 0,0-12 0,0 0 0,-5 10 0,5-10 0,0 0 0,0 0 0,-8-9 0,8 9 0,-2-18 0,1 8 0,1-4 0,1-3 0,0 0 0,3-1 0,1-2 0,4 1 0,0 0 0,1 1 0,5 1 0,1-1 0,2 7 0,1-1 0,0 2 0,3 3 0,-4 4 0,1 0 0,0 5 0,-1-1 0,0 6 0,2 1 0,-3 2 0,1 1 0,-4 0 0,1 3 0,-2 0 0,0 1 0,-3-1 0,-2 0 0,-1 0 0,1-2 0,-2-1 0,1 1-176,-3 0-219,1-4-45,-1 1-31,2-2-59,-6-7-39,10 10-28,-10-10-52,12 2-55,-12-2-444,15-5-763</inkml:trace>
  <inkml:trace contextRef="#ctx0" brushRef="#br2" timeOffset="-204686.659">3461 4322 567,'0'0'665,"0"0"-102,-1-11-24,1 11-62,0 0-38,-9 5-31,9-5-62,-10 9-9,5-1-52,5-8-27,-9 17-30,5-7-18,0 1-43,1 2-22,0-2-22,1 1-25,2 1-12,2-1-19,-1 1-6,4-3-14,-1 1-5,2-2-7,2-1-7,3 1-4,0-4-3,0 0-2,3-2 0,0-2 0,1-1-5,2-1-2,1-2-5,-1-2 4,-1 0-7,3-4 10,-1 1-3,-1-4 2,-2 0-3,-1 1 6,-3-1 14,-2 0 33,-1 1 11,-3-2 5,1 2 20,-4 1-19,-2 10-3,0-21-26,0 21 8,-6-16-24,1 10 16,-3-1-41,8 7 5,-17-8-11,17 8 11,-20-2-18,20 2 8,-22 5-61,11-3-75,0 3-77,-1 2-99,3 1-45,-1 0-104,1 2-79,2-2-80,2 2-172,1-2-386,4-8-785</inkml:trace>
  <inkml:trace contextRef="#ctx0" brushRef="#br2" timeOffset="-204201.584">4032 4309 722,'12'-10'748,"-2"-2"-78,-1 2-53,-3 0-28,-2-1-100,-1 1-39,-3 10-65,0-14-46,-4 6-54,4 8-21,-12-11-31,12 11-23,-20-3-15,8 4-15,-3 4-13,1 0-22,-4 3-26,1 2-29,0 4-5,-1-1-34,2 1 10,1 2-32,2 1-6,2 0-7,1-1 8,2-1-9,3 0 12,1 0-15,3-3-2,1-12-5,2 21 2,3-13-18,2 1-24,1-4-38,3 0-35,2-2-23,-1-2-18,3-2-10,1-2-15,1-2-30,-1 1-2,4-4-19,-3-2 4,3-1 9,-4-2 12,1 1 10,-3-5 31,0 0 32,-2-3 18,-3-1 17,1 0 24,-4-4 15,-1 1 13,-2-2 31,-1-2 45,-2 2 19,0 0 74,0-4-17,-2 7 37,-2-2 14,0 4 1,1 4-2,0 1 17,0 2-18,-2 3-24,3 1-6,2 10 21,-8-7 28,8 7 9,0 0 24,-12 10-7,6-1-31,2 5-3,2 2-12,-1 2-24,0 4-20,2 1-16,0 1-13,0 1-18,1 0-11,1 1-11,0-2-9,3 1-6,-1-3-10,0 2-52,4-4-75,-1 1-82,2-4-93,0 1-65,0-4-67,1 0-117,0-2-109,4-3-55,-1 1-65,3-3-526,2-2-891</inkml:trace>
  <inkml:trace contextRef="#ctx0" brushRef="#br2" timeOffset="-203832.834">4485 4267 391,'0'0'771,"0"0"-100,0 0-71,0 0-107,-4-9-40,4 9-102,0 0-36,5-14-61,-5 14-31,12-15-25,-3 4-2,1 2-34,0-4-5,3 0-32,-1-2-10,0 1-26,1 0-7,-2-1-16,1 3 16,-3-1-10,-2 2-7,1-1-12,-2 3 17,-1 0-12,-1 1-15,-4 8-13,3-12-10,-3 12-7,0 0 2,-10-7-9,10 7-1,-16 6-2,7-1 12,-2 4 14,1 2 20,-3 3 22,1 2-3,2 0 25,0 2-6,1-2 11,1 4 0,3-3 17,0-1-5,2-1-15,2 2 11,1-2-22,1 0-12,2 1-8,1-3-9,1-1-9,0 0-9,2-1-2,1-3-7,0 1-3,1-3-5,1 0-1,-1-1-11,2-2-82,0-1-85,-11-2-97,20 0-87,-7-1-85,-1 0-155,-2-2-92,5-2-143,1-1-593,5 0-1015</inkml:trace>
  <inkml:trace contextRef="#ctx0" brushRef="#br2" timeOffset="-203520.348">5635 4145 524,'0'0'785,"1"-11"-67,-1 11-23,0 0-79,-3-11-47,3 11-58,0 0-63,-6-9-27,6 9-41,0 0-46,0 0-50,0 0-33,-6-8-35,6 8-14,0 0 24,0 0-1,-7 11-21,7-11-4,-5 15 1,1-7-20,4-8-181,-7 16 0,3-5 0,0 0 0,1-2 0,0 0 0,3-9 0,-4 20 0,4-20 0,-3 19 0,3-19 0,0 15 0,3-4 0,-3-11 0,5 17 0,0-9 0,0-1 0,3-1 0,-1-1 0,1 0-300,-8-5-105,20 4-58,-20-4-19,19 0-74,-19 0-67,21-2-31,-10-4-140,-1 0-440,-1-1-845</inkml:trace>
  <inkml:trace contextRef="#ctx0" brushRef="#br2" timeOffset="-203207.857">5498 4012 109,'-10'4'785,"10"-4"-155,-15 7-54,15-7-53,-8 9-64,8-9-11,0 0-54,1 11-24,-1-11-47,10 7-22,-10-7-35,19 2-8,-19-2-30,25-1-20,-12-1 10,3-2-23,-2 1-23,1-2-4,0 0-9,-3-2-16,0 0-18,-2 1-16,-1-2-5,-1 0-27,-3-1-9,-1 0 12,-2-2-10,-2 11-26,2-17-10,-5 8-7,3 9-6,-6-16-8,6 16-5,-11-12-3,11 12-7,-15-7 6,15 7-2,-15 0-2,15 0-2,-22 7-1,10-2-26,1 2-53,1 1-75,1 1-45,0 2-50,1 0-67,4 2-32,0-2-103,4 2-59,0 2-41,4-3-32,0 3-752,4-2-941</inkml:trace>
  <inkml:trace contextRef="#ctx0" brushRef="#br2" timeOffset="-202816.001">5895 4180 230,'0'0'956,"0"0"-235,0 0-50,0 0-134,0 0-68,0 0-68,13 4-12,-13-4-53,0 0-30,8 13-20,-8-13-27,8 16-13,-3-8-35,0 2-30,1 0-12,-1-1-22,0 1-13,1 0-22,-3 0-27,1 0-15,1-1-18,-1-2-8,0 3-13,-4-10 4,5 14-11,-5-14-9,4 9 13,-4-9 0,2 11 3,-2-11-7,0 0-5,0 0-6,0 0 7,-3 9-2,3-9-8,0 0-4,-8-12-5,3 4 6,1-1-3,-1-5 5,0-2-6,2 0-1,1-1 9,0 0-4,1 1-6,2-2 0,2 1-11,2 0-28,4 1 38,1-1 29,3 5 35,4 0 0,-1 3 24,3 4 37,0 1 2,2 3 4,-1 2 11,5 4-33,-1 0-109,-2 3 0,-1 1 0,1 2 0,-5-1 0,1 3 0,-3 1 0,-1-1 0,-1 1 0,-3-2 0,-2 2 0,-2 0 0,1-1 0,-4 0-441,1-1-288,-1 2-244,-2-2-934,0 0-1633</inkml:trace>
  <inkml:trace contextRef="#ctx0" brushRef="#br2" timeOffset="-202597.244">7822 4012 28,'0'0'-11,"0"0"4</inkml:trace>
  <inkml:trace contextRef="#ctx0" brushRef="#br2" timeOffset="-202300.393">7431 3838 227,'0'0'613,"-10"-8"-103,10 8-53,-9-8-49,9 8-76,-7-8-79,7 8-44,-6-7-53,6 7-87,-6-7-124,6 7-186,0 0-282,0 0-243,-8-5-282</inkml:trace>
  <inkml:trace contextRef="#ctx0" brushRef="#br2" timeOffset="-201800.415">7215 4001 644,'0'0'900,"0"0"-101,-6-13-95,6 13-18,0 0-54,-4-9-88,4 9-80,0 0-86,0 0-69,0 0-28,0 0 9,0 0-23,-1 13-3,1-13-45,1 24-23,2-7-32,-2 0-28,1 1-32,0 2-20,-1 1-15,2-2-12,-2 3-57,1 1 0,2 1 0,-1 0 0,1-1 0,-2-1 0,2-1-136,0 1-101,-2-3-46,1-2-79,0-2-38,-1 0-61,-1-2-84,1-3-31,-2-10-82,-2 18-162,2-18-346,-5 11-780</inkml:trace>
  <inkml:trace contextRef="#ctx0" brushRef="#br2" timeOffset="-201280.492">6961 4330 503,'-10'-5'822,"2"1"-179,8 4-33,-12-8-112,12 8-58,-6-9-97,6 9-12,0 0-55,8-11-16,3 8-35,6-3-23,5 2-31,5-2-7,6-1-31,1 3-20,2-3-25,2 1-17,0 0-15,4-3-9,0 1-6,-6 2-13,2-6-28,-3 4-36,-5-1-8,1 0-3,-4-1 14,-6 3-21,-1-3 11,-4 3-3,-3-1 11,-2-1-3,-3 2 13,-1-1 1,-4 0 18,-3 8-12,4-16 18,-4 16 8,-1-16 20,1 16 9,-4-14 14,4 14 17,-2-11-12,2 11-5,-7-9-9,7 9-7,0 0-4,-9-4 4,9 4 9,-6 10-5,6-10 6,-5 18 11,2-7 6,2 3-4,0-1 11,1 2-9,0 2-7,1 1-8,2-1-5,-2-1-5,0 1-7,3-1-2,-2-2-10,2-1-2,0 0-1,0-2-5,0-1 0,0-1 34,1-1-38,2-1 7,1 0-6,-8-7 3,14 5-8,-14-5-32,17 2-11,-17-2-23,19-7-3,-10 2 4,0-2 10,0 1 11,1-2 10,-2 3 1,-1-3 10,1 1 3,-2 1 1,-6 6-7,11-8-1,-11 8 5,7-5 3,-7 5 9,0 0 9,12 5 31,-12-5 2,5 10-3,-5-10-6,5 15 2,-5-15-11,5 15 0,-5-15-4,5 18 0,-5-18 0,8 17-2,-8-17-26,7 14-65,-1-7-91,-6-7-65,10 10-91,-10-10-83,12 8-84,-12-8-77,15 4-145,-15-4-341,17 2-676</inkml:trace>
  <inkml:trace contextRef="#ctx0" brushRef="#br2" timeOffset="-200925.331">8015 4262 553,'0'0'688,"0"0"-98,0 0-10,0 0-103,6-7-31,-6 7-75,7-6-23,-7 6-52,13-10-35,-5 5-21,1-2-14,3-2-17,-1 1-5,2 0-20,0-2-7,-1 0-19,2 0-23,-3 0-25,1-3-12,-2 2-4,-1 0-8,0-2-18,-1 2-7,-2-1-22,-2 0-6,0 4-22,-3-4 5,-1 12-4,0-16-7,0 16-7,-6-11 7,6 11 21,-11-7-31,11 7-5,-16 2 3,6 1-2,1 4 2,-2 1-1,1 2 2,1 3 3,0 0 3,2 4-1,-1 1 24,3-2 33,2 1 8,1 1-2,2 0 12,0-1 8,2-1 22,2 0-17,1-2-7,2 0-23,2-2-1,1-2-10,-1 1 1,2-5-16,2 1 2,-1-4-10,1-1-1,0 1-34,3-3-105,-1-3-92,0-2-138,2 0-125,-2 1-221,-1-3-308,0-1-535,3-2-1172</inkml:trace>
  <inkml:trace contextRef="#ctx0" brushRef="#br2" timeOffset="-199234.016">9276 4022 370,'-3'-14'896,"2"2"-139,1 12-95,-2-22-14,2 22-42,-2-18-21,2 18-94,-3-13-62,3 13-82,0 0-59,-1-12-8,1 12 26,0 0 4,4 11-11,-2 0-11,4 2-7,-2 3-42,0 5-130,3 1-109,-1-1 0,2 4 0,-2-3 0,0 1 0,1 1 0,-1-1 0,2-2 0,0 1 0,-2-2 0,0-1 0,2 0 0,-3-3 0,0 0 0,2-1 0,-2-4-341,0 1-92,0-1-53,-1-2-89,-4-9-81,5 14-62,-5-14-187,4 9-386,-4-9-894</inkml:trace>
  <inkml:trace contextRef="#ctx0" brushRef="#br2" timeOffset="-199047.746">9068 4284 833,'-16'0'793,"4"-2"-63,12 2-87,-20 0-59,20 0-80,-13-3-98,13 3-83,0 0-41,-13-2-13,13 2-38,0 0-46,12-4-39,-2 2-21,6-2-30,4 0-19,4-1-21,3 2-82,6-3-121,3-1-96,7 0-133,-6 0-96,7 0-59,0 2-135,0-2-533,0 0-811</inkml:trace>
  <inkml:trace contextRef="#ctx0" brushRef="#br2" timeOffset="-198694.811">9742 4163 590,'0'0'870,"-14"0"-77,14 0-115,0 0-77,0 0-97,0 0-93,0 0-98,0 0-24,0 0-4,0 0-49,10 7-10,0-2-8,4 0-8,0 0-37,1 2-36,2 2-30,1 0-11,-3 2-26,-1-3-13,-1 1-15,-1 1 2,0-1-17,-3 1 3,0 1-28,-2-2 24,-2 0-8,0-1 4,-5-8-5,3 17 1,-3-17-1,-3 13-4,3-13-2,-5 11 3,5-11-6,-9 7-3,9-7 5,-12 3-1,12-3 2,-12 0 1,12 0-7,-13-5 28,13 5-16,-9-11 3,9 11 1,-8-11-10,8 11-2,0-15-3,0 15 9,5-18-10,2 7-14,2 2 4,3-2 4,5 0-9,2 0-10,5-2-41,2 2-95,0 0-62,-3 3-62,1 1-53,1-1-93,0 4-63,-3-1-45,-2 2-71,-1 1-155,-1 0-319,-3 1-696</inkml:trace>
  <inkml:trace contextRef="#ctx0" brushRef="#br2" timeOffset="-198357.937">10243 4253 681,'0'0'639,"0"0"-77,0 0-8,7 8-86,-7-8-24,0 0-57,18-3-42,-6 1-45,-2 1-32,1-5-27,3 1-25,1-1-27,0-1-12,-1 0-16,1 0-15,-1-1-14,0 0-13,-2 0-17,-1 0-1,1 1 3,-3 1 6,-3 0 10,2 0-37,-8 6-8,9-10-9,-9 10-20,5-8-13,-5 8-5,0 0-16,-8-5-1,8 5-3,-14 4-1,5 0-2,0 0 9,-5 3 9,3 0 13,-3 3 32,1 1 16,0 1-11,-1 2 17,4 0 0,-2 1-5,3-1-9,3 0 18,0 1-9,2-1-11,-1 1-13,2-3-7,3 2-6,0-1-7,3-2-9,3 2-6,-1-1 0,3-2-7,0 0-3,3-2-48,0 0-63,1-2-68,3-2-59,-1-2-71,2-2-22,-1 0-46,4-2-79,3-1-81,0-1-35,1-1-37,1-2-83,-1-1-550,-2-2-835</inkml:trace>
  <inkml:trace contextRef="#ctx0" brushRef="#br2" timeOffset="-198020.31">10712 4301 76,'0'0'815,"0"0"-153,0 0-94,0 0-45,0 0-81,2-9-34,-2 9-39,9-5-41,-9 5-40,15-8-46,-6 2-15,2 0 9,1 1-6,1-1-14,0-1 20,0 1-60,-2-2-4,1 1-25,-3 2 7,0-1-27,2-1-8,-6 2-8,2-1-10,-7 6 12,11-10-32,-11 10-12,5-9-26,-5 9 2,0 0-18,0-13-8,0 13-15,0 0 35,-14-4-41,14 4 5,-14 3-10,14-3 6,-20 5 9,11 2-5,-4-1-9,3 2 25,-1 2 2,0 1 39,2 0 9,1 3 9,2-2-5,0 1 5,1 1 0,3-3-2,1 1-9,2 1-9,2-1-9,-1-2-6,6 2-32,0 0-11,2-3 0,2-1 0,1-2 0,3 0 0,0-2 0,3-3 0,1-1-184,1-2-78,6-1-94,-1-3-77,4-2-129,0 0-164,1-3-223,7-6-548,-4 1-1124</inkml:trace>
  <inkml:trace contextRef="#ctx0" brushRef="#br2" timeOffset="-197817.188">11548 4095 946,'12'-4'980,"-12"4"-103,0 0-22,13-3-8,-13 3-72,0 0-49,0 0-48,10-3-34,-10 3-32,0 0-361,0 0-251,0 0 0,0 0 0,0 0 0,10-3 0,-10 3 0,0 0 0,0 0 0,0 0 0,0 0 0,0 0 0,0 0 0,0 0 0,0 0 0,9-6 0,-9 6-591,0 0-801,0 0-564,2-13-1695</inkml:trace>
  <inkml:trace contextRef="#ctx0" brushRef="#br1" timeOffset="-185343.419">909 5653 697,'12'-9'663,"-12"9"-55,14-10-57,-7 4-41,0 0-34,-7 6-31,14-10-22,-14 10-41,12-9-19,-12 9 0,9-8 16,-9 8-43,8-7-34,-8 7-47,5-9-13,-5 9-13,0 0-35,3-10-32,-3 10-23,0 0-9,-6-9-42,6 9-10,0 0-23,-18-3-9,18 3-12,-17 3-3,6 1-21,-2 3-10,-2 0 0,-1 1 0,0 4 0,1 0 0,-1 2 0,1-1 0,-2 3 0,2-2 0,1 1 0,3-1 0,2-1 0,-1-1 0,2 1 0,2-2 0,1-1 0,0 0 0,5-10 0,-4 14 0,4-14 0,4 16 0,-4-16 0,10 10 0,-4-4 0,3-1 0,2-1 0,-2-1 0,4 2 0,-1-4 0,3 3 0,3-2 0,-2 2 0,2-1 0,1 1 0,-4 1 0,3 0 0,0 0 0,0 3 0,-3-1 0,0 2 0,-2-1 0,0 2 0,-4-1 0,0 1 0,1 0 0,-4-2 0,-2 1 0,-4-9 0,3 18 0,-3-18 0,-5 20 0,1-14 0,-1 3 0,-4-1 0,0 1 0,-4-1 0,1 0 0,-1-2 0,-1-1 0,-1 1 0,-1-3 0,2-2 0,-1 1 0,-1-2 0,2-1 0,-3-1 0,0-1 0,0-3 0,-1 1 0,3-2 0,1-1 0,-2-2 0,0-2 0,3 3 0,-1-2 0,5 2 0,0 0 0,-2 0-40,4 1-144,1 1-136,6 7-92,-7-13-101,7 13-142,3-12-127,-3 12-890,8-10-1340</inkml:trace>
  <inkml:trace contextRef="#ctx0" brushRef="#br1" timeOffset="-184997.461">1391 5557 234,'5'-11'887,"0"3"-157,-1-1-26,0 1-68,-4 8-53,5-12-45,-5 12-75,3-10-33,-3 10-3,2-10-49,-2 10-55,0 0-58,0 0-47,0 0-8,0 0 17,0 0 15,0 0-2,5 16-27,-5-3 13,-1 4-209,1 2-17,0 3 0,1 2 0,-1 1 0,0 0 0,2 3 0,-2-2 0,0-2 0,1 1 0,0 1 0,0 0 0,-1-2 0,1 1 0,1-5 0,-2 0 0,0 1 0,0-2 0,2-2 0,-2 0 0,-2-2 0,2-2-440,0-2-98,0-11-48,0 21-108,0-21-91,-5 17-845,5-17-1287</inkml:trace>
  <inkml:trace contextRef="#ctx0" brushRef="#br1" timeOffset="-184418.84">1284 5888 798,'0'0'682,"-1"-11"-75,1 11-49,3-9-41,-3 9-53,10-11-53,-10 11-71,16-7-75,-6 3-53,-1 1-43,2 2-26,1-1-40,1 1 1,0 1-78,3 0-60,3 0-85,-2 1-42,5-1-73,-3 2-30,3-2-37,-1 1-8,1-1-12,-1 0 40,1 0-22,5 2 91,1-5-7,2 1 77,-3-1-19,2 0 92,-2-2 20,-1-1 78,-1 1 46,1 0 36,-5-3 24,-3 3 61,-1 0 28,-3-1 4,-1-1 17,-3 3 15,-3-2-20,-7 6 0,11-9-30,-11 9-6,0 0-25,-6-7 15,6 7-44,-13 1 26,2 2-21,-4 3 2,-2 2-16,-2 2-6,-3 2-4,1 3-30,-2 2-12,1-2-13,3 3-21,-1 2-12,4-5-7,3 1-9,2 0-8,1-3-2,3 0-1,1 0-5,4-1-1,2-12 4,2 20-3,2-12-2,-4-8-4,13 11-12,-3-8-21,-10-3-21,20 3-15,-6-3-9,-2-2 6,4-1-27,0-2 4,0 0-4,0-2 19,0 0-14,-3-1 18,3-4 7,-1 0 29,-3-1-12,-1 3 29,-1-3-14,-1 1 27,-2 0-9,0 0 43,-2 4 7,0-3 23,0 5-8,-5 6 7,6-12-24,-6 12 2,6-8-4,-6 8 14,0 0-4,0 0 14,0 0-22,5 8-2,-5-8-6,0 13-4,0-13-7,4 16 3,-4-16-10,5 19 3,-2-10-7,3 0 8,0 3-3,0-2-29,5 1-35,-2-3-45,2 1-38,2-1-26,1-3-35,2 0-74,1-1-42,2-4-62,-2 1-46,6-2-44,-1-2-104,1-1-406,-2-3-571</inkml:trace>
  <inkml:trace contextRef="#ctx0" brushRef="#br1" timeOffset="-184121.984">2491 5584 46,'2'-23'855,"-2"5"-186,0 3-76,0 0-17,-3 2-89,0 3-32,0-1-42,0 4-61,3 7-24,-11-10-25,11 10-11,0 0-4,-15 4-24,15-4-7,-9 13-12,5-1-8,0 2-13,1 4-8,0 1-5,1 1-22,-1 6-7,2-3-27,0 3-10,0 0 22,-1 1-125,1 0-42,-1-1 0,2-2 0,2 3 0,-2-4 0,0-2 0,3-2 0,-2 1 0,1-1 0,1 0 0,1-2 0,0-3 0,1 1 0,2-1 0,0-1 0,-2-1 0,1-5 0,3 3 0,-2-3 0,2-2 0,-2 1 0,-7-6-143,21 3-164,-21-3-25,21-2-54,-9 0-23,2-3-98,-1 0-61,0-2-61,2-3-101,0-1-595,0-1-929</inkml:trace>
  <inkml:trace contextRef="#ctx0" brushRef="#br1" timeOffset="-183907.501">2310 5821 631,'-22'4'879,"7"-1"-170,1-1-154,2 0-35,12-2-102,-18 3-45,18-3-15,0 0-29,0 0-29,0 0-33,0 0-40,12-2-31,-1-1-34,6 1-28,0-3-25,2 2-17,4-1-22,-1-1-18,3-1-43,1 1-92,-1 0-78,2-1-95,0-1-78,-1 3-84,-1-1-86,1-1-121,-2 4-642,0-3-874</inkml:trace>
  <inkml:trace contextRef="#ctx0" brushRef="#br1" timeOffset="-183572.156">2721 5830 313,'0'0'683,"0"0"-100,7 7-53,-7-7-58,10 2-91,-10-2-11,15-2-58,-15 2 2,19-4-18,-6 1-39,-1 1-35,2-4 1,0 1-39,0 1-5,-3-2-25,1-1-21,1 2-18,-2-1-3,-3-1-21,2 2-9,-4-2-14,1 0-3,-7 7-12,9-11 9,-9 11-28,2-11-14,-2 11-7,0 0-10,-7-10 4,7 10-9,-15 0 4,15 0-6,-21 4 6,7 0-6,-2 2-2,2 2 4,-2 0 2,0 3 1,0 1 0,2 3 1,0-3 13,2 2 8,2-1 15,4 0 6,2-1 4,0-1 3,3 1 8,1-12 8,1 21-16,2-11 7,2-2-24,1 1 9,3-2-18,0-2 6,2 2-14,5-3 6,-1 0-11,3-4 3,1 0-48,-1 0-50,1-3-92,-1-1-86,5-1-108,-4 1-175,2-2-173,-1-1-803,-1-2-1152</inkml:trace>
  <inkml:trace contextRef="#ctx0" brushRef="#br1" timeOffset="-182744.057">4196 5945 686,'0'0'564,"5"-11"-68,-5 11-34,8-11-29,-8 11-38,3-11 6,-3 11-45,4-12-34,-4 12-41,2-12-31,-2 12-9,-2-11-13,2 11-11,-4-10-24,4 10-25,-10-10-17,10 10-10,-18-6 8,18 6-40,-23-2 0,11 2-36,-4 1-14,0 3-12,-2-1-7,-1 1-9,-1 4 11,0-1-27,1 1 15,2-1-38,2 2 31,2-1-23,1 1 17,2 1-11,4-3 6,2 3-20,0-1 22,4-9-19,3 17 19,2-9-6,3 2-2,3-1-2,2 0-3,6 1 2,-1-2 1,4 1-2,-1-1 2,1 0-8,1-1 4,-1 2 0,0-2 0,-3-1 0,-3 0 1,-1 0-18,-2-1 19,-2-1-28,-2 1 38,-9-5-17,12 12 19,-12-12-22,4 9 24,-4-9-18,-6 10 20,6-10-21,-15 11 13,4-6-22,-4 0 29,0-2-21,-4 1 21,-1 0-22,-4-2 18,1 0-21,-4-2 19,4 0-12,-2 0 10,-2-2-14,3 0 6,-1-1-18,4 0-10,3-1-35,0 1-14,2-1-70,1-1-30,4-1-90,3 0-46,8 6-90,-9-12-92,9 12-97,4-10-761,3 2-953</inkml:trace>
  <inkml:trace contextRef="#ctx0" brushRef="#br1" timeOffset="-182415.947">4435 5946 444,'0'0'808,"4"-10"-161,-4 10-25,2-9-61,-2 9-30,3-10-32,-3 10-50,0 0-41,2-12-14,-2 12-38,0 0-33,0 0-37,7-10-61,-7 10-41,0 0 4,0 0 25,7 5-17,-7-5-16,8 16-13,-3-4 1,1 4-11,0 1 4,0 4-137,-1 1-24,2 9 0,-1-3 0,-1 5 0,0-1 0,-1 1 0,1 2 0,-1-2 0,-1 1 0,2-1 0,-2 0 0,1 0 0,-1-6 0,-2-3 0,2 2 0,-1-4 0,1-2 0,-2-3 0,2 0-199,-2-3-139,2-1-19,-2-2-28,-1-11 1,5 17-90,-5-17-30,5 10-20,-5-10-32,0 0-42,0 0-87,14-2-311,-14 2-594</inkml:trace>
  <inkml:trace contextRef="#ctx0" brushRef="#br1" timeOffset="-182125.108">4479 6058 265,'-6'-19'686,"1"4"-132,3-2-56,0 2-44,1 1-53,2-1-54,2 1-12,3-1-9,4 3-30,2-2-6,6 2-19,1 2-17,4 1-8,5 1-11,-1 3-15,1 0 3,1 3-31,-1 2 13,2 0-12,-2 3-10,-2 3-29,-1-1-20,-2 0-21,-2 3-15,-3-1-15,-5 2-3,-2 1-2,-3 0-16,-5-1 24,0 2-39,-3-11 18,-4 21-30,-2-9 13,-3 0-36,-2 3 26,-5-2-44,-1 0 24,1-1-106,-5 2-44,3-4-31,-2 1-67,1-2-16,-1 0-67,5-1-29,1-4-108,1 2-66,3-2-40,1 0-120,9-4-625,-9 5-904</inkml:trace>
  <inkml:trace contextRef="#ctx0" brushRef="#br1" timeOffset="-181694.187">5172 5937 483,'9'-8'813,"-3"1"-140,-6 7-19,9-12-74,-9 12-69,6-14-61,-6 14-66,0-11-48,0 11-4,-6-11-46,6 11-9,-7-10-48,7 10-35,-15-8-28,15 8-11,-16-2-35,16 2-22,-22 0-22,12 3-13,-2 3-23,-1 2 0,0-1-8,0 3-18,1 0 3,1 2 6,2 0-16,0 0 3,3 0-3,-2 0 45,4-2-47,0 1 36,4-11-58,-1 18 50,1-18-59,3 16-9,-3-16-5,7 11-14,-7-11 1,13 10-8,-13-10-9,16 1-6,-16-1 1,19-2-17,-8-3 19,2 1-10,-2-1 32,2-3-8,0 1 37,-1-1-17,-1-1 31,-1-3-20,1 3 14,-1-3-3,-3 3 40,2-2-4,-1 4 42,-3 0-12,1-1 15,-6 8-27,9-9 5,-9 9-19,9-5 26,-9 5-5,0 0 25,13 5-18,-13-5 10,8 8-20,-8-8 41,10 13-55,-10-13-4,9 13-6,-5-4-1,1-2-4,0 1-7,0-2-58,1 2-67,-6-8-78,11 12-93,-11-12-108,15 8-113,-6-4-68,-9-4-126,19 3-614,-19-3-923</inkml:trace>
  <inkml:trace contextRef="#ctx0" brushRef="#br1" timeOffset="-181422.086">5704 5770 131,'6'-14'792,"-1"3"-153,-1 1-35,-4 10-71,4-18-57,-4 18-51,-3-13-66,3 13-21,-7-12-12,7 12-44,-11-5 7,11 5-38,-15 1 12,6 3-36,0 1 2,-2 4-16,1 2-11,-3 3 1,-1 0-28,2 3-2,-2 0-10,4 3-14,-2-3-14,2 1-23,3-1-19,-1 1-14,3-2-16,0-1-6,2 0 13,1-1-34,0-2 17,4-2-36,0 2 17,2-3-34,2-2-26,1 2-79,0-4-1,2-1-93,3 1-52,-12-5-35,24 2-33,-12 0-58,2-4-54,2-2-88,2 0-38,0-3-111,2 0-714,-2-3-982</inkml:trace>
  <inkml:trace contextRef="#ctx0" brushRef="#br1" timeOffset="-181062.729">5886 5871 171,'0'0'673,"0"0"-111,13 0-42,-13 0-41,0 0-71,0 0-11,18-2-12,-18 2-44,13-2 1,-13 2-48,16-6-14,-5 2-44,-1 1-9,1-1-46,0-1 1,1-1-48,0-1 11,-2 0-40,3-1 2,-3 2-29,-1-4 6,1 3-35,-2-1 11,-2 1-33,0 0 17,-6 7-32,8-12 13,-8 12-29,0 0 21,-1-11-28,1 11 22,0 0-23,-19 0 22,9 4-22,-4 1 19,2 3-19,-3 0 22,0 2-24,-2 2 17,3 3-15,-1-1 24,2 3 24,1-2 11,0 2 0,3 0 0,1 2 17,2-4 51,0 0-45,4-1 21,-1-1-29,3 0 28,2-1-57,0-2 45,2-1-80,1 1 59,4-4-64,-1 2 55,2-4-54,3 1 41,0-3-90,0 1 10,3-2-90,-1-1-53,1-1-47,1 0-62,0-2-95,1 1-136,-1-2-98,0 0-155,4-4-539,-2 2-923</inkml:trace>
  <inkml:trace contextRef="#ctx0" brushRef="#br1" timeOffset="-180499.646">6950 5837 491,'0'0'753,"-13"0"-103,13 0-8,0 0-50,-19 0-63,19 0-19,0 0-70,-16 1-14,16-1-45,0 0-21,0 0-32,-15 1-30,15-1-41,0 0 6,0 0 17,0 0-2,0 0-26,0 0-14,6 8-15,-6-8-223,18 5 0,-6-3 0,2 1 0,2 0 0,2 0 0,0-2 0,3 2 0,0-2 0,1 0 0,1-1 0,-1 0 0,1 0 0,-1-1 0,-1 0 0,0-2 0,-2 2 0,0-2 0,-1 0 0,-3 0 0,1 1 0,-4-1-234,-1 0-224,0-1-43,-2-1-54,-1 0-55,1 1-40,-3-3-87,-6 7-676,9-14-1019</inkml:trace>
  <inkml:trace contextRef="#ctx0" brushRef="#br1" timeOffset="-180180.869">7324 5603 507,'-9'-8'820,"1"1"-110,0 2-79,-1-1-30,1 0-56,-1 2-19,-1-2-74,10 6-21,-13-7-33,13 7-34,-13-5-34,13 5-32,-9-6-45,9 6-5,0 0 22,0 0 26,0 0-7,0 0-67,3 14-222,5-5 0,3 1 0,2 3 0,2 3 0,3 2 0,1 1 0,0 2 0,0 0 0,2-1 0,-1 0 0,0 1 0,-1 0 0,-1-3 0,-1 1 0,-1-2 0,-3 0 0,-2-2 0,0 1 0,-3-3 0,-1 1 0,-3 1 0,-3-2 0,-1 0 0,-1 1 0,-6 2 0,-1 0 0,-3-1 0,-2 2 0,-1-2 0,-3 1 0,-2 0 0,3-2 0,-2 1 0,1-2 0,-2 1 0,4-2 0,-3 0 0,-1 1-258,2-1-450,-2-1-171,1 3-294,0-5-464,2 1-1298</inkml:trace>
  <inkml:trace contextRef="#ctx0" brushRef="#br1" timeOffset="-176358.514">25523 5173 187,'0'0'242,"-16"-1"-92,16 1-11,-15 2-61,15-2-2,-23 5-57,11-2-19,-2 2-80,-1 2-59,0-2-75,-2 4 67</inkml:trace>
  <inkml:trace contextRef="#ctx0" brushRef="#br2" timeOffset="-151007.394">8450 5724 589,'0'0'672,"1"-11"-82,-1 11-12,4-13-22,-4 13-68,2-12 8,-2 12-60,2-13-15,-2 13-29,1-12 1,-1 12-20,0 0-16,1-14-44,-1 14-36,0 0-36,0 0-44,0 0-7,0 0 9,0 0-2,0 0-9,-10 17-140,5-5-48,0 3 0,0 5 0,-4 2 0,-1 3 0,-1 1 0,0 1 0,-2 0 0,1 1 0,-1 0 0,1 0 0,-2-1 0,2 0 0,2-1 0,-2 1 0,1-3 0,2-4 0,-1 1 0,2-1 0,1-3 0,2-3 0,-3 0 0,4-1 0,2-3 0,-2-3-206,4-7-273,-4 14-50,4-14-95,0 0-83,0 0-104,0 0-722,0 0-1168</inkml:trace>
  <inkml:trace contextRef="#ctx0" brushRef="#br2" timeOffset="-150757.41">8350 5790 612,'3'-13'829,"1"3"-108,-2 0-53,-2 10-60,6-16-21,-6 16-81,8-14-50,-8 14-24,10-8-13,-10 8-12,18-3-36,-18 3-29,24 2-25,-9 2-1,2 2-38,1 4-26,1-2-182,1 4-70,3 2 0,0 1 0,-2 1 0,-1 1 0,1 0 0,-2 0 0,-1 1 0,1 1 0,-4-4 0,0 2 0,-1-1 0,-1-1 0,0 1 0,-2-1 0,-3-1 0,1-2 0,-3 1-289,2-1-186,-5 0-93,-1 0-115,-2-12-92,0 19-147,-3-8-501,-3-1-1032</inkml:trace>
  <inkml:trace contextRef="#ctx0" brushRef="#br2" timeOffset="-150538.947">8309 6099 230,'-14'-4'975,"5"-1"-209,9 5-83,-9-11-51,9 11-35,-1-9-43,1 9-67,10-15 19,2 5-75,4 1 12,5-3-75,4 2-17,4 0-64,1-1-30,1 3-73,1 1-33,-1-1-39,0 1-21,-4 3-21,0-1-54,1 1-16,-1 0-82,0 3-36,0-2-94,-4 2-51,-3 0-47,2 1-59,-1 0 0,-1-1-55,-1 1-50,-4 0-11,2-2-16,-4 1-22,1-1-55,-3 2-45,2-2-275,-3-3-463</inkml:trace>
  <inkml:trace contextRef="#ctx0" brushRef="#br2" timeOffset="-150317.02">8999 5813 859,'4'-14'576,"0"-3"-38,-2 2 2,1 0-39,1 1 4,-2-3-36,0 5 4,0 2-55,0-1-1,0 1-20,-2 10-30,1-15-62,-1 15-33,3-9 8,-3 9-4,0 0 23,0 0-15,8 12 17,-7 0-187,-1-1-114,1 4 0,0 2 0,-1 1 0,0 3 0,0-2 0,-1 6 0,1-4 0,-1 3 0,0-1 0,-1 1 0,1 0 0,0-4 0,-1-1 0,0 0 0,-1-1 0,2 0 0,1-1 0,-1-2-145,0-1-417,1-2-103,-2-2-72,4 2-94,-2-12-830,1 14-1328</inkml:trace>
  <inkml:trace contextRef="#ctx0" brushRef="#br2" timeOffset="-150074.989">9220 5852 563,'5'-20'981,"-1"-1"-158,0 5-44,-1-1-51,-1 2-33,0 2-47,0 1-15,0 1-79,-2 11-61,3-18-42,-3 18-75,1-12-24,-1 12-237,0 0-115,0 0 0,0 0 0,0 0 0,12 7 0,-9 5 0,-2-2 0,1 3 0,0 3 0,0-1 0,0 4 0,-2-1 0,1 0 0,-1-1 0,0 2 0,0-1 0,0 2 0,0-2 0,-1 1 0,-1-1 0,1 0 0,1-1 0,-1 0 0,-1 1-327,0-1-548,-1 2-80,1 0 15,2 1-673,0-1-1267</inkml:trace>
  <inkml:trace contextRef="#ctx0" brushRef="#br2" timeOffset="-149736.666">9901 6130 432,'2'-17'835,"-2"0"-135,0 3-25,-2-1-88,1 1 14,0-3-51,0 5-44,-1-1-55,1 3-15,0-1 21,1 11-69,-3-18 1,3 18-81,-1-14-23,1 14-87,0 0 19,0 0-41,0 0-176,0 0 0,0 0 0,0 20 0,1-5 0,0 6 0,-1 4 0,2 2 0,-2 2 0,2 4 0,0 0 0,-1 1 0,1 0 0,1 0 0,0 0 0,0 0 0,2-2 0,-2 1 0,2-4 0,-1 3 0,0-8 0,0-2 0,1 0 0,1-1 0,-2 0-309,0-4-180,1-1-102,0-2-140,0-1-63,3-1-121,-3-2-472,0-2-987</inkml:trace>
  <inkml:trace contextRef="#ctx0" brushRef="#br2" timeOffset="-149444.958">10022 6055 619,'-6'-22'850,"3"-1"-130,-1 5-90,2-1-30,1 1-73,2 0-31,2 1-102,2 2-11,2 1-9,5-3-22,4 3-25,3 3 8,1 1-51,3 3-38,3 3-23,1 1-1,-1 6-36,0-1-21,-3 5-34,1-1-25,-3 3-85,-3 0-21,-2 4 0,-4-2 0,-5 0 0,-2 3 0,-2-2 0,-3 0 0,-4 0 0,-1 3 0,-6 2 0,-2-3 0,-2 0 0,-2-1 0,-2 1 0,0-4 0,-1 0-47,1 2-246,0-4-47,0 1-67,2-4-60,5 2-127,-2-2-110,3 0-183,11-5-528,-13 5-1021</inkml:trace>
  <inkml:trace contextRef="#ctx0" brushRef="#br2" timeOffset="-149007.468">10668 5984 279,'18'-11'936,"-5"4"-168,3-5-63,-5 2-91,0 0-27,-3 0-74,-2 2-54,-1-1-65,-1 1-44,-4 8-45,4-14-58,-4 14-16,-6-11-36,6 11-28,-11-7-12,11 7 25,-19-1-53,9 3 27,-2 1-65,-3 2 14,1 2-49,-4 1 13,3 4-40,0-2 26,-1 4-24,2-2 7,3-1-29,1 0 26,2 1-36,3 0 32,1-1-17,1-1 3,3-10-30,0 15 31,0-15-50,8 15 5,-8-15-22,15 8-18,-15-8-49,19 4 30,-19-4-55,25-3 26,-14-1-24,4-1 39,-2 0-6,1-2 19,-2-3 22,0 0 10,0-1 11,-3 0 14,1-3 12,-1 3 2,-2-2 25,-1 1 41,-1 2 22,1 1 10,-2 1 6,-4 8-13,8-14-15,-8 14-14,0 0 21,5-6 50,-5 6 30,0 0-34,3 11 49,-3-11-41,1 19 7,-1-19-50,1 21 16,1-11-19,0 3-19,-1 0-54,2-2 0,-1 1 0,0-1 0,2 0 0,-2-1-169,3-1-104,0 0-71,2-1-75,-1-1-63,0-1-86,2 0-60,-8-6-94,18 6-734,-18-6-1073</inkml:trace>
  <inkml:trace contextRef="#ctx0" brushRef="#br2" timeOffset="-148781.511">11128 5733 606,'5'-22'799,"-5"6"-85,3 0-44,-2 3-73,0 0-27,-2 2-86,1 11-44,-1-17-42,1 17-19,-5-8-14,5 8 9,0 0-47,-12 8-10,8 1-23,1 6-19,-1-1-22,1 5-24,0 0-129,2 4-100,0 1 0,0 0 0,1 0 0,0 1 0,-2-3 0,4 3 0,-1-5 0,0 0 0,0 0 0,1-2-130,0 2-269,0-4-48,0 1-51,1-3-93,-1 1-15,0 1 7,0-4-126,2-1-606,0-1-933</inkml:trace>
  <inkml:trace contextRef="#ctx0" brushRef="#br2" timeOffset="-148211.686">10893 6066 682,'-17'-6'732,"3"1"-110,3 0-35,1 0-61,1 1-73,1-1-75,0-2-68,8 7-62,-6-8-17,6 8-29,0 0-30,3-14-28,-3 14 4,13-12-11,-1 6-10,3-1-18,3 0 0,5-1-8,1 0-17,5-1-10,2 1-11,-1-2-10,1 1-12,-1-1-5,1 0-8,-2-2-5,2 0-27,-7 2 19,1-2-23,-1-2 29,-4 4-30,-3-1 28,1 0-24,-7 0 23,2 2-8,-3 0 39,1 0-18,-2 1 24,-2-1 2,0 2-1,-2-1 7,-5 8 9,11-10-1,-11 10-12,9-10-10,-9 10-21,0 0-8,10-3 2,-10 3 5,3 8 4,-3-8 11,6 18 17,-5-5 39,3 3-33,-4 1 30,2 1-49,-1 2 39,0-1-41,-1 1 23,0-1-37,0 1 24,-1 1-11,1-2-9,-3-2-34,3 2 29,-2-2-37,0-2 35,1-2-36,-1-1 31,1 1-32,1-13 40,-3 18-34,3-18 39,-3 14-31,3-14 27,-2 10-32,2-10 26,0 0-30,0 0 25,-8 5-4,8-5-3,0 0-2,-3-17-26,3 17 25,0-21-25,2 8 30,-2-4-32,4-1 40,0 1-39,2-1 3,3-1 5,0 4 0,2-1 12,3 3 12,2 1 22,-1 4-16,2 2-22,1 3 0,1 2 0,-1 2 0,2 2 0,-1 3 0,4 2 0,-4 2 0,0 1 0,-1 1 0,-1 1 0,-2 1 0,-1 1 0,-3-1 0,-2 1 0,-3-1 0,0 0 0,0 0 0,-4 0 0,-1 0 0,-1-1 0,-1 0 0,-3 0 0,0 1 0,-2 1-384,-4 1-539,-1 1-262,-1-2-614,-1 0-1500</inkml:trace>
  <inkml:trace contextRef="#ctx0" brushRef="#br2" timeOffset="-140869.243">12084 5997 765,'6'-7'640,"2"0"-67,-2-1-40,-1 1-37,3 2-17,-4-3-83,-4 8-30,10-14-57,-10 14-5,5-13-59,-5 13-2,2-12-33,-2 12 20,-2-13-49,2 13-14,-3-10-50,3 10-8,-11-8-40,11 8-1,-14-4-29,14 4 20,-21-2-43,9 4 14,-1 1-21,-1 1 10,-1 1 0,2 1-8,-2 0 2,3 0-5,1 0-4,2 4 1,0-3-2,0 3-4,5-3 6,4-7 7,-2 17-2,2-17 26,8 17-43,3-7 32,4-1-39,2 1 23,3 0-39,3-1 37,-1-1-35,0 3 11,0-3 6,2-1-3,-5 3 6,0-3-1,-4-1 3,-1 0 1,-3-1 4,-1 1 5,-4 0 12,-6-6 10,5 10 18,-5-10 1,-5 11-7,-1-5-4,-2-1-5,-2 1-13,-2-1 2,-3 0-3,-1 1 7,0-2-12,-2-1-5,1 0-16,0 1-20,-1-2-70,0 0-61,1-2-90,1 0-86,0-1-149,1 0-187,1-3-200,0 2-418,1-1-895</inkml:trace>
  <inkml:trace contextRef="#ctx0" brushRef="#br2" timeOffset="-139977.64">12726 5719 466,'-11'9'588,"11"-9"-81,-12 10-13,12-10-5,-8 7-16,8-7-26,-3 8-44,3-8 28,0 0-71,3 12-10,-3-12-27,13 2-18,-13-2-40,16 0-28,-2 0-32,-1-2-39,5-2-26,-1-2-20,4-1-24,2-2 22,-1-1-52,2 0-9,2-3 10,-2-1-12,-6 2 0,2-1-3,-3 0 6,-2-1-8,1-2-8,-5 0 5,2-1-10,-4 0-5,-4 2-9,-1-1 8,-2 1-22,-2 3-9,-2-4 42,-2 2-39,-1 2 17,-4 0-32,-4 0 36,0 3-37,-1 1 35,-1-1-41,-2 4 25,4 2-25,-3-1 38,1 3-40,1 2 34,1 1-35,-1 3 2,1 0 2,1 5 6,1 0-1,2 6 5,-1 1 23,2 2-2,3 5 25,-1 1-6,2 1 2,2 2 15,2 1-4,0 4 7,4 3 6,2 5 32,-1 0 15,1 5-81,4-2-24,-2 2 0,1 0 0,3 0 0,-1 2 0,-2-2 0,2 2 0,-2-3 0,0 2 0,-2-3 0,0 0 0,-3-1 0,-1-6 0,-1-1 0,-2-2 0,0 2 0,-2-5 0,-1 3 0,-1-5 0,0-2 0,0-2 0,0-2 0,2 0 0,-3-2 0,1-4 0,2 0 0,-2-2 0,2-4 0,1 1 0,1-12 0,-2 17 0,2-17 0,3 12 0,-3-12 0,10 8 0,-10-8 0,14 2 0,-14-2 0,22-5 0,-10 0 0,1 0 0,3-2 0,0-3 0,0-1 0,1 1 0,-1-4 0,-3 1 0,1-1 0,-1-2 0,-2 0 0,-3 2 0,-2-1 0,-3 1 0,1-2 0,-4-2 0,-2 2 0,-3 0 0,-6-4 0,-2-1 0,-1-1 0,-6 1 0,1 1 0,-8-4 0,-2 2 0,3 3 0,-3-3 0,-1 4 0,5 2 0,-1 2 0,3-1 0,5 1 0,2 4-114,1-2-23,3 2-72,3 1 1,1-1-63,2 0-37,6 10-38,-2-17-80,5 8-80,6 0-45,0-2-78,4 2-176,3-1-351,3 0-768</inkml:trace>
  <inkml:trace contextRef="#ctx0" brushRef="#br2" timeOffset="-139446.644">13002 6061 530,'0'0'821,"-6"-9"-122,6 9-76,-5-11-65,5 11-67,2-13-33,-2 13-54,7-12-22,3 5-41,1 0-9,1 2-4,7 1-18,-1 1-32,4 2 6,1 0-73,-1 1-15,-2 2-69,3 1 8,0 3-65,-1-1 17,-7 1-46,2 2 19,-4-2-37,1 4 18,-3-3-33,-1 2 38,-2 1-46,-1-3 26,-1 1-42,-1-1 6,-5-7-62,11 12 22,-11-12-45,7 9 41,-7-9-55,0 0 28,6 8-56,-6-8-3,0 0 14,0 0 14,7-8 34,-7 8-2,4-13 19,-2 2 6,1 2 6,2-6 13,-3 1-11,2-3 29,-1 2-16,1 1 24,-2 1-11,2 1 28,-3 3-14,3-2 11,-4 11-22,5-14 19,-5 14-16,0 0 23,5-7-21,-5 7 26,0 0-4,10 10-1,-10-10-6,9 11-4,-4-2 6,0-2 1,1 2-1,3-1 17,-3 1-22,6-1 20,-1-1-19,-2 0 21,5 0-22,-3-4-10,3 0 9,-1-1 7,1 0 1,-1-2-1,1-2 9,-1 0 6,2-1 23,2-2 4,-7-1 7,4-1 9,-3-2 9,1 0 16,-3-1-2,-1-2 0,-3 1-13,1 1-10,-2-1 22,-2 1-48,-2 10-6,0-18-14,0 18-1,-8-15-9,8 15-1,-11-12-4,3 7-19,8 5 19,-17-2-6,17 2-51,-19 2-62,9 0-68,-1 1-90,0 4-51,2-2-136,-2 4-114,4-2-107,0 2-809,3-1-1118</inkml:trace>
  <inkml:trace contextRef="#ctx0" brushRef="#br2" timeOffset="-138838.133">13891 5953 906,'8'-4'725,"-8"4"-68,13-10-118,-13 10 3,10-7-88,-10 7-57,0 0-107,11-5-37,-11 5-56,0 0-12,11 2-33,-11-2-10,9 7-40,-4 1 3,-5-8-34,9 13 7,-5-4-16,0-2-14,2 3-6,-2-1-21,0 0 4,2 0-2,-6-9-7,7 17 1,-7-17-6,6 14-8,-6-14 8,6 12 4,-6-12 6,4 9 11,-4-9 19,0 0 4,0 0-5,7 8-7,-7-8-6,0 0-4,0 0-6,6-9-10,-6 9 17,5-13-3,0 3 0,2-2 7,-3 0-13,3 0 15,-1-1-15,2 2 25,2-4-7,-1 3 1,3 1-13,-3 0 6,4 2 27,1-1-2,-1 3 4,1 0 8,1 2 22,3 3-14,-2-1 10,0 3-6,3 2-17,-2 1-18,1 0-8,-3 2-12,1-1-2,-3 4-9,1-2 25,-2 2-42,-2-1 32,0 2-35,-2-1 28,-3 0-36,1-2 28,-6-6-37,5 15 31,-5-15-37,2 10 25,-2-10-38,0 0 25,0 14-26,0-14 18,0 0-37,-5 5 49,5-5-51,0 0 35,0 0-32,-8-3 50,8 3-42,-4-12 51,4 12-42,0-14 4,0 2 6,4-1 11,-2-1 9,4-2 14,-1 0 26,5 0 1,-1-1 28,2 2 8,3 2 25,2 1 32,1 3 50,4 1 39,0 2-209,-1 4-6,3 1 0,-3 2 0,5 1 0,-2 3 0,1 2 0,-6 2 0,4 1 0,-3 2 0,-4 1 0,0-1 0,-3 4 0,-3 0 0,-3-2 0,-3 2 0,-2 0 0,-4 2 0,-4-1 0,-1 1 0,-2 1 0,-7 2-393,-3 1-491,-5 1-226,-2-1-722,-2 0-1539</inkml:trace>
  <inkml:trace contextRef="#ctx0" brushRef="#br2" timeOffset="-137460.4">2125 7171 190,'0'0'610,"-12"-6"-85,12 6-46,-11-6-23,11 6-62,-11-10-13,11 10-32,-9-10 36,9 10-29,-8-11-10,8 11-26,-4-10-15,4 10-36,-2-10-26,2 10-13,4-11-14,-4 11-27,14-11-10,-5 8 6,2-2-28,3 4 2,3-1 0,2 2-20,1 2-25,-1-1-20,1 5-20,2-2-18,-1 4-7,0 0 4,0 1-21,-6 3-3,4-3-5,-3 6-7,-3-3-2,-2 4 0,-3-4-6,-1 2-2,-2 1-5,-2-1 6,-3 0-7,-2-2 0,-1 2-5,-1-1-4,-4 1-18,0-2 11,1-2-9,-2 0 8,-1-1 5,2-2 4,0-2 4,8-5 4,-16 6-9,16-6-4,0 0 6,-17-2-6,17 2-4,-9-11 6,9 11-5,0-20 5,0 8-4,8-4 3,-2-2-16,4 0 2,3 0-6,3-4 4,1 4-3,1-2 7,3 2 16,-2 5-18,-1 2-2,1 2-4,-2 2-18,2 2-20,-5 5-10,0 0 13,1 6-2,-1 0 9,-2 2 6,-1 1 13,-2 1 5,-1 2 2,-2 0 12,2 0 7,-3 0-2,0 2 8,-1-3-1,0-2 1,0 3-3,1-4-9,-2 1-2,-3-9 8,9 13-2,-9-13 9,13 12 0,-13-12 2,17 5 1,-17-5 3,19 0 5,-7-1-2,-1-2 0,4-2 2,-2-3-2,2 1 11,-2-4-8,3 2-2,-4-5 2,0-1 0,-2 2 6,-2 1 9,0-2 4,-2 1 3,-2-1 12,-1 2-10,-1 2 1,-2 10 2,0-19 1,-3 9-16,-1 2-7,4 8-4,-12-13-2,4 10-5,8 3 1,-20-7-1,20 7-2,-25 0-46,14 3-62,-2 1-66,-1-2-74,1 4-115,-1 3-110,3 0-87,0 1-178,1 0-589,4-2-934</inkml:trace>
  <inkml:trace contextRef="#ctx0" brushRef="#br2" timeOffset="-137083.926">3207 7126 268,'7'-6'792,"-7"6"-146,0 0-28,7-5-82,-7 5-70,0 0-52,0 0-51,-16 2-50,8 3-53,-1 0-34,-2 0-26,0 4-30,-1-1-30,2 4-22,-1-2-21,2 1-18,1-1-12,-1 2-14,4 1-7,1-3-8,2 1-2,2-11-2,0 19-13,2-9 4,3-1 1,2-3-4,2 2-6,0-3-1,2-1-2,1-1 1,-1-1-4,4-2 0,0 0-3,1-1 0,0 0-1,0-2 2,-1-2-1,1-2-3,-2 2 0,0-2 25,-4-3 19,0 2-2,-1-1 0,-2-3-1,-2 3 2,-3 0 15,1-2 17,-3 11-30,-3-19-7,1 9 5,-3 1-21,-1 1 5,-2 0-21,0 1 7,0 1-17,-1 0 11,-1 1-16,10 5-8,-17-4-82,17 4-71,-17-3-67,17 3-57,-13 3-92,13-3-98,-12 4-91,12-4-144,-6 5-509,6-5-831</inkml:trace>
  <inkml:trace contextRef="#ctx0" brushRef="#br2" timeOffset="-136759.798">3471 7002 811,'4'-11'714,"1"-1"-61,-1 3-41,-1 1-40,-1-2-65,-2 10-16,4-16-73,-4 16 0,4-14-40,-4 14-26,3-12-32,-3 12-47,0 0-45,3-13-40,-3 13-44,0 0-33,0 0-16,0 0 6,0 0 9,5 12-2,-6-2-3,-1 2-7,0 3-7,1 2-9,0 2-15,-2 1-16,2 0-6,0 0-11,1 0-20,-2 1-14,4-1 0,-1-1 0,2 0 0,-1 3 0,4-2 0,-1 0 0,1-3 0,-1-2 0,3 0 0,-1-1 0,2-1 0,-1-3 0,1 2-121,2-4-42,-1-1-50,2-2-18,-3-2-56,2 2-26,-11-5-21,23 1-29,-23-1-66,23-3-44,-12-1-33,-1-1-60,0 0-113,2-3-419,-3-1-716</inkml:trace>
  <inkml:trace contextRef="#ctx0" brushRef="#br2" timeOffset="-136541.055">3392 7086 148,'-20'0'915,"4"0"-176,2 0-117,3 0-69,11 0-83,-19 0-74,19 0-33,-12 2-24,12-2-28,0 0-27,0 0-28,0 0-34,17 3-28,-3-4-31,2 0-21,6 0-28,4-1-2,0 2-46,4-4 2,-1 0-105,-1-2-102,2 3-99,2-2-96,-7 0-144,2 0-135,0 2-859,0-3-1093</inkml:trace>
  <inkml:trace contextRef="#ctx0" brushRef="#br2" timeOffset="-135601.632">4634 6953 146,'7'-9'788,"-7"9"-147,3-10-27,-3 10-31,3-12-72,-3 12-16,3-10-36,-3 10-13,2-10-60,-2 10-4,0 0-33,1-12-37,-1 12-46,0 0-57,0 0-42,0 0-21,0 0 60,0 0-34,3 11 7,-2 0-4,-1 1-15,2 4-15,0 3-23,-1 0-24,0 2-64,2 1-34,0 2 0,-2-2 0,2-1 0,0 1 0,-1-3 0,2 4 0,-1-2 0,0-2 0,2-1 0,-3-1 0,2 1-13,-1-3-240,2 0-65,-1-1-35,0-4-59,0 2-70,1-3-77,-5-9-44,5 17-96,-5-17-730,5 10-1040</inkml:trace>
  <inkml:trace contextRef="#ctx0" brushRef="#br2" timeOffset="-135195.401">4421 7221 601,'-10'-4'746,"10"4"-140,-12-10-18,12 10-82,-4-9-75,4 9-60,5-14-35,2 8-42,7-5-39,2 0-9,10-3 0,5 1-42,7-1 4,4 3-45,0 0 1,3 4-50,-2-1-3,-5 2-42,0 4 8,0 0-41,-6 3 14,-1 0-33,-2 1 18,-2 4-32,-3 0 23,-2 1-26,-2 2 23,-3 1-31,-3-2 28,-4 2-24,2-2 24,-3 1-29,-3-1 20,2 0-21,-1-3 17,0 2-16,-1-2 26,-6-5-20,15 9 21,-15-9-25,17 3 24,-17-3-21,21-1 21,-10 0-18,1-3 24,-1 1-6,2-3 39,0-2 19,-3 2 18,2-2 10,-4 0-6,-1-3-8,-3 4 23,-2-3 27,-2 10-19,0-17-13,-4 7-8,-2 3-18,-4-2-11,0 1-13,-3 1-11,-3 2-11,1 0-7,-1 1-10,-1-1-14,-2 5-99,1-1-62,0 2-147,0-1-115,3 5-91,-2-1-141,4 1-121,2 0-861,2 0-1292</inkml:trace>
  <inkml:trace contextRef="#ctx0" brushRef="#br2" timeOffset="-132200.431">6353 7013 209,'9'-6'787,"-9"6"-145,0 0-29,0 0-58,0 0-92,0 0-30,0 0-73,-6-11-22,6 11-56,-12 0-2,12 0-50,-18 8-13,5-1-26,0 3-13,-2 4-28,-4 4 13,2 0-40,0 5 10,2-2-39,1 4 4,4-2-29,1-2 1,3-1-20,1 0 9,2-1 5,2-1-7,2-1-10,3-2-4,4-1-6,1-2-7,2-2-3,3-1-1,3-2-4,1-3-3,3-1-3,0-3-3,2 0-9,2-2 1,0-1 2,0-2-4,-2-3-2,0 2-1,-1-3 0,-4-2 5,0 2 3,-3-4-6,-2-1 1,-4 0-2,-3 1-2,-1-4 0,-5 1-1,-3-1 4,-1 0-11,-4-2 16,-1-1-6,-4 1-8,-1 5 1,-2-3-2,0 3 1,-2 3 3,-1 0-2,1 3 0,-2-2-1,3 6 3,-1 1-3,2 0-10,0 3-46,4 3-49,-2-3-33,3 5-68,2 0-12,1 2-66,8-7-91,-6 12-66,6-12-73,6 17-98,1-8-689,2-1-909</inkml:trace>
  <inkml:trace contextRef="#ctx0" brushRef="#br2" timeOffset="-131950.433">6886 6977 344,'5'-12'867,"-3"0"-136,-2 12-49,6-17-77,-6 17-41,1-15-72,-1 15-95,-1-12-71,1 12-39,0 0-22,0 0-34,0 0-19,-12 6-16,12-6-23,-5 20-31,4-5-25,-2 2-14,2 0-24,-2 5-19,3-3-6,0 3-28,0-1 6,3 2-1,-2 1-5,0 1-43,2-2-42,-2-1-46,2 3-14,1-3-47,-1-1-34,0 2-71,2-4-90,-1-1-68,0-3-82,-1 2-108,0-6-708,-3-11-930</inkml:trace>
  <inkml:trace contextRef="#ctx0" brushRef="#br2" timeOffset="-131419.203">6642 7267 366,'-12'-6'771,"3"1"-170,9 5-61,-10-10-86,10 10-55,-3-10-41,3 10-39,8-12-60,0 9-10,4-5-75,4 2-19,4-1-42,3-1-2,7 0-36,2 1 7,2-3-34,1 2 4,4-2-26,1 1 6,-4 1-19,-2-1 15,-1-1-50,-2 3 45,-2-1-13,-6 0 15,-2 2-24,-1-1 22,-5-1-22,-2 3 16,-2-2-19,0-3 17,-4 3 0,-7 7 26,7-8-3,-7 8 35,3-10-13,-3 10 24,0 0-26,0 0 33,0 0-27,0 0-2,-13 6 1,9 4 52,-1 1-22,1 4 2,0 0-32,1 4 7,0-2-26,0 2 13,2 1-24,0-1 4,2 0-25,0-1 16,3 4-23,1-1 19,2-3 3,2 0-6,0-1-2,1-5-10,1-1 4,2 0-7,1-4-21,0-2-33,3-1-12,-4-3-22,1-1-29,1-1 28,2-3-20,-3 0 32,-1-2-14,1-3 32,-3-1-6,-1-2 29,-1 0-15,-2-1 31,-1 1-13,-2-1 37,1 2 14,-1 2 33,-4 9-33,5-17 17,-5 17-22,0 0 44,1-10-8,-1 10 30,0 0-10,0 0 19,-2 14-12,2-14-3,0 18-13,0-18 0,0 19-17,0-6-8,1-1-7,1 0-9,1 0-2,0 1-5,0-2-5,5 1-21,-2-1-50,3-1-49,0-3-59,3 1-52,1-1-42,2-4-97,0 1-113,2-1-86,1-3-139,2-1-568,1-3-871</inkml:trace>
  <inkml:trace contextRef="#ctx0" brushRef="#br2" timeOffset="-131059.84">7651 7260 372,'0'0'796,"-20"4"-184,20-4-89,-12 1-90,12-1-3,0 0-50,0 0-22,0 0-73,0 0-37,12-5-45,-1 2 10,3-1-36,4-1 4,1-1-42,2-1 11,2-1-40,-2 1 20,0-3-30,-1 3 7,-1-4-26,-2 2 36,-2 1 2,-2-1-7,-2 0-20,0-2-6,-3 1-3,-3 2-23,-1-2-20,-4 10-1,1-14-12,-1 14 1,-6-11-18,6 11-2,-13-7-3,13 7-2,-25 3 5,9 2-12,-2 3 5,-2 2 1,-1 1-4,-1 5-5,1 1 12,0 1 4,3 0-11,0 0 3,6-1-2,-1 2 28,4-3-29,2 0 2,5-1-1,1-1 4,2-1-6,4 0-23,3-1-49,2 0-56,7 0-45,2-4-56,1 1-18,3-3-72,3-2-68,-2 0-39,1-1-11,-3-3-47,0 0-71,-2-3-59,0-1-251,-4 0-421</inkml:trace>
  <inkml:trace contextRef="#ctx0" brushRef="#br2" timeOffset="-130778.593">7963 7203 595,'-5'-14'638,"1"3"-120,1 2-61,3 9-38,-2-17-34,2 17-25,5-11-32,-5 11-34,13-7-48,-13 7-9,24 5-57,-7 0 3,1 3-31,2 1 36,4 4-40,-1 1 27,0 1-30,-1-1 5,-4 1-27,-1-2-24,-1 0-17,-3 3-2,0-3 15,-6-1-14,1 2-3,-3-2 1,-1-1 0,-4-11 5,4 17-3,-4-17 50,-5 17-42,5-17 72,-5 10-21,5-10 49,-7 8-42,7-8 16,0 0-51,0 0 18,-11-7-46,11 7-26,1-15-30,1 3-28,4-4 0,3-3 0,5-5 0,1 0 0,7-5 0,3 0 0,1 1 0,1 2-69,3-1-208,1 3-119,3-1-129,-2 4-216,3 1-266,-1 0-631,1 4-1299</inkml:trace>
  <inkml:trace contextRef="#ctx0" brushRef="#br2" timeOffset="-129710.468">9549 7325 423,'-5'-10'736,"5"10"-104,-3-11 2,3 11-52,-2-10-57,2 10-14,-2-12-67,2 12-23,0 0-39,-1-14-45,1 14-47,0 0-69,0 0-29,3-10 32,-3 10-30,0 0 29,11 10-54,-11-10-3,12 14-28,-6-5 12,0 2-40,2 1-5,0 1-36,-2 0 11,-1-2-42,0 3 18,3-2-33,-4 2 20,0-2-36,-1 0 29,0-3-39,1 2 33,-4-11-31,4 15 5,-4-15-4,3 14 0,-3-14 0,0 0 0,0 14 0,0-14 0,0 0 0,0 0 0,0 0 0,-12-3 0,12 3 0,-7-9 0,7 9 0,-5-20 0,4 10 0,0-1-11,2-1-5,0-1 1,2-2 1,2 0 3,1-2-1,4 2 2,1-1 1,2 2-1,3 1 5,0 0 0,4 5 1,0-1 5,1 5 4,-2 0 6,0 4-2,-1 1-3,0 3 3,-3 1 21,0 2-25,-2 1 29,-1 1-38,-2 2 20,-1 1-16,-3 2 0,1-2 0,-2 1-35,-1 1-125,-3-1-45,0-1-101,-1-1-66,0 1-54,2 0-130,-2-12-89,0 19-108,0-19-749,2 18-1128</inkml:trace>
  <inkml:trace contextRef="#ctx0" brushRef="#br2" timeOffset="-129351.102">10193 7336 215,'5'-8'827,"0"0"-150,-5 8-75,5-9-112,-5 9-59,0 0-36,0 0-74,0 0-7,0 0-61,0 0 11,-10 10-42,6-2-12,-1 3-22,-1-1-33,1 2-23,-1 0-22,2 4-19,1-6-15,0 1-9,0 0-19,2 2 1,1-13-18,1 19 1,2-9-10,1-2 9,1 1-15,2-2 9,3-2-16,-1-1 10,1 0-18,4-1 15,-1 0-16,1-3 14,0 0-21,4-3 11,-2 0-1,1-2 2,-3-1-2,1 2 2,-1-4-2,-1-2 2,-1 2 7,-3-3 18,1-2 8,-3 0 8,-1 0 18,-3-1 0,0 4 5,-2-2-4,-1 12-12,-1-21-13,-2 13-8,-2-1-6,0 1-7,-1 1-6,-3 1-3,0 2-3,0 1-5,9 3-32,-22-1-59,22 1-59,-21 4-84,10 0-46,1 1-106,0 3-108,1 0-61,4-1-140,0 0-594,5-7-890</inkml:trace>
  <inkml:trace contextRef="#ctx0" brushRef="#br2" timeOffset="-128837.471">10912 7358 282,'8'-11'787,"-6"-2"-139,1 2-39,-3-1-77,-3 0-36,-1-1-86,-2 2-29,-4-2-67,0 4-14,-4-2-52,1 3-9,-5 1-57,1 1-12,0 5-47,-2 1-1,-1 1-46,-3 2 2,0 7-33,3-1 10,-3 4-28,1 3 13,3-1-10,0 4-4,4-4-5,2 2-5,2-1-19,1 1 18,4-2-4,2-1-3,1 0 0,3-3 10,2 3-24,1-4 12,1 1-30,4-4-9,0 1-31,1-2-7,1-1-14,4-2-16,-3-2-9,3-1 1,0 0 8,2-4-11,-1-1-11,2-3-20,-1-1 3,1-6 17,-2 1 10,2-6 29,-3-1 5,1-2 25,-2-3 5,1-4 18,-4 0 0,-1-2 28,-1 0 38,-2-2 36,-2 0 38,0 3-4,-3 2 48,1 3-18,-2-1 6,0 7 31,-2-1-3,1 4 3,0 0-3,-1 4-28,1 1-29,1 12-12,-4-13 21,4 13 43,0 0-30,0 0 41,-6 11-36,3 0 29,0 3-62,1 4 25,1 3-32,1 1 13,0 4-47,0 1 15,0-1-40,1 0 23,2 6-43,2-1 21,0 1-32,0-3-92,3-3-99,0-1-49,2 2-89,-3-6-63,2-1-116,1-1-119,0-3-58,0 1-180,0-5-454,-1 1-913</inkml:trace>
  <inkml:trace contextRef="#ctx0" brushRef="#br2" timeOffset="-128249.765">11026 7436 748,'0'0'655,"3"-15"-78,-3 15-36,6-11-84,0 4-59,1 0-3,0 0-65,2-2 6,4 0-87,-1-1-12,3-1-52,0-1-11,0 1-37,0-2 13,-1 1-35,-2-1 3,2-1-43,-5 1 5,0 1-30,-1 0 49,2 1 6,-6 2-10,1 1-17,-5 8-17,5-15-15,-5 15-10,0-13-8,0 13-7,-3-8 2,3 8-12,-11-4-12,11 4 11,-14 1-10,4 3 1,1 2 5,-4-2-1,3 6-1,-2-1-5,1 3-1,-1 0 9,1 3-4,2-2-3,1 2 5,2-1-7,0 0 6,2 1-4,3-1 5,2-2 28,0 0-30,5 2 21,2-3-44,1 2-9,4-3-38,0-3-15,2 1-3,5-2-3,0-2 12,-1-1 7,4-2 10,0-1 9,5-1 8,-3-3 9,4 0 9,0-3 6,-2-3-7,0 1-7,-2-3 25,-2 0-11,-1-5 23,-3 1-21,-4 0 28,-2-1-15,0-2 53,-3 1-16,-2 1 45,-4 1-5,1 2 9,-4-2-14,0 4-14,-2 1-14,0-1-8,-4 2-12,5 10 2,-7-18-12,2 11 0,5 7-4,-9-8-5,9 8 1,0 0 4,0 0-5,-7 6 3,7-6-1,6 14-2,1-3 3,0 1-4,1 1 0,4 4 2,-3-2-1,0 3-2,3-3-5,-3 0-1,1 0 2,-2-2 0,-2 0 20,-1-1 40,-1-2-6,0-1 7,-2 2 49,-2-11-50,3 15 45,-3-15-25,-1 12-7,1-12-68,-9 11 52,9-11-61,-14 9 2,14-9-114,-19 8-71,8-6-79,11-2-104,-23 4-182,23-4-129,-23 0-876,10 0-1205</inkml:trace>
  <inkml:trace contextRef="#ctx0" brushRef="#br1" timeOffset="-113128.411">1201 8614 186,'0'0'601,"11"-1"-125,-11 1-49,13-3-15,-13 3-27,14-4-31,-14 4-11,13-3-19,-13 3 12,18-7-40,-18 7 8,15-7-24,-15 7 7,13-6-7,-13 6-3,10-8-13,-10 8-27,7-8-8,-7 8-17,8-10-11,-8 10-29,3-12-20,-3 12-24,0-13-3,0 13-31,-9-13-16,5 5-15,-3 1-8,1 2-10,-1 0-13,-3 0-13,-2 3-4,-1 0 1,0-1-10,-2 6 2,-5-1 4,2 1-14,-3 4 8,-1 0-8,1 3 8,-1 2-12,2 2 7,-1 1-7,1 2 8,5-3-5,1 3 3,1 0-10,4-2 10,1-1-11,2 1 7,2-1-8,3-2 4,1 1 3,1-1-1,3-2-14,4 3 16,0-4-17,1 2 14,2-4-12,3 3 20,1-3-8,4 4 9,-1-3-12,1 1 5,0-1 2,3 0-7,-4-1-2,5 3 1,-3-3 6,-2 1 11,2 0 10,-3 0-23,-2 0 4,0-1-1,-3 0-1,0 0-2,-2 0 3,-1-2-1,-3 3 5,-6-8 3,9 14-1,-9-14-1,3 12 1,-3-12 1,-5 15 5,-2-6 5,1-1-13,-4-2-4,-3 2 8,0 0-1,-3 0 10,-2 0 1,-4-3 0,0 2-5,-1-2 1,0-2-4,-3 1-5,1-1 6,0-2 1,2 1-8,2-2 1,-2-2 18,2 1-29,0-1 5,2 1-14,-2-3-37,4 4-20,1-3-64,3 3-66,1-3-85,12 3-115,-17-4-129,17 4-79,0 0-72,-10-5-781,10 5-1085</inkml:trace>
  <inkml:trace contextRef="#ctx0" brushRef="#br1" timeOffset="-112733.419">1560 8823 234,'0'0'851,"0"0"-155,0 0-62,-1-13-69,1 13-87,0 0-51,-15-1-70,15 1-37,-14 5-55,6 1-30,-1 2-42,3 1-29,-2 1-34,0 0-15,1 2-36,1 1-4,1-1-23,2 0 0,2-3-20,0 4 0,2-2 1,3-1-8,1 1-2,-1-3-3,5 0 0,1 2 3,0-3-1,1-5-8,2 2-4,-1-1 1,6-3-1,-5 0 1,7-3-2,-4 1-8,3-2 8,-3-1-6,1 0 41,-2-2 15,2 0 8,-4-1 41,-1-1-22,-2 0 14,-1-2 0,0 0-14,-4-2-3,-1 2-2,-2 0-2,-2-1-7,-2 1-11,0 2-3,-2-2-18,-1 1 0,-3 3-21,2 0-6,-3 2-4,0-2-1,-4 3-11,4 2 2,-3 0 1,-1 2-6,1 2-36,-2 0-58,0 2-41,0 0-78,1 4-110,1-1-94,-1 0-161,4 3-121,-1-1-845,2-3-1189</inkml:trace>
  <inkml:trace contextRef="#ctx0" brushRef="#br1" timeOffset="-112420.82">1971 8611 342,'0'-11'871,"-2"0"-127,2 11-93,-4-18-35,4 18-49,-5-16-45,5 16-68,-7-12-47,7 12-40,-3-12-47,3 12-5,-4-10-87,4 10-55,0 0-36,0 0 8,0 0 54,0 0 21,-4 10-23,5 2-19,0 0-14,2 3-24,1 1-24,-2 1-19,2 1-76,1 3-21,-2 1 0,2-3 0,-1 3 0,0-1 0,-2-3 0,1 1 0,-1 0 0,2-2 0,-1-1-90,0 1-163,0-2-84,1-1-92,1-1-115,-1-2-109,1-2-76,1 1-903,2 0-1291</inkml:trace>
  <inkml:trace contextRef="#ctx0" brushRef="#br1" timeOffset="-111727.613">2254 8838 238,'0'0'978,"0"-12"-221,0 12-58,0 0-82,-4-12-69,4 12-93,0 0-72,-7-8-56,7 8-26,0 0-22,-11 5-21,11-5-39,-9 12-22,9-12-35,-8 14-39,8-14-17,-5 17-20,5-17-16,-2 18-13,2-18-9,1 17-12,-1-17-5,5 15-7,0-8-8,-1 1 2,5-2 4,-2-1-10,3-3 6,-1 3-8,2-3-9,0-1-8,-11-1-11,25-1-35,-12-1-4,0 0-4,2-2-2,0-1-8,-1-2 12,1 1 14,-2-3 11,3-2 14,-3 0-6,1-2 5,-1-1 5,-4 2 4,3 0 5,-5-3 5,0 4 12,-1-1 17,0 1 8,0 2 4,-4 0 1,-2 9 2,7-13-17,-7 13-10,4-10-6,-4 10 2,0 0-1,0 0 2,0 0 18,0 0-10,-6 9-3,6-9-3,-3 13-6,3-13-22,-3 17 23,3-17-3,-3 17 0,3-17 1,-1 19-7,1-19 1,1 20-4,-1-20-24,4 18-25,-4-18-26,7 15-35,-7-15-41,9 14-47,-9-14-21,16 9 26,-5-5-13,2 0-61,0-1-50,1-3-42,0 0 30,3 0 24,0-2-4,0 1 0,0-5 7,0 1 49,1-3 45,-2-2 45,2-1 52,-4-2 35,0-1 29,0-1 68,-2-2 68,-1-2 43,-3 0 31,-2-2 10,0-1 36,-3-1 45,1-1 10,-4 0 39,0 3-8,-1 1 7,-2-2-45,1 2 20,-1 2-27,2 1 12,-3 1-49,3 4 5,-2 1-37,1 0-30,2 11-38,-4-16 4,4 16 18,0 0 3,0 0 28,-7 8 10,7-8-14,-3 24-26,1-7-10,1 1-18,1 3-10,-2 1-12,0 3-13,1 0-18,0-1-5,-1 1-18,1 0-1,-1 0-11,2-2 4,-2-2-15,2 0 11,0 0-65,0-3-22,2-1-56,-1-1-49,0-1-25,2 0-74,-1-3-63,1-1-50,1-2-75,-1 0-3,1 1-68,1-3-127,-5-7-700,8 10-962</inkml:trace>
  <inkml:trace contextRef="#ctx0" brushRef="#br1" timeOffset="-111405.97">2715 8843 478,'-13'-5'609,"3"0"-85,0 0-51,10 5-57,-13-9-84,13 9-32,-7-10-68,7 10-35,6-15-50,3 8-19,3-2-43,2 1 1,7-2-26,1 3 25,2-3-22,4 1 52,1 0-31,3 1 25,-1 1 1,-4 2-24,0 0 9,-4 2 8,-4 1-4,0 2 7,-5 0 10,0 3 8,0 2-5,-2-1-9,-3 3 1,-2 1-4,-2 1-13,2 1-19,-2 2-15,-3-2-5,1 2-12,0 0-9,-1-2 8,-1 3-20,1-2-4,-1 0-8,0 0-3,-1-11-2,3 19 17,-3-19-30,5 17-5,-5-17-51,4 12-30,-4-12-36,3 12-45,-3-12-62,6 6-71,-6-6-73,0 0-33,10 6-71,-10-6-193,0 0-354,0 0-644</inkml:trace>
  <inkml:trace contextRef="#ctx0" brushRef="#br1" timeOffset="-111079.11">3038 8564 474,'-11'6'660,"2"-1"-91,2 2-34,1-1-100,2 2-9,4-8-79,-6 15-12,6-15-39,1 15-41,-1-15-44,6 13-22,1-7-27,1-2-12,2 0-14,0-1-18,2 0-4,-12-3-3,24 0-6,-10-2 3,0 0 11,0-1 31,-1-2-27,0 2 26,0-3-3,-2 0 11,1 0 4,-4 0-19,0-4-7,-3 3-20,1-4-6,-6 11 4,5-18-7,-5 18-34,0-17-14,0 17-12,-5-17-5,-1 9-12,6 8-8,-12-13-6,12 13-7,-17-5-2,17 5 1,-17-3-61,17 3-51,-23 5-54,10 0-52,-1 2-116,1 1-110,-1 1-156,3 3-126,-1 2-914,2-3-1292</inkml:trace>
  <inkml:trace contextRef="#ctx0" brushRef="#br1" timeOffset="-110671.76">3427 8765 123,'0'0'823,"6"-11"-170,-6 11-64,0 0-40,1-11-63,-1 11-65,0 0-45,-6-5-47,6 5-42,0 0-34,-14 1-34,14-1-27,-12 10-24,6-3-25,-1 0-13,-1 2-14,3 1 3,-2 1-46,2 1 10,0 1-40,1-3 15,0 2-33,2 0 19,2-12-22,-2 20 7,2-20-15,4 18 10,1-9-23,0-2 19,3-2-19,1-1 22,2 1-25,0-3 20,0-1-25,3 1 24,1-4-23,0 1 0,0-1 25,2-3-24,-2 0 2,0-1 3,0 1 3,-2-3 16,-1 0 31,-3-1 8,1-2 20,-3 0-8,-2-1 16,-3 0-11,-2-2-6,0-1 12,-2 1-4,-3 0-6,-1-1-15,-1 2-3,-2 1-19,0 1-2,0 1-14,-2 2 0,0-1-10,1 4 3,-1 2-2,2-1-27,-2 1-80,11 3-83,-19 3-79,19-3-125,-15 4-153,15-4-112,-12 8-140,12-8-645,0 0-1046</inkml:trace>
  <inkml:trace contextRef="#ctx0" brushRef="#br1" timeOffset="-110249.901">3646 8739 621,'0'0'830,"0"0"-131,11-1-80,-11 1-97,0 0-84,0 0-67,0 0-34,14 4-56,-14-4-44,10 11-41,-4-5-30,3 0-12,-2 2-21,0 1-21,1 1-16,2-1-5,-1 1 7,-1-1-39,1 2 13,-2-2-35,0-1 15,-1 1-32,0-1 12,-6-8-19,11 12 18,-11-12-25,6 12 29,-6-12-19,5 8 38,-5-8-23,0 0 26,0 0-10,2 12 20,-2-12-18,0 0 17,0 0-14,0 0 19,-16-3 21,16 3-20,-10-9-4,4 1 6,1 0 7,-1-4-8,3-3 1,-3-1-9,2-2 0,0-3 2,2 0 8,1 1-12,2-4-5,2 1 14,3-1-8,2 2-1,1 1 6,5-2-10,1 3-1,4 2-47,-1 5-11,3 1 0,2 4 0,-1 3 0,2 3 0,-1 2 0,2 2 0,1 3 0,-3 3 0,2 4 0,-2 0 0,0 2 0,-6-1 0,-2 1 0,-1 2 0,-1 1 0,-4 1 0,-1 1 0,-3-4 0,0 3 0,-4-1 0,-1 1-139,-4 3-465,-1-1-238,-1 2-327,-2-3-550,1 0-1398</inkml:trace>
  <inkml:trace contextRef="#ctx0" brushRef="#br1" timeOffset="-109421.749">5067 8528 501,'9'-7'772,"-9"7"-142,8-7-42,-8 7-71,9-7-25,-9 7-70,5-8-29,-5 8-59,4-9-47,-4 9-40,0 0-43,-3-9-21,3 9-19,0 0-29,-16-4-14,16 4-25,-17 3-19,7-1-10,-2 3-16,0 1-8,-4 0-34,3 5 17,-2-2-25,0 4 20,1 0-21,1 0 23,1 1-28,2 0 19,3 0-18,0-1 18,2 0-25,1-1 25,3-1-22,1-11 21,5 22-21,0-11 20,3 0-21,1-2 24,4-1-24,-1-1 22,4 0-23,-1 0 25,3-2-26,2 0 25,1 1-25,0 0 19,-1-3-18,-1 2 23,-1-1-25,-2 2 25,0-1-26,-3-1 24,-1 1-21,-3-1 26,-9-4-21,13 10 24,-13-10-1,4 12 21,-4-12-9,-3 10 15,3-10-26,-10 14 20,1-9-29,-2 2 15,-1 0-23,-3-1 17,-2 0-5,-3 2 0,0-5 9,-3 4-12,1-2-19,1-1 17,-2 0-16,3-1 16,-2 0-17,1-3 19,0 0-21,0 0 18,2-2-23,1 0-11,0-4-64,3 2-41,0-3-95,4-1-123,4 0-152,3-1-115,4 9-916,0-17-1165</inkml:trace>
  <inkml:trace contextRef="#ctx0" brushRef="#br1" timeOffset="-109139.742">5446 8489 102,'7'-7'1071,"-7"7"-246,7-12-85,-7 12-56,2-11-58,-2 11-80,0 0-75,-1-13-3,1 13-104,0 0-10,0 0-106,0 0 33,0 0-28,0 0 11,0 0-26,-7 13-7,9-2-27,-1 1-25,2 3-137,1-1-42,-1 6 0,1-3 0,1 6 0,2-1 0,-2 3 0,0 0 0,1-2 0,-1 4 0,2-4 0,-3 0 0,-1-1 0,3 2 0,-4-4 0,1-1 0,1-3-236,-3 1-103,0-3-54,-2-1-47,1-1-69,-1-2-59,-2-1-27,3-9-51,-6 17-122,6-17-392,-11 12-776</inkml:trace>
  <inkml:trace contextRef="#ctx0" brushRef="#br1" timeOffset="-108284.035">5343 8893 148,'-7'-7'700,"0"0"-137,7 7-106,-7-14-74,7 14-74,-2-13-44,2 13-51,9-15-25,-1 9-39,2-2-17,4-1-8,4 1-24,4 1-3,2-2-11,5 1 1,2 2-14,1-2-12,0 3-15,1-2-9,-1 2-4,0-2 21,1 2-7,-1 2-4,-3-2-14,-4 0 6,1 1 10,-7 1 18,0-1 41,-3 0-1,-1 0 39,-4 2-15,1-1 16,-3-1-28,-9 4 6,11-8-27,-11 8 12,0 0-21,0 0 29,0 0-4,-6-8-11,6 8-7,-14 4-5,14-4-7,-21 7-3,8-2 8,-1 2-8,0 2-7,-2 1-8,0 2-14,0 2-5,2-1-9,0-1-6,2 1-5,2-2-7,1 1-5,3 0 31,0-3-44,3 2 3,3-11 2,-2 14-2,2-14 2,7 12-5,-7-12 2,11 10-3,-11-10-5,19 4-14,-19-4-10,23 1-11,-10-2-10,-1-1-2,4-3-13,-2 1-17,2-2 34,-2 0-15,0-1 27,-1-2-14,-1 0 27,0 0-12,-2-3 36,2 0-27,-5-1 28,1 1-22,1 0 38,-4 3-3,-1 0 32,1 1-13,-5 8 20,5-15-8,-5 15-15,4-10 0,-4 10-1,0 0 15,0 0 13,0 0-9,0 0 0,0 0 4,0 12-10,0-12-8,0 15-5,0-15-5,0 15-2,0-15-9,1 20-2,-1-20-1,3 18-5,-3-18 13,2 20-18,-2-20-5,4 17-25,-4-17-24,5 12-29,-5-12-45,8 10-54,-8-10-18,9 7-50,-9-7-26,14 3-38,-14-3 3,17 2-8,-17-2-5,17-5 2,-6 1 22,0 0-3,2-4 32,0 0-21,-1-2 41,4-2 29,-3-1 76,1-3 25,3-1 67,1-2-22,-4-3 79,2 2 20,-2-2 51,-4 1 35,3 2 11,-4 1 41,-1-1 6,-1 1-8,-3 2 57,0-1 8,-2 3 19,-2 2 23,0-3 0,0 3-7,-2 1-14,-1 0 5,1 1-17,-2 2-8,-2 0-11,2-2 4,4 10-15,-9-10-54,9 10 22,-11-4-36,11 4 67,-10 4-60,10-4 34,-9 13-44,4-4 23,1 5-52,2 1 12,-3 1-49,2 2-10,1 1-11,0 2-5,1 0-9,0 0-1,1-2-5,0 1-6,1-1-1,0 2-3,2-3-3,-1 2-2,1-2-1,2-2 25,-1 0-36,1-1 31,-1-1-35,1-2 29,0 0-32,3-3 28,-3 2-41,1-5 33,1 1-69,0-1 22,2-1-65,-9-5-18,18 7-6,-6-6-34,-12-1-12,18 1-13,-18-1-39,19-1 2,-19 1-44,19-6-50,-9 4-66,-1-4-42,-1 0-41,3-2-86,-3-1-182,1-1-319,-2-2-668</inkml:trace>
  <inkml:trace contextRef="#ctx0" brushRef="#br1" timeOffset="-108069.471">5987 8703 208,'-9'5'849,"9"-5"-235,-7 9-127,7-9-76,0 0-59,0 0-63,10 7-44,-10-7-37,18 0-34,-5-2-42,0 0-29,4-1-22,1 0-20,1-3-13,4 2-62,-1-1-51,2 1-98,1-1-87,2 2-155,-1-1-644,1-1-666</inkml:trace>
  <inkml:trace contextRef="#ctx0" brushRef="#br1" timeOffset="-107353.872">6696 8743 717,'0'0'585,"0"0"-101,0 0-45,0 0-64,0 0-52,0 0-49,0 0-4,0 0-21,12-4-25,-12 4-11,8-6-29,-8 6-21,10-9-30,-10 9 7,8-12-42,-8 12 29,9-10-31,-9 10 34,6-9-24,-6 9 20,8-11-31,-8 11-3,0 0-7,2-13-20,-2 13-13,0 0-2,-6-8-12,6 8-4,0 0-5,-12-2-9,12 2-1,-11 2 0,1 1 1,10-3 6,-17 10-15,8-3 29,-1 5-8,0-3-3,2 1-24,-2 2 19,3 0-3,1 3-28,-1-2 25,3 0-3,-2 0-5,5-1 0,0 0-2,1 0-2,1-1 1,2 0-3,3-2 3,-1 0-2,4-1-6,1 1 4,2-3 0,1-1-5,0 1-4,2-3 0,0 0 5,0-3 7,2 0-3,0 0-2,2 0 1,0-3-21,1 0 24,3-3-22,-1 2 24,-1-3-21,-1-1 25,0 0-24,0-1 23,-1-1-21,-1-2 22,0 0-22,-1-1 23,-3-4-20,2 3 26,-5-3 16,1 0 14,-2-3-1,-2 1 0,-1 0-4,-3 2 9,0-1 8,-2 2-13,0 0 34,-4-1-66,-1 2 44,-2 0-52,1 2 18,-3 0-28,0 1 45,-3 2-52,-1 0 35,1 2-42,-3 2 41,2 3-45,-2 1 44,2 0-38,-2 4 39,0 0-42,1 1 3,0 2-2,0 3 3,3 0 5,-1 2 0,4 2 9,2-2-4,4 4-17,1-1-20,3 1-39,2 1-58,4 4-11,-1-2-37,3 0 20,1 0 2,-2 0 46,2-1 11,-1-1 38,-3-3-2,1 1 37,-3-2 19,1 0 56,-3-2 15,3 0 42,-4-1-2,-1 1 37,1-1 4,-4-8-1,4 13-10,-4-13-5,1 13-18,-1-13-13,-2 12-17,2-12-11,-8 10-15,8-10-8,-14 9-9,14-9-10,-17 7-11,6-5-61,11-2-71,-22 1-106,8-1-79,1-1-173,0 1-167,1-1-287,0-1-384,1-3-922</inkml:trace>
  <inkml:trace contextRef="#ctx0" brushRef="#br1" timeOffset="-104979.618">7930 8714 105,'0'0'572,"0"0"-112,-14 0-58,14 0-8,0 0 1,-16 0-40,16 0 1,0 0 8,-16-2-31,16 2 17,0 0-12,-17-1-23,17 1-13,0 0-16,-14 0-7,14 0-13,0 0 39,-13-1-69,13 1 25,0 0-57,0 0 20,0 0-11,0 0 63,0 0-26,0 0 1,8 6-152,-8-6-99,24 1 0,-7-1 0,3 0 0,1 0 0,2 0 0,1 0 0,3 0 0,0 0 0,-6 0 0,4-1 0,-2 1 0,0 0 0,-2-1 0,-1 1 0,0 0 0,-1 0 0,-4 0 0,0-1 0,-1 1 0,-2 0 0,-12 0 0,21 0 0,-21 0 0,15 0 0,-15 0 0,14-2 0,-14 2 0,10-2 0,-10 2-282,8-5-73,-8 5-19,0 0 16,0 0 13,4-10-29,-4 10 17,0 0 3,-2-14 34,2 14 4,-6-11 49,6 11 16,-5-10 60,0 2 23,5 8 49,-9-13 12,2 6 47,1-2 28,1 1 28,-3 1 56,1 0 55,-1-1 26,-2 1 52,4-2 18,-3 3-5,1-1 22,2 0 12,-2 2 13,0-2-8,8 7 25,-11-9-15,11 9 8,-11-8-56,11 8 16,-8-7-38,8 7 24,-7-6-22,7 6-13,0 0 25,0 0 13,0 0 2,0 0-10,0 0-72,7 11-124,1-6 0,3 2 0,0 0 0,3 2 0,-1-2 0,5 3 0,-3-2 0,5 3 0,-1-1 0,-1-1 0,1 2 0,-1-1 0,2 0 0,-1-1 0,-2 2 0,1-2 0,-4 0 0,0-2 0,-3 1 0,1-3 0,-3 0 0,-1-1 0,-1 3 0,-7-7 0,12 8 0,-12-8 0,5 10 0,-5-10 0,-3 11 0,-2-3 0,-4-1 0,0 3 0,-5 2 0,-2 0 0,0 1 0,-6 2 0,1 2 0,-1 0 0,0 0 0,-1 2 0,-1-1 0,1 1 0,1-2 0,1 3 0,0-2 0,2 2 0,1-1-838,5-2-452,1-2-621,4-3-1640</inkml:trace>
  <inkml:trace contextRef="#ctx0" brushRef="#br2" timeOffset="-64606.597">9579 8385 637,'0'0'684,"0"0"-7,0 0-10,3-15-44,-3 15-20,0 0-7,0 0-88,1-12 15,-1 12-45,0 0-33,0 0-44,5-7-18,-5 7-16,0 0-20,0 0-95,12 7-252,-7 0 0,1 4 0,1 3 0,-2 1 0,3 4 0,-2 3 0,0 3 0,1 3 0,-3-1 0,1 1 0,-3-1 0,2-2 0,0 1 0,-2 1 0,0-3 0,0 0 0,-1-5 0,1 1 0,0-1 0,0-2 0,-1 0 0,0-5 0,0 1 0,1-2 0,-2-11 0,1 18 0,-1-18 0,3 9 0,-3-9-592,0 0-240,0 0-82,0 0-933,0 0-1558</inkml:trace>
  <inkml:trace contextRef="#ctx0" brushRef="#br2" timeOffset="-63698.949">9257 8421 923,'-16'-5'784,"3"0"-89,3 1-80,-2-1-47,12 5-51,-15-5-83,15 5-61,-11-7-63,11 7 6,0 0-71,0 0-9,8-9-65,-8 9 21,24-3-82,-5 1 32,7 0-69,4 1 28,7 1-61,3-2 44,2 1-72,0 0 47,2 1-60,-1-1 42,-2-1-50,1 0 40,-4 2-53,-1-3 42,0 0-49,-2 2 43,-7-4-47,0 2 46,-5 1-39,-1-1 54,-3 1-52,-4-3 49,2 3-48,-6-1 53,0 0-47,-11 3 46,16-6-51,-16 6 47,9-3-44,-9 3 56,0 0-40,0 0 30,0 0-32,0 0 35,0 0 15,5 7 42,-5-7-12,-4 20 5,2-9-23,1 7-7,-2 1 10,-1 3-42,1 3 36,1 3-8,1-1 39,-1 0-53,0 1 22,2-1-37,-2 0 20,2-1-33,2-2 27,-1 1-33,2-7 26,0 0-30,0-2 26,2 0-27,0-4 21,3-1-27,-2-2 29,1-2-40,0-1 17,-7-6-45,18 5 30,-18-5-40,17-2 26,-6-2-25,-2-2 53,2-3-45,-1-1 73,-1-2-82,-2-1 66,2-1-41,-2 1 43,-1 1-36,-1 1 55,0-1-53,-5 12 43,8-16-49,-8 16 46,5-10-46,-5 10 57,0 0-48,0 0 40,0 0-39,0 0 49,8 9-45,-8-9 45,1 17-44,-1-17 45,1 19-44,-1-19 39,4 20-46,-2-9 49,0-3-35,2 3 31,2-2-42,1 0 46,-1-1-41,3-2 40,1 1-42,0-2 37,2-2-50,2-1 45,-1 0-76,1-2 50,3-2-52,-1-3 35,-1 1-62,3-4 16,0 1 18,0-4-1,-1 0 13,-2-3 8,0 4 6,-3 0 0,-1 1 19,-1 1 48,-3 1-52,-1 2 3,-6 5 5,9-8 44,-9 8-49,0 0 11,0 0 10,0 0 3,0 0 1,3 13-3,-3-13-8,-5 12 10,5-12-4,-3 14 1,3-14-2,-2 15-2,2-15 2,0 17 12,0-17 19,2 12-39,-2-12 36,8 13-42,-8-13 46,9 11-50,-9-11 46,13 8-49,-13-8 43,15 5-49,-15-5-2,17 1 7,-17-1 8,20-1 54,-20 1-57,20-3 54,-9-2-54,-2 3 51,1-3-56,-3 0 60,2-1-29,-2-2 55,2 0-50,-4 1 48,0-4-35,0 1 45,-2 0-23,-1 0 41,-2 10-51,0-19 30,0 19-50,-4-19 21,1 9-38,-4 3 29,2-1-36,-4 3 26,0 0-37,0 1 30,-1 1-41,10 3-2,-23-2-91,23 2-39,-24 1-129,12 0-81,1 2-114,0 0-125,2 1-99,1 1-236,8-5-403,-13 8-943</inkml:trace>
  <inkml:trace contextRef="#ctx0" brushRef="#br2" timeOffset="-63303.125">11169 8631 950,'8'-8'785,"-3"0"-55,-5 8-96,5-12-62,-5 12-62,-5-14-40,0 7-69,-1-1-14,-2 3-80,-2 0 14,-1-1-111,0 2 0,-1 0-87,-1 2 28,-1 1-80,3 1 28,-2 1-57,0-1 36,2 5-61,2-1 42,-1 0-56,2 2 43,1 1-56,2 0 49,0 1-55,5-8 52,-2 17-53,2-17 50,5 19-53,2-9 51,1 2-54,1 0 54,4-2-46,1 2 43,1 0-54,2-1 53,-1 0-53,1-1 52,-2 1-53,0-3 53,-1 1-42,-3-1 32,2 1-48,-4-3 42,-1 0-28,-1 1 60,-7-7-54,9 10 72,-9-10-35,3 11 28,-3-11-15,-4 8 22,4-8-30,-14 8 22,5-3-36,-3-4 21,0 2-30,-5-1 25,-1-1-25,-2 1 10,-1-2-36,-1 0 37,1 0-69,-2 0 0,3 0-99,-1 0-40,2-2-84,1 1-69,3 0-112,2-2-114,13 3-136,-17-5-851,17 5-1195</inkml:trace>
  <inkml:trace contextRef="#ctx0" brushRef="#br2" timeOffset="-62977.729">11263 8736 743,'0'0'854,"17"-2"-100,-17 2-84,19-3-40,-6-1-73,-3 1-75,2 0-88,4-2-59,0 0-33,-1 1-79,1-4-34,0 2 17,1 0-70,-2 0 30,-2 1-83,1-2 35,-1 2-63,-1-2 38,-3 1-63,-1 2 52,2-3-65,-10 7 47,8-10-63,-8 10 46,5-10-59,-5 10 39,-5-9-42,5 9 41,-10-7-49,10 7 53,-19-1-56,19 1 35,-25 1-38,12 1 50,-1 2-49,0 1 51,2 5-48,1-3 52,2 4-50,1-1 52,4 1-43,0 1 60,4-12-50,2 22 49,0-12-47,2 4 58,2-2-52,1 0 41,1 0-49,4-2 34,-3-1-38,2-1 46,1 0-51,-1-2 40,1 0-80,0-2-19,1-2-126,-4 1-102,5-3-137,-1 0-192,1 0-174,-1-3-779,1 2-1231</inkml:trace>
  <inkml:trace contextRef="#ctx0" brushRef="#br2" timeOffset="-62445.755">12443 8519 777,'4'-15'938,"-4"15"-120,0-11-79,0 11-64,0 0-46,5-13-150,-5 13-29,0 0-100,0 0 59,0 0-4,0 0-27,8 10 11,-2 1-36,-4 3 15,2 3-334,3 5-34,-1 0 0,-1 8 0,4 1 0,-4 1 0,3 2 0,-3 5 0,4 1 0,-2 1 0,-1-2 0,1 2 0,-3-7 0,4-1 0,-4 1 0,0-2 0,1 1 0,-3-3 0,0-3 0,0-1 0,0-3 0,-1-2 0,1-2 0,-2-2 0,3-5 0,-3 3-243,0-15-432,0 19-112,0-19-156,2 10-808,-2-10-1440</inkml:trace>
  <inkml:trace contextRef="#ctx0" brushRef="#br2" timeOffset="-62148.152">12515 8661 632,'-11'-14'904,"4"-5"-173,-3 2-83,4 3-73,0 0-45,3 0-56,-1-1-86,2 4-32,2 11-62,4-22 14,2 15-69,3-1 24,5 1-21,4 5-18,0-1-14,5 3-18,1 3-54,3 1 16,-2 3-60,0 0 19,0 4-46,-3-2 22,0 1-47,-4 2 22,-5 0-40,-1-2 31,-3 2-41,-3 0 41,-3-2-47,-5 0 29,-1 2-34,-1-2 21,-5 2-26,-2-3 4,-3 3-2,-4 0 0,0-3-32,-2-1-32,2 1-70,0-1 5,0-3-91,1 2-59,0-4-69,2 1-86,1 0-148,3 0-107,-1-2-233,12-2-464,-13 0-985</inkml:trace>
  <inkml:trace contextRef="#ctx0" brushRef="#br2" timeOffset="-61602.155">12738 8632 741,'0'0'957,"4"-11"-135,-4 11-94,9-12-56,-3 6-62,4 0-53,1 0-107,4 1-15,3 1-78,3-1 3,-1 3-66,4 2-24,2 2-77,0 3-10,-3 1-63,-1-1 6,-1 5-54,-1-2 10,-3 3-38,-2-1-8,-3 2-11,-3-1 16,1-1-61,-4 1 7,-1-1-53,-3-1 10,-2-9-62,0 16 25,0-16-56,-2 14 6,2-14-14,-5 13-4,5-13-3,0 0-4,-8 8-15,8-8 31,0 0-4,0 0 34,-5-8-10,5 8 39,3-14 0,-1 4 35,4-4-3,-3 1 34,5-1-17,-4 1 30,4 0 10,-2-2 22,-1 6 12,-1 0-2,1 1-4,-5 8 3,11-9 21,-11 9-10,11-3-1,-11 3 4,11 6-6,-11-6-3,14 11-9,-10-2-5,3-2-3,-1 1-2,2 1-4,-1-2-3,1 2 6,-1-1-22,2-2 25,0 1-2,2-1-1,1 0-3,-1-4-1,1 1-1,1-3-4,0 0 1,3-1 41,-1-1 6,4-3 1,-3 2 18,-1-3 3,1-1-1,-1-2 4,-1 1 50,-3-2-50,0-2 47,-1-1-53,-2 0 33,-3 0-42,-1 0 41,-2 2-16,-2-1-17,-2 0-16,-2 2-8,-3 0-10,-1 0-7,-4 3-3,-1-1-20,-3 4 1,2 2-34,-4 0 7,1 2-96,-2 2-25,1 2-120,-2 2-96,-2 1-140,1 3-152,4-1-186,3 1-681,1-3-1148</inkml:trace>
  <inkml:trace contextRef="#ctx0" brushRef="#br2" timeOffset="-61105.066">13690 8449 852,'4'-17'908,"-2"5"-140,1-1-81,-3 1-41,2 0-75,-2 0-116,0 12-65,2-20-68,-2 20-52,0-14-61,0 14-46,0 0-43,0-11-21,0 11-15,0 0 17,5 10-42,-5-10 41,1 22-63,1-6 40,0 2-59,-2 1 42,2 2-56,0 0-5,-2-2 4,0 2 20,2 0-25,-2-3 3,2 2-1,-4-2 1,2 0 0,0-2-4,0-2 0,-2-1 6,2-1-1,0-12 2,0 18 0,0-18-1,2 13 7,-2-13-15,0 0 6,3 9-5,-3-9-2,0 0 1,10-5 1,-10 5-1,14-13-1,-7 8-1,4-4-4,3 0-8,3-1 7,2 1-3,1 1 10,0 1-2,4 2-5,0 1 7,-2 1-2,0 1 4,-1 4 2,3 1 2,-1 1-7,-3 1 5,-2 1 1,-3 1 10,-1 0 3,-1 2 3,-3 1 10,-4-2 16,-1 1-3,-5-9 3,2 17 26,-6-8 37,-3 1-25,-1 0 24,-4-1-42,-1-1 18,-6 1-51,1-1 33,-2 1-50,-3-4 36,-1 1-44,1-2 29,5 0-52,-2 0 47,2-2-88,0 0-5,2-2-111,5 0-78,-2-2-107,13 2-124,-18-6-169,18 6-139,-5-9-772,5 9-1207</inkml:trace>
  <inkml:trace contextRef="#ctx0" brushRef="#br2" timeOffset="-60870.693">14178 8393 430,'6'-12'1002,"-3"2"-139,2 3-80,-5 7-41,4-15-73,-4 15-82,2-12-148,-2 12-25,0 0-92,4-9 41,-4 9-64,0 0 21,-1 11-62,1-11-15,0 18-30,1-6-62,0 5-58,1-1-93,-2 2 0,4 0 0,0 0 0,-2-1 0,1 3 0,2-2 0,-2 2 0,1-3 0,0 4 0,0-4-155,1 0-188,-1-2-90,2-1-90,-2 1-134,2-1-114,-1-1-907,1-1-1352</inkml:trace>
  <inkml:trace contextRef="#ctx0" brushRef="#br2" timeOffset="-60048.538">14301 8746 494,'0'0'860,"9"-7"-136,1 2-82,-1-2-104,4 2-22,1-3-85,0-1-26,5-1-43,-1 1-32,0-1-34,-2-2-21,2 0-36,-1 0-39,-3 0 36,0-1-69,-1 4 16,-2-1-47,-2 0 33,-2 0-54,-2 3 16,-5 7-64,5-15 18,-5 15-50,-3-11 25,3 11-41,-10-6 29,10 6-45,-14 0 37,4 3-38,-1 2 41,-1 2-38,1 1 39,1 3-37,-1 0 28,-1 0-39,5 2 40,-1 1-38,2 1 27,0-3-51,4 2-18,2-14-85,1 22 13,2-10-86,1-2-28,4 1-10,0-2-32,1 0 13,0-2-23,5-1-22,-2 0 0,0-5-17,1 1 4,1-2 5,-1 0 33,0-2 40,0 1 47,0-6 59,1 0 45,-2 1 66,1-3 61,-3-3 67,-1 2 49,1-2 42,-1 3 34,-1-3-38,-1 3 27,1 0-5,-2 1-22,1 0-28,-1 3-24,-6 5-11,14-8-12,-14 8-12,11 1-9,-11-1 8,13 7-5,-6-2-4,-2 3-14,-1 0 0,1 2-8,-1 0-3,0 1-11,0 2-11,-2-3-11,1 2-3,-3-12-11,1 22-1,-1-22-4,0 17-7,0-17 0,0 16 1,0-16 6,0 13 1,0-13-6,0 0-1,2 9-1,-2-9-2,0 0-3,0 0-1,0 0-4,0 0 1,4-12 1,-4 12-1,6-18 14,-5 8 2,3-1 2,3-1 4,-2 0 10,2 0 30,-1 0-68,2-1 6,1 4 45,-1 0-56,1 2 56,2 1-55,-2 2 47,0 1-52,3 1 56,-12 2-42,21 1 42,-21-1-55,19 6 48,-8-2-45,-1 2 50,-4-1-51,4 1 43,-3 0-47,0 0 41,-2 2-40,-5-8 28,9 12-17,-9-12 15,4 10-23,-4-10 41,0 0-39,4 12 37,-4-12-45,0 0 45,0 0-46,0 0 54,0 0-56,-6 7 33,6-7-48,0 0 45,-4-12-50,4 12 34,-1-14-27,2 4 49,0-2-47,2-2 41,2 0-33,2-2 40,2 0-24,3-1 46,2 3-26,0-1 44,5 4 29,-1 0 3,3 3 22,0 1 15,0 7 37,0-3-152,1 4-13,1 4 0,-1 0 0,-2 2 0,1 4 0,-5-1 0,-2 5 0,-2 0 0,-4 2 0,-2-1 0,-4 1 0,-3 1 0,-4-2 0,-2 4 0,-1 1 0,-3-3 0,-5 1 0,-2 2-856,-7 4-409,4-6-649,-3 0-1641</inkml:trace>
  <inkml:trace contextRef="#ctx0" brushRef="#br2" timeOffset="-58822.129">1762 9671 304,'0'0'820,"2"-10"-110,-2 10-55,5-12-56,-5 12-59,2-13-29,-2 13-48,-2-15-42,2 15-31,-3-14-67,3 14-45,-8-14-33,8 14-39,-14-11-54,5 7-11,-1 2-39,-4 2 8,-1 0-22,-2 2-7,0 2-27,-6 2 6,4 1-30,0 3 10,-2 0-22,1 0 6,3 2-11,-2 2 10,6-2-30,-1 1 18,3-1-5,3-1-15,0 1 0,3-3 6,4 2 4,1-11-2,3 19 0,3-9 2,3-1 0,4 1 4,3-2-6,5 3 8,2-5-8,2 3 2,3-2-1,2 1-3,0-1 4,1 1-8,-4-2 5,-2 0 6,-1 0-10,-3-1-4,2 2 10,-8-2-15,2 0 10,-4 0 2,-2 1 7,-3 0-2,-8-6 30,8 11-25,-8-11 23,-3 13-8,-2-6 18,-1-2-7,-7 2 17,-1 1-10,-3-3 7,-3 2-12,-6-3 1,1-1-10,-2-1 0,-4 1-8,4-3 0,-1 0-3,0-2-4,0 1-3,0-3 1,1 1-10,4-2 1,-3 1-16,5-1-40,-1-2-39,5 2-50,2 2-53,4-1-75,0-1-55,5 0-69,6 5-77,-6-10-96,6 10-67,7-10-203,0 2-368,4 1-818</inkml:trace>
  <inkml:trace contextRef="#ctx0" brushRef="#br2" timeOffset="-58539.081">2061 9632 989,'6'-10'852,"1"3"-94,-7 7-93,8-15-30,-8 15-59,4-13-50,-4 13-18,4-11-70,-4 11-46,4-10-69,-4 10-59,0 0-50,1-10-47,-1 10-31,0 0-2,0 0 30,0 0 12,4 15-21,-4-15-36,0 23-119,0-10 0,0 4 0,-1 1 0,-2 1 0,3 0 0,0 0 0,-1 1 0,-2 1 0,2 0 0,0 2 0,-2-1 0,2-2 0,-2-2 0,3 2 0,-1-3 0,0 0 0,-2-3 0,3-1-33,0-1-295,0-12-73,-1 22-72,1-22-38,0 16-127,0-16-111,-4 12-853,4-12-1253</inkml:trace>
  <inkml:trace contextRef="#ctx0" brushRef="#br2" timeOffset="-57739.091">1892 9939 519,'-6'-5'777,"6"5"-175,0 0-60,-6-10-113,6 10-47,0 0-85,11-12-14,-2 7-77,3 0-5,5-2-69,2-1-8,5 2-52,7-2 16,0-1-53,2 2 6,0-1-48,2-1 0,2 4-50,5-7 45,-1 3-46,0-1 22,-8 2-16,0-1 34,-2 3-8,-2-3 22,-5 3-17,-3 0 27,-4 1 15,-1 0 39,-2 0-3,-3 0 46,-2 2-21,-9 3 19,10-6-14,-10 6 42,0 0-13,0 0 26,-8-8-16,8 8 1,-13 3 17,3-1-8,-1 3 5,-1 0-6,-1 2 2,-1 2-5,1 1-13,-2 1-11,4 0-10,-2 1-25,3-2-8,1 0-19,1 3 8,-1-4-31,4 0 2,1 2-6,4-11 1,-4 16-8,4-16 8,3 12-2,-3-12-6,9 7-1,-9-7-2,16 5-2,-16-5 2,20-1-9,-8-1 2,0-1-16,-1-1 9,2 0-6,-1-1 7,0-3-10,0-1 10,-1 1-9,-2-1 6,-1-1 3,0 1 6,-2-1-4,-1 2 9,-5 8-3,8-16 13,-8 16 11,4-10-5,-4 10-10,4-9-11,-4 9 8,0 0-2,0 0 4,0 0 6,0 0-5,-4 11 6,4-11-8,-4 13 0,4-13-3,-3 12-4,3-12 11,0 16-10,0-16 0,3 17-5,-3-17-29,6 17-37,-6-17-4,12 13-68,-6-6-16,3-3-68,0 1-28,2-2-40,1-3-29,3 1-32,-1-1-30,4-1-11,0-2-13,4-4-44,-2 0 17,1 0-8,0-2 43,1-4 130,-4 1 37,0 0 174,-3-2 82,2-3 72,-5 1 73,0-2 27,-4 3 32,0-4 32,-5 2 78,2 2-31,-2-1 13,-3 1-19,0 0 11,-1 2-13,-2-1 8,-1 0-12,2 3-20,-2 0-20,1 2-15,3 9-44,-6-17-40,6 17-19,-5-8-5,5 8 16,0 0-7,0 0 20,-15 6-19,15-6-21,-6 16 0,3-4-16,0 4-8,0 0-2,2 2-13,-1 0-6,0 1-66,1 1-12,0 1 0,-2-1 0,3 2 0,0-3 0,0 1 0,3-1 0,-2 1 0,2-2 0,-2-2 0,1 1 0,2-2 0,0-2 0,0-1 0,0-1 0,2-2 0,1-1 0,-1-2 0,2-1-117,-8-5-65,16 6-55,-16-6-22,17 1-87,-17-1-17,19-4-74,-19 4-117,20-8-43,-11 0-103,2-1-698,-4-1-1002</inkml:trace>
  <inkml:trace contextRef="#ctx0" brushRef="#br2" timeOffset="-57551.591">2732 9789 376,'-16'4'836,"5"-1"-191,2 1-59,9-4-125,-16 3-41,16-3-81,0 0-30,-7 5-32,7-5-58,0 0-48,10 2-31,-10-2-46,20-2-1,-7 2-18,4-2-28,1-1-57,1 0-78,1-1-122,2-1-105,0 1-105,1 0-158,1-3-505,0 2-700</inkml:trace>
  <inkml:trace contextRef="#ctx0" brushRef="#br2" timeOffset="-56888.927">3239 9815 780,'0'0'713,"0"0"-84,2 11-76,-2-11-72,0 0-33,0 0-91,12 5-19,-12-5-68,0 0-12,18-4-53,-18 4-7,16-5-40,-4 1-21,-3 0-23,0-2-18,1 1-14,-1 1-6,0-3 1,-1 1-5,-8 6-4,14-11 1,-14 11-4,9-10-3,-9 10-4,5-8-13,-5 8-9,0 0-9,-4-9-5,4 9-4,0 0 24,-17 1-34,17-1 19,-19 6-20,9-1 21,-3 1-25,2 0 19,-3 3-15,2-1 20,0 3-9,0-2-1,1 2-13,2 1 20,-1 0-4,4-1-21,1 0 16,1-1-17,1 1 16,2 0-12,1-11 13,4 19-20,-4-19 20,8 19-17,-1-13 15,2 2-15,3-2 12,-1 1-15,5-2 15,-2-1-18,2 0 18,1-2-19,3-2 15,-1 0-16,1-1 19,1-3-21,4 1 21,-2-3-4,0 0 1,0-2-2,0-1-15,0 0 12,-4-2-11,1 0 11,1-2-4,-5-1 9,2 0-1,-2-1 6,-1-1-8,-2-2 28,-1 1 1,-3 0 10,-2 0 44,-1 2-45,0 1 2,-3 0 3,-2-1-3,-1 3-11,-2 2-6,-3-1-14,-2 3 4,0 1-16,-2 0 7,-1 4-6,-2-1-6,12 4 7,-19-1-2,19 1-3,-18 3 1,9 2 1,9-5-7,-10 12 5,6-4-5,4-8-1,-3 17-5,6-6 0,0-1-8,3 4-3,0-2-6,3 2-6,0-1-12,0 1 17,1-1 3,-1 1 8,-1-1 5,1-2 2,-3 4 1,1-3 4,-3-2 7,-1 2 35,0-3 27,-3-9 14,3 18 8,-3-18-5,-4 16 1,-1-7-15,-2-3-12,-2 4-9,-2-3-6,-2 0-11,-2-2-11,-1 2-57,-2-4-19,0 1-121,-2-4-48,-2 3-120,2-6-109,-3 3-200,-4-1-282,0-4-534,-4-3-1099</inkml:trace>
  <inkml:trace contextRef="#ctx0" brushRef="#br2" timeOffset="-42943.785">4998 9718 369,'-11'-9'833,"11"9"-167,-8-12-70,8 12-58,-4-15-60,2 6-28,2 9-62,-2-19-31,1 8-51,2 1-7,1-2-65,0-2-4,1 2-17,0-2-12,0-1-30,3 1-5,-3 1-24,4-1-5,-2 0-6,0 0-21,0 1-12,0 0 27,1-1-40,1 4 17,-3-1-46,0 1 40,-4 10-37,5-17 0,-5 17-7,4-15-8,-4 15 23,0-13-43,0 13 23,-4-10-43,4 10 33,-9-7-38,9 7 26,-16-3-35,6 6 5,0 1 0,-4 0-1,1 5 4,-3 0-1,-1 6-3,-1 1-3,3 6 5,-1 1-1,3 0 3,1 5 2,3-1 3,1 2-6,2-2-2,1-1 34,3 1-35,1-3 32,2 1-35,1-1 31,0 3-37,3-3 38,0 5-34,2 0 32,-1-4-33,1-3 32,-1 3-35,0-3 36,-1 0-68,1-2-19,-1-3-86,0 0-57,-1-3-72,-2 2-71,1-4-91,-3-12-133,0 22-88,0-22-123,-4 18-627,-1-11-1020</inkml:trace>
  <inkml:trace contextRef="#ctx0" brushRef="#br2" timeOffset="-42546.499">4582 10052 734,'0'0'649,"-3"-12"-113,3 12-33,8-14-59,1 4-34,6 0-28,2-2-27,7-2-24,3-1-55,0 1-46,7-1-41,1 1-26,2-1-33,-8 6-50,3-1 9,-4 3-39,-3 0 10,-1 3-29,-3 2 14,-1 2-27,-1 1 17,-3 3-8,-1-1-4,-3 4-1,1 0 0,-3 2-1,0 0-2,-2 2-23,0 1 19,-2-2-3,2 0-20,-3 0 25,1-1-20,0 1 21,0-3-18,4 0 32,0 3-10,1-5 29,1 0-28,1-3 22,1 1 3,0-3-4,1 0-1,2-3-2,0-2 3,-2 3-5,2-3 34,-3-2 13,-2 0 46,0-1-44,-3 2 43,-1-2-49,-3-2 32,-1 1-54,-4 9 51,-3-18-63,-2 8 32,-4 0-33,-1 2 4,-5-1-38,-2 3 27,-3 0-40,-3 2 29,-1 2-38,3 0 23,-2 2-30,-3 2 8,3 0-95,-2 3-1,2 0-104,0 4-92,3-2-67,1 3-167,0 0-104,5 2-161,1-4-621,4 2-1025</inkml:trace>
  <inkml:trace contextRef="#ctx0" brushRef="#br2" timeOffset="-42234.019">5300 9968 395,'14'-4'941,"2"-2"-161,-1-1-85,1 4-73,0-4-81,1 2-56,0 1-83,2-1-54,-1 2-56,3 1-18,-1 2-89,-2-1-5,1 1-71,0 1 9,-2 2-52,-1 1 18,0 1-50,0 0 17,-3-1-34,0 3 34,-4-1-45,-1 1 35,-2 0-41,-1 1 0,-5-8 0,3 16 0,-3-16 0,-4 17 3,-2-9 4,0-1-5,0 0 20,6-7 37,-12 12 23,12-12 11,-10 8 60,10-8-37,0 0 35,-11 2-45,11-2 25,0 0-46,-3-10 12,3 10-35,8-17 14,-2 4-14,4-3-39,2-1 21,1 0-35,5-4 3,1 2-102,0-2-31,1 0-151,1 2-136,1-1-141,-1 6-206,5-1-322,4-4-457,4 0-1171</inkml:trace>
  <inkml:trace contextRef="#ctx0" brushRef="#br2" timeOffset="-41165.853">6624 9927 808,'0'0'830,"0"0"-95,-5-10-88,5 10-43,0 0-69,-7-10-75,7 10-64,0 0-23,-8-7-91,8 7-13,0 0-85,0 0 4,-15 3-68,15-3 38,-10 13-66,5-5 6,0 2-43,1 0 33,0 2-60,2-1-5,0 0-4,1 1-3,2-1-4,1 2-2,0-4 0,5 0-7,1-1 3,1 0 0,3-3 64,3-1-74,1-1 29,0-2-52,2-2-12,1-1 3,0-1 4,1 0 3,1-4 3,0 0 41,-2 0-41,1-3 44,-2 0-45,-1-2 24,-2 1-10,-1-1 42,-2 1-44,-3-1 4,-2 1 5,-1 2 3,-1 0 18,-5 9-19,7-13 0,-7 13-1,0 0-1,3-11 0,-3 11 43,0 0-54,0 0 48,0 0-47,0 0 45,-4 11-48,4-11 49,2 11-61,-2-11 59,6 11-48,-6-11 48,9 10-48,-3-3 52,3-3-54,0 0 47,1-1-48,3 0 40,-2 0-40,5-2 40,-3-1-39,3-1 42,-2-1-41,3 0 50,-1-2-52,1-1 51,-3 1-51,1-3 51,-2 0-48,1 0 50,-4-1-43,1-2 67,-4 1-44,2-3 3,-4 0 4,-2 0-2,-2 1 8,-1-1 0,-1 0-6,-3-1-1,-2-1-1,-4 1-13,-1 3 9,0-2-9,-4 1-2,0 5-1,-2-1-11,0 2-48,-1 3-45,-1 1-62,1 2-120,0 1-112,1 3-147,2 2-152,-3 1-869,5-1-1209</inkml:trace>
  <inkml:trace contextRef="#ctx0" brushRef="#br2" timeOffset="-40487.784">7337 9776 480,'-2'-12'823,"1"0"-129,1 0-28,-1-2-99,0 2-9,-2-3-74,2 4-48,0-1-56,-2 1-10,3 11-32,-2-21-43,2 21-53,-2-13-49,2 13-43,-2-10-39,2 10-14,0 0-11,-7 6 13,7-6 5,-5 21 34,2-6-56,-1 2 18,1 0-44,2 2 14,-2 1-47,3 1 33,-1 3-46,0-4 33,2 0-40,-1 1 30,2-3-36,1 0 30,3-2-39,-1 0 34,2-4-36,2 2 18,1-4-59,0 0 27,3-3-69,1-2 40,0-2-60,3-1 46,-3 0-49,1-4 54,2 0-38,1-1 50,-2-2-25,2-2 42,1-1-23,-2-3 41,1 0-26,-4 0 8,1-2 17,-2 1 2,0 0 4,-4 2 7,0 2 12,-3-1 13,2 2 2,-8 7-2,10-9-5,-10 9-1,0 0 3,8-5-4,-8 5 2,0 0 2,0 0 39,6 10-53,-6-10 44,5 9-54,-5-9 49,4 11-54,-4-11 54,6 11-58,-6-11 45,9 11-61,-9-11 17,15 11-54,-7-7-12,1-1-56,3 1-9,-1-1-19,3-3-24,0 1-24,3-1-31,0-1-20,2-2 4,-3-1 22,2-2 44,0-1 13,1-2 40,-2 0 27,-2-1 23,0-2 21,-3 0 33,-3 3 43,1 0 45,-2 1 41,-2 0 30,1 1 15,-7 7-21,10-10 8,-10 10-17,0 0 19,7-5-26,-7 5-6,0 0 9,0 0 27,3 12-12,-3-12-22,1 10-21,-1-10-12,2 14-15,-2-14-7,2 15-6,-2-15-7,3 14-10,-3-14 2,5 15-7,-5-15-2,6 11-9,-6-11-23,8 11-30,-8-11-36,8 9-37,-8-9-64,11 3-63,-11-3-41,0 0-79,18 0-56,-18 0-121,16-7-556,-8 2-722</inkml:trace>
  <inkml:trace contextRef="#ctx0" brushRef="#br2" timeOffset="-40222.164">7914 9672 800,'-14'5'689,"3"0"-79,2 0-48,-1-2-90,10-3-45,-14 7-77,14-7-14,-10 7-54,10-7-9,0 0-51,0 0 5,0 0-38,0 0 23,0 0-21,15 0-22,-15 0-22,13-7-18,-5 2 0,1 0-6,-1-1-15,-1 0-9,0-1-3,-2 0-16,0 0-10,-5 7-10,5-11-9,-5 11-10,3-11-5,-3 11-8,-4-10-8,4 10-5,-10-3-13,10 3-27,-17 0-35,17 0-37,-22 3-60,10 0-39,-2 1-104,-3 3-86,2-2-93,-3 4-117,4-1-172,0-1-558,2 0-928</inkml:trace>
  <inkml:trace contextRef="#ctx0" brushRef="#br2" timeOffset="-39467.985">8277 9852 337,'12'-5'687,"-1"0"-97,1-2-60,-2 2-10,0-3-47,-1 1-61,-1 0-30,0 0-55,-3-1-9,-5 8-53,11-12-10,-11 12-32,5-12-31,-5 12-20,4-11-24,-4 11-15,0 0-16,-6-9-10,6 9 6,0 0-13,-18 0-1,18 0-3,-17 8-8,7-4-11,1 4 37,-1 0-68,-2 2 41,3 2-65,0-1 45,0 2-60,2 1 47,0-2-56,2 0 50,1 3-62,2-4 54,1 1-58,1-12 50,2 20-70,2-10 15,1-2-74,2-1-12,1 0-61,1-2-67,4 2-16,2-3-31,1-3-63,-1 2 0,3-2-11,0-2-1,2 0-53,0-2 23,1-3-27,1 1 62,-3-3 24,2-3 22,-1 0 16,-2 0 76,-1-2 88,-2-3 167,-1-1 42,0-3 66,-1-4 21,-4 0 1,-2 0 26,-1 2 38,-1-1 11,-3 1 18,-2 2 14,0 0 18,0 1-9,-1 2 1,0 0-36,1 3 6,-3 1-45,2 1-11,1 12-56,-1-17-6,1 17-19,-4-9 38,4 9-19,0 0 11,0 0-24,-4 14-19,5-2 6,-1 0-11,0 5-10,3 1-15,-2 1 4,2 5 24,2-2-65,-2 2 41,1-1-63,0 1 42,0 1-53,0-2 46,0 0-63,0 1 58,-1-2-57,1-1 47,-1-3-54,-1-1 46,-1-2-42,2-3 38,-2-1-37,1-1 41,-2-10-40,2 17 48,-2-17-53,0 0 47,-2 15-36,2-15 45,0 0-64,0 0 41,-4-9-42,4 9 39,-2-16-40,2 4 43,2-1-40,0-3 51,1-3-44,3 0 41,2-1-50,1 3 8,1 0 5,3 1 2,1 3 4,2 3 5,1 1 16,0 2 78,0 5-16,0 1 40,0 2-2,2 1 26,-1 3-44,-3 2 19,2 0-58,0 3-58,-2 0 0,-1 2 0,-3 0 0,-2 2 0,-1-2 0,-1 2 0,-4-1 0,2 2-139,-5-3-289,0 2-188,-5 3-232,2-2-1093,-4 1-1677</inkml:trace>
  <inkml:trace contextRef="#ctx0" brushRef="#br2" timeOffset="-38930.197">10232 9539 182,'-5'-17'947,"5"17"-138,-1-14-139,1 14-29,-4-14-57,4 14-36,-1-10-95,1 10-64,0 0-60,0 0-28,-3-10-14,3 10 31,0 0-25,0 15 5,0-15-51,1 22 0,1-6-66,-1 1-4,0 3-65,2-3 4,1 5-54,-2-1-62,2-1 0,-1 0 0,2 1 0,0-1 0,0-2 0,-1-1 0,0 0-38,1-3-114,-1 1-73,-2-3-96,2-1-73,-3 1-13,-1-12-119,2 18 2,-5-8-4,3-10-34,-7 12 22,7-12-33,-13 9 5,13-9-322,-21 4-452</inkml:trace>
  <inkml:trace contextRef="#ctx0" brushRef="#br2" timeOffset="-38485.298">10080 9840 1019,'-20'-8'329,"-1"-1"-23,1 1 6,0-1 23,4 3 7,1-1-4,2 1-3,1 2-21,4-3-51,0 3-18,8 4-33,-5-8 2,5 8-39,8-9 4,2 6-11,5-2-19,4 1-17,6-2-21,3 2-25,6-1-18,4 0-35,6-2 21,2 2-23,-1-2 5,-1 0-28,0-1 18,-3 0-30,-4 0 4,-4 2-35,0-2 15,-3 0-20,-6 0 14,-2 1-23,-2-2 22,-1 1-16,-5 1 28,-2-1-13,-1-2 16,-4 2-17,-1-2 26,-6 10-18,5-17 27,-5 17-19,0-16 30,0 16-11,-4-16 30,4 16-6,-6-10 5,6 10-17,-6-8 20,6 8-2,0 0 14,-12 6-18,12-6 24,-8 16-28,6-4 29,-1 0-27,1 3 20,0 1-7,1 2-3,1-1-6,0-1-1,1 3-7,1-4-9,0 2 0,1-3-1,1 2 9,0-3-30,0 0 26,3 0-21,-2-4 17,0-1-20,2 2 19,0-3-16,1 0 12,0-2-16,1-2 5,1 1-29,-10-4-9,18 1-23,-18-1-10,21-5-7,-10 2-6,0-1 5,-1-2 6,-1 0 8,3 0 8,-3-3 5,-2 4 8,2 0 3,-2 0-5,-7 5-17,10-9-31,-10 9-62,9-8-34,-9 8-52,7-8-22,-7 8-33,0 0-16,6-8-33,-6 8-46,0 0-63,0 0-391,0 0-390</inkml:trace>
  <inkml:trace contextRef="#ctx0" brushRef="#br2" timeOffset="-38023.489">10902 9731 212,'0'0'786,"0"0"-147,0 0-56,3-11-44,-3 11-28,0 0-39,0 0-53,3-9-50,-3 9-57,0 0-53,0 0-5,0 0 7,0 0-32,10 5 12,-10-5-79,7 15 13,-7-15-82,4 18 27,0-9-69,-2 2 34,1 2-60,-1-2 38,3 2-14,-2-1-3,0 0-44,-1 0-112,1-2-39,-1 2-87,1-2-153,1-1-68,-1 2-93,1-1-148,2-2-691,-2-1-989</inkml:trace>
  <inkml:trace contextRef="#ctx0" brushRef="#br2" timeOffset="-37561.641">11181 9809 351,'0'0'811,"0"0"-133,0 0-53,0 0-87,0 0-56,15-1-60,-15 1-40,17-2-44,-5 2-37,1-2-32,4-1-38,-1 2-46,3-5-20,-2 3-19,2-2-21,2-2-13,-2 0-11,-1 1-20,1-3-10,-4 2-14,0 0-4,-2-1-2,-1-1 2,0 1-5,-4 0-10,-1 0-5,-3 0-6,-4 8-8,4-13-5,-4 13-3,-4-13-1,4 13-1,-13-7-14,13 7 9,-23-1-3,9 4 1,-3 2 0,0 0-3,0 4 0,0 2 1,1 1-1,1 1 41,3 0-49,1 0 39,3 0-37,2 1 60,4-2-30,0-1 49,4 1-23,3 2 13,2-2-9,2 0-26,2-1-40,5-1 49,1 1-1,3-4-6,3 0-6,0-2-8,3 0 0,-1-2-3,0-1 8,-2-2-44,1 0-62,0-2-114,3-2-99,0-1-88,-2 1-179,1-4-167,3-1-884,-2-3-1273</inkml:trace>
  <inkml:trace contextRef="#ctx0" brushRef="#br2" timeOffset="-37080.612">12519 9744 753,'0'-13'918,"0"13"-147,0 0-145,-2-15-33,2 15-79,0 0-90,0 0-38,0 0 5,0 0 17,0 0-38,4 16 22,-1-4-36,0 4-16,1 0-31,0 8-5,1-1-41,3 5-190,-2 3-73,2 2 0,1 3 0,0 2 0,2-1 0,-2 1 0,0-1 0,0-6 0,0 1 0,-4-1 0,3-2 0,-2 0 0,0-5 0,-2-2 0,3 1 0,-5-7 0,1 1-118,1-3-384,-1-1-23,1-3-109,-4-10-75,3 14-108,-3-14-732,0 0-1187</inkml:trace>
  <inkml:trace contextRef="#ctx0" brushRef="#br2" timeOffset="-36815.007">12587 9977 598,'2'-19'742,"3"2"-105,3-2-58,4 2-61,3-3-51,4 0-34,1 4-37,4-1-28,3 3-11,1 2-26,1 0-31,2 4-41,-6 4-20,0-2-57,-6 4-34,0 0-23,-2 2 26,-3 2-69,-1 0 46,-3 1-70,-10-3 36,13 8-55,-13-8 32,-2 12-52,2-12 33,-11 14-7,-1-7-10,1 1-2,-7 2-12,0-1-3,-2 0-11,-3 0-35,4 0-37,-2-2-46,1 2-83,4-4-66,0 2-58,3-2-156,-1-1-101,5 0-97,0 0-861,9-4-1168</inkml:trace>
  <inkml:trace contextRef="#ctx0" brushRef="#br2" timeOffset="-36415.917">13382 9866 835,'23'-6'736,"-1"-5"-69,-4 2-57,-5 0-83,-1-1-59,-3 0-43,-5 2-54,-4 8-45,2-17-30,-6 7-26,-2 3-34,-5-2-13,-3 2-15,1 2-20,-6 0-25,1 2-21,-2 1 19,-2 4-78,3-2 34,-3 5-77,-2 0 43,3 2-60,3 1 37,2-1-59,1 2 47,3-1-56,-1 2 52,4 0-8,4-1-10,1 0-7,4-9-2,-2 17-32,2-17-24,4 16 53,2-11-17,-6-5-12,19 9-34,-10-5-34,3-4 40,0 3-57,3-6 35,-2 3-33,3-4 43,-1-1-20,-1 0 40,1-2-17,-1-1 35,-3 2-23,-2-2 8,0-1 13,-2 1 10,0 3 19,-7 5 13,8-12 2,-8 12-4,3-9 0,-3 9 2,0 0 4,0 0 44,0 0-48,0 0 41,0 0-60,-5 11 48,5-11-64,0 12 51,0-12-53,2 13 36,-2-13-37,7 16 34,-2-8-82,-5-8-8,9 16-86,-3-8-76,1-3-60,3 1-166,0 0-41,-1-2-42,5-1-151,-3 0-572,0-2-872</inkml:trace>
  <inkml:trace contextRef="#ctx0" brushRef="#br2" timeOffset="-36151.096">13740 9654 811,'2'-18'710,"-2"3"-63,0 1-35,0 0-82,0 2-39,-2-1-72,2 2-33,-5 1-64,2 1-11,3 9-41,-6-15-32,6 15-25,-7-6 3,7 6-6,0 0-11,-11 6-19,11-6 45,-9 16-61,5-6 15,1 5-59,1 2 13,2-1-60,-2 2 15,2 0-46,0 2 20,2-2-42,0 3 24,1-2-6,-1 1-1,2-1-25,3 2-52,-2-3-35,-1-1-46,1 0-76,3-2-15,-3-1-63,2-1-47,-2 0-23,1-4-75,0 1-46,-1 0-45,-5-10-15,10 12-135,-10-12-546,4 8-816</inkml:trace>
  <inkml:trace contextRef="#ctx0" brushRef="#br2" timeOffset="-35635.059">13546 9814 538,'-19'-8'656,"2"3"-101,2-2-50,-1 2-40,5-1-37,-1 0-54,3 3-36,3-2-70,6 5-35,-10-8-86,10 8 9,0 0-55,6-14 5,4 10-19,3-2-28,8 0 4,4-2-19,8 0 17,3 2-12,5-4 12,2 1-27,-1 0 15,-1-1-48,-1-1 37,0 1-27,-8 1 18,-1-1-28,-1-2 23,-6 0-24,-1 2 36,-4-1-2,-4 1 42,-1-1-17,-3 2 26,-3 0-21,-1 1 25,-2 0-9,2 0 23,-7 8-11,2-10-14,-2 10-23,0 0-9,0 0 8,0 0-7,0 0 1,0 0-16,-5 10 15,1-1-6,1 6-4,-1 2-15,2 0 4,-1 0-9,3 1-1,-2 0-1,2 1-6,0-1 41,0-1-52,2 1 42,0-1-51,1-3 44,-1 1-48,3-1 48,0-4-54,-1 0 42,5 0-41,-1-3 39,2-2-55,-1 0 30,3-3-46,2 0 28,-3-4-37,3 0 26,0-2-24,0-2 15,1-3 6,1-1 6,-1-2 7,0-2 9,-2 0 4,-1 1 3,-2 1 10,-1 0 16,1 2 14,-2 2 2,-2 1-10,-6 7-3,11-11 5,-11 11-3,10-3 17,-10 3 20,0 0 3,11 7 9,-11-7 38,7 10-2,-7-10-15,9 14-60,-4-3 38,-1-3-50,2 0 27,-1 1-38,2-1 35,-2-1-56,2 0 30,-1 0-106,2-2-39,-8-5-145,16 6-138,-16-6-260,14 2-277,-14-2-603,21-3-1191</inkml:trace>
  <inkml:trace contextRef="#ctx0" brushRef="#br2" timeOffset="-21188.849">1598 10730 421,'0'0'564,"3"9"-99,-3-9-23,0 0-13,2 15-51,-2-15-8,0 0-43,3 10 1,-3-10-26,0 0-11,6 8-26,-6-8-21,0 0-14,10 2-17,-10-2-18,13-4-14,-13 4-21,14-9-10,-5 4-19,-1-2-20,3-2 7,1-1-37,-2 1 5,2-6-31,0 1-7,0 0-9,-3-2-4,3 1 43,-4 0-46,-1 1 0,-1 0-1,-1-1-5,-2 3 0,-3 0-2,2 1-1,-4 0-6,-1 1-5,-2 1-14,-4 4-2,-1-2 10,-1 3 38,-3 3-56,-1 2-3,-3 2 13,1 3 0,-3 2-2,0 3-8,-2 4 2,4 2 5,0 4 13,4 4 23,0 0 14,4 3 33,1 3 46,1 1-23,2 2 1,3 1-2,2 1-1,1 0-10,0 2-14,1-3-14,2 3-10,1-2-14,0-2-8,0 0-11,0-1 3,0-1-10,-1-1 4,1-4-17,1-4-27,-2 0-51,-2 0-38,4-5-36,-3-1-53,1-2-24,-2-1-86,2-4-16,-3 2-71,0-12-94,4 15-54,-4-15-103,0 0-173,0 11-310,0-11-752</inkml:trace>
  <inkml:trace contextRef="#ctx0" brushRef="#br2" timeOffset="-20985.732">1268 11125 323,'-7'-6'811,"7"6"-167,0 0-58,-9-9-93,9 9-53,0 0-34,6-12-62,-6 12-29,13-11-70,-5 4-25,6 1-49,-1-1-16,4 0-49,0-2-5,3 2-36,0 0-22,0 0-83,1-1-31,2 3-97,-2-2-80,0 3-58,-2 2-57,0 1-75,-1-1-109,-5 4-478,2 0-636</inkml:trace>
  <inkml:trace contextRef="#ctx0" brushRef="#br2" timeOffset="-20568.566">1593 11096 506,'0'0'646,"0"0"-95,0 0-66,-12-3-58,12 3-34,0 0-64,3-15 4,-3 15-78,7-14 18,-1 7-41,-2 0 2,5-1-25,1 1-5,0-1-30,3 2-9,-4 2-31,5 1-12,-1 2-26,-13 1-13,23 4-22,-11 0 9,-1 5-32,-1-1 0,-3 2-14,2 3 2,-2-1-16,-2 1 5,-2-1-15,0 0-14,-1-3 2,0 3-13,2-1 2,-4-11-22,4 17 11,-4-17-5,2 12 1,-2-12 7,4 9-6,-4-9 9,0 0-19,9 5 1,-9-5-19,9-3 23,-9 3-28,13-9 18,-8 3-27,3-6 33,0 1-20,0 0 35,0-3-30,0 0 44,2 2-12,-1-5 24,-3 2 4,2 2 9,-2 2-18,1-1 43,-4 2-27,1 1 37,-4 9-17,7-13 24,-7 13-25,3-9 15,-3 9-23,0 0 35,0 0-13,0 0 15,-11 5-17,11-5 10,-12 12-20,4-5-7,-1 0-3,1 1 8,-1 1-19,-2 1 9,1-1-16,1 0-14,-1-1-51,4 0-12,0-1-85,6-7-49,-9 15-109,9-15-96,-8 13-144,8-13-667,-1 11-836</inkml:trace>
  <inkml:trace contextRef="#ctx0" brushRef="#br2" timeOffset="-19959.211">2033 11050 194,'0'0'655,"-11"-6"-116,11 6-57,-10-6-27,10 6-23,-9-8 13,9 8-75,-6-5 11,6 5-23,0 0-28,-12-7-38,12 7-10,0 0-26,-7-7-22,7 7-19,0 0-25,0 0-20,-9-3-24,9 3-11,0 0-34,0 0-17,0 0-20,0 0-12,-13-2-11,13 2-9,0 0-5,0 0-7,0 0-12,-9 7-54,9-7-52,0 0-57,0 0-60,-9 8-85,9-8-41,0 0-61,-3 7-34,3-7-29,0 0-54,0 0-62,-1 12-491,1-12-687</inkml:trace>
  <inkml:trace contextRef="#ctx0" brushRef="#br2" timeOffset="-19198.289">1725 11105 644,'0'0'544,"0"0"-69,0 0-18,0 0-30,0 0-10,0 0-59,0 0 3,0 0-67,0 0 12,0 0-39,0 0-16,0 0-19,16 0 0,-16 0-8,17 5-25,-6-3-24,2 3 2,-1 0-33,2 4-23,1-1-26,-2 0-13,3 3-17,-4-1-11,3 2-13,-6-2-8,3 2-6,-2 0-6,-2 0-6,-2-2 7,1 0-12,-3-1 0,-1 0-9,1-1 7,-4-8 3,2 17-2,-2-17-5,-1 12 2,1-12 0,-3 9 1,3-9 7,0 0-4,0 0-1,0 0 3,0 0-9,-14-6 0,14 6-9,-3-15 9,1 4 7,2-1-4,0-1 3,2 0-6,1-4 6,2-1-7,2-2 0,1 2 2,2-3-4,4 3-1,0-3 7,4 2-18,1 1-36,-2 4-42,0 1-32,2 0-22,-2 4-37,0-1-31,1 3-14,-3 4-2,0-1-13,-2 3 34,3-2 5,-5 6 62,1 0 11,-2 1 48,-1 1-6,0 1 43,-3 2 25,-1 0 51,-2 2 6,2 1 39,-2 2 3,-2-3 11,1 3 6,1-1 4,-3 0-7,2 2-6,0-2-31,0 1 28,1 0-15,1 0-5,1-1-5,0 0-1,2-1-1,1-2-3,1 1 20,-1-4-23,4 1 20,-1-3-38,-1-1 23,3 0-29,0-2 24,1-1-20,-2-1 16,2-2 4,-1-1 3,2-2 1,-3 1 1,0-1 8,2-1 14,-4-1 5,-1-1 5,0-2-13,-3 2 2,-2-3-6,-1 3-9,-2-2-8,-1 11 3,-1-21-21,-5 11-4,1 0-8,-3 1-9,-3 0-4,-2 3-3,-1 0-8,-1 2-19,-2 0-26,0 2-37,-1 0-30,1 1-38,-2 2-67,1 2-77,1-2-91,1 3-92,2 1-83,-2 0-170,6 0-598,0-1-931</inkml:trace>
  <inkml:trace contextRef="#ctx0" brushRef="#br2" timeOffset="-18548.834">2544 11065 586,'0'0'905,"0"0"-133,9-4-110,-9 4-44,0 0-67,0 0-92,9-4-84,-9 4-62,0 0-52,0 0-52,0 0-41,11-3-24,-11 3-18,0 0-11,14 6-18,-14-6-13,14 9-7,-6-2-13,0-1 1,-1 2-23,2 1-6,0-1 0,0 2-1,1-1-20,-2 1 12,0-3-20,-2 1 14,2 0-18,-2 1 5,-6-9-4,10 12 8,-10-12-13,9 12 7,-9-12-12,6 8 10,-6-8-10,0 0 10,7 9-4,-7-9 5,0 0-16,0 0 16,0 0-21,0 0 20,-3-12-15,3 12 2,-1-12-5,1 12 9,0-18 2,1 6-1,1 1 3,0 1-2,1-2 0,1 2 2,1 2 0,2-2 3,0 2-2,0 0 1,4 3 1,0-1 1,-1 3 7,4 0 17,-1 3-1,0 3 4,2-3-7,0 4 3,0 1-15,-2 0 7,0 0-9,0 2-1,-1 0-2,-2 0 2,-2 0-7,0 1 11,-1-1-7,-2 1-3,0 0-9,-5-8 8,5 16-21,-5-16 4,3 15-22,-3-15 12,0 14-27,0-14 12,-4 13-28,4-13 29,-6 11-23,6-11 34,-7 7-35,7-7 24,-8 5-16,8-5 28,0 0-17,-10-4 8,10 4 4,-5-9 7,5 9 6,-1-16 5,1 16 10,3-23 3,0 10 12,4-1 13,2 1 14,2-3 12,2 1 38,2 1-4,2 2 40,2-1 17,0 4 3,1 1 24,1 2-5,-2 0 23,-1 4-8,3 2-13,-2 0 2,-1 0-14,1 2-117,-2 3-35,0 0 0,-2 1 0,0 2 0,-1 0 0,-1 2 0,-3 1 0,-2 0 0,0 3 0,-4-3 0,0 3-289,-3-1-202,-1 2-135,-2 2-182,-2 1-1076,0-2-1608</inkml:trace>
  <inkml:trace contextRef="#ctx0" brushRef="#br2" timeOffset="-17932.152">4383 10987 245,'-4'-11'621,"4"11"-108,-5-9-88,5 9-55,-7-12-35,7 12-41,-6-12-18,6 12 0,-9-13-36,9 13-19,-7-12 3,7 12-20,-6-11 5,6 11-30,-5-10 0,5 10 3,-5-8 17,5 8-29,0 0 18,-6-11-31,6 11 8,0 0-38,0 0 10,-6-10-42,6 10 7,0 0-41,0 0 11,0 0-29,0 0 20,0 0 19,0 0 17,3 22-5,1-8-13,1 2-12,-1 4-8,-1 2-9,3 1-12,-3 1-9,1-1-3,1 4 2,0-4-11,-1 2-4,0-1-6,0-1-36,0-1-44,0-4-44,-2-1-53,0 2-61,-1-3-53,2-1-94,-3-4-90,2 2-57,-2-13-108,-4 20-766,4-20-999</inkml:trace>
  <inkml:trace contextRef="#ctx0" brushRef="#br2" timeOffset="-17357.057">4099 11172 759,'0'0'641,"-12"-9"-132,12 9-51,-7-8-41,7 8-40,0 0-60,5-9-31,-5 9-19,11-7-51,-2 4-3,5 0-50,2 1 10,3-4-29,5 2 4,3-1-44,2 0-3,6-1-37,0 0 3,1 0-31,7-1 12,0-1-44,-1 2-4,-6-2-46,1 1 9,-3-2-37,0 3 15,-4-4-45,-2 3 49,-3 0-13,-6-1 4,-3 2 10,-1 1 21,-3-2-9,-3 0 14,-2 0 6,-2 0 3,-5 7 3,2-14 5,-2 14 6,-5-14 13,0 7 13,-1-1 18,-1 3-2,-3-3 31,2 4-8,1-1 24,-3 0-9,1 1 24,9 4-22,-17-3 22,17 3-31,-17 5 28,11 2-21,1 1 20,-1 4-33,2 1 17,1 3-32,1 1 16,0 3-25,2-1 22,2 0-34,0 5 23,1-2-27,1 1 14,2-1-27,-1-1 17,1-2-1,1 0-7,2-2-1,-2-3-4,1 1-2,-2-3-5,3-1 7,-1 0-7,-2-3 0,1-1-3,2 0 0,-9-7-1,13 5 1,-13-5-1,14 0-4,-14 0-13,16-4-8,-8-3 10,1 0-2,1-1-26,-1-2 24,-1-1-18,2 0 28,-2 0-20,1 0 26,-2 1-21,-1 2 27,1 1-23,-7 7 22,10-11-19,-10 11 20,10-4-10,-10 4 10,0 0-17,12 4 23,-12-4-20,8 12 23,-5-3-4,-3-9 0,9 17-3,-5-9-1,-4-8-1,7 18-17,-4-10-36,1 0-47,-4-8-41,10 14-34,-10-14-71,9 11-67,-9-11-74,11 10-25,-11-10-53,12 6-63,-12-6-553,14 4-691</inkml:trace>
  <inkml:trace contextRef="#ctx0" brushRef="#br2" timeOffset="-16998.919">5126 11165 879,'0'0'632,"0"0"-79,-5 8-39,5-8-38,0 0-76,0 0-28,0 0-63,9 5-11,-9-5-62,13-3-1,-13 3-37,19-7-4,-9 2-42,4-2 8,-2 1-44,2-2-3,-1 0-40,-1 0 7,0 0-36,-1 0 16,1-2-33,-3 0 16,-1 1-28,-3 0 18,1 1-27,-2-1 17,-4 9-28,2-13 26,-2 13-33,-4-10 25,4 10-24,-11-2 23,11 2-25,-18 5 24,4 0-21,0 3 20,-3 4-27,2 0 24,0 1-19,1 1 27,0 1 8,3-1 1,2 0-2,2-3-2,2 1 2,1-1 2,4-11 1,0 18 3,0-18-8,9 16-7,1-11-2,0 2-8,4-3-37,2-1-44,1-1-82,3-2-34,1 0-88,5-2-60,2-1-106,5-3-213,3 0-700,5-3-963</inkml:trace>
  <inkml:trace contextRef="#ctx0" brushRef="#br2" timeOffset="-16231.353">6257 11021 198,'-12'-3'780,"12"3"-147,0 0-63,-13-4-42,13 4-18,0 0-69,-8-8-24,8 8-74,0 0-19,2-9-37,-2 9-10,13-8 1,-4 5-9,3 1-16,2 1 3,4 0 32,2 3-67,4 0 15,2 4-37,-2 1 10,6 0-50,-1 4 1,-2-2-59,0 2 8,-2 0-49,-5 0 17,-2-1-69,0 1-8,-2-1 0,-4 0 0,-3 1 0,-1-1 0,-3 0 0,0-2 0,-5-8-87,-1 20 12,1-20-43,-8 17 31,2-10-33,0 0 60,-1 0-52,-2-3 51,9-4-55,-14 6-1,14-6-1,-15 0-4,15 0 10,-9-6 8,9 6 1,-5-14-6,5 14 13,1-24 9,4 9-4,0 0 26,5-3 8,1 0 9,3 1 10,1 1 4,1 2 12,1 1 4,2 1-13,-2 1 20,0 3 4,-2 3 2,2 4-14,-4 0 26,-1 2-24,0 2 27,-2 3-25,0 0 25,-1 2-18,-1 1 21,-2-1-23,2 0 23,-3 1-33,1-1 31,0 1-23,1-1 20,-1 0-22,1-1 33,1-2-25,2 0 26,-1-1-22,2-1 26,1-1-24,1-1 25,-2-2-19,3 0 31,-1-2-20,2 1 34,-2-4 4,0 0-5,0 1 7,-3-5-2,0 1 0,-1-1 1,-3 1-7,0-2-1,-4-1-5,2 3 0,-4 9-8,-2-22-7,-1 13-12,-1 1 1,-3 0-4,1 1-3,-3 2-6,-1 1 3,0-1-17,-2 4-29,-1 0-39,2 2-53,-2 0-52,3 1-94,-2 2-127,0 2-111,3 2-153,1-2-745,0-1-1017</inkml:trace>
  <inkml:trace contextRef="#ctx0" brushRef="#br2" timeOffset="-15852.924">7356 10975 606,'0'0'820,"13"-8"-156,-13 8-84,6-6-70,-6 6-79,0 0-33,0 0-84,-9-6-41,9 6-71,-13 5-13,13-5-48,-15 5 5,5-1-35,1 2 0,1 1-37,-1 0 4,0 1-35,4-1 11,0 3-28,5-10 15,-6 16-27,6-16 20,1 14-17,-1-14 3,6 13-1,1-6-6,1-3-3,2 0 0,0-2 0,3 0-7,1-2 2,0 0-2,2 0 2,3-3 1,-2-2-4,2 1 0,-2-1 3,0-3-6,-2 1 16,0 0 23,-2-3 14,0 1 5,-3-1 3,-2-1-8,-2-1 14,-2 2-8,-2-1-1,-3 0 30,1 11-49,-6-18 34,-2 9-48,0 2 31,-2-1-52,-4 3 41,0 0-42,-1 1-6,2 4-3,-2-3-18,2 3-43,-1 0-48,1 3-60,1-1-85,1 0-136,1 2-138,10-4-132,-12 6-767,12-6-1044</inkml:trace>
  <inkml:trace contextRef="#ctx0" brushRef="#br2" timeOffset="-15524.81">7803 10773 757,'5'-12'834,"2"3"-104,-2 1-114,0-1-15,-1-1-33,0 2-89,-4 8-27,6-16-88,-6 16 18,4-14-95,-4 14 7,6-11-63,-6 11-44,5-7-37,-5 7-24,0 0-9,0 0-4,9 5-11,-9-5-6,4 15-14,-3-3-21,2 1 19,0 3-31,-2-2 20,2 6-29,-1-4 8,-1 3-31,0-1 19,1 1-30,-1 0 23,0 1-10,1-2-2,0 0-28,-1 2 25,3-2-64,-1-1 7,1 0-53,0-1 34,3-2-58,-2-1 29,2-1-67,-1-3-6,3 0-13,-1-1-21,-1-3-20,2 0-13,1-1-13,1-2-10,-11-2-37,21 2-27,-21-2-46,22-1-25,-22 1-32,23-3-72,-12-1-134,0 0-323,-1-1-532</inkml:trace>
  <inkml:trace contextRef="#ctx0" brushRef="#br2" timeOffset="-15196.698">7507 10911 675,'-13'3'891,"13"-3"-173,-14 0-113,14 0-63,0 0-65,0 0-58,18 0-53,-4-3-28,6 2-17,8-3-34,6-1-40,4 1 32,8-4-83,1 1 35,2 1-76,-1-2 3,-3 1-32,0 0 31,-9 2-65,-3-2 18,-1 1-24,-7 3-16,-2-2-14,-5 1-11,0 1-8,-4 0-5,-1 1-7,-2 0-3,-11 2-5,18-4-5,-18 4-3,12-5-5,-12 5 0,0 0-9,10-3-12,-10 3-11,0 0-27,0 0-75,10-5 22,-10 5-85,0 0-53,0 0-58,0 0-50,0 0-115,0 0-57,0 0-109,1-11-165,-1 11-443,0 0-852</inkml:trace>
  <inkml:trace contextRef="#ctx0" brushRef="#br2" timeOffset="2312.77">9616 10947 683,'13'2'564,"-13"-2"-76,0 0-19,18 0-25,-18 0-17,12-2-43,-12 2-15,14-4-47,-14 4 3,11-5-50,-11 5 20,9-6-15,-9 6-27,10-8-27,-10 8-16,9-10-22,-9 10-12,4-10 19,-4 10-75,0-12 21,0 12-52,-4-14 28,-1 7-52,-1 1 27,-4 0-56,1 1 39,-3 2-51,-2 1 23,-1 1-41,-3 2 39,-3 1-40,0 5 28,-2 3-48,-4 2 46,1 2-51,2 3 46,-3 5-46,7-1 44,1 0-51,1 0 50,2 1-47,2-2 45,4-2-46,2 2 52,3-6-63,3 1 45,0 1-66,4-4 50,2 2-66,3-3 26,2-1-64,5-3-13,0-2-15,5 0-6,2-5-7,1 0 2,5-3-24,1-2 24,4-1-16,0-4 34,-1-1-7,4-4 32,-1-2 6,-2-1 34,-2-4-7,-2 0 31,-4-4-24,0 0 38,-2-3 5,-4-2 4,-1 1 7,-3-4 10,-4 4-36,-2-1 53,-3 1 5,-1 1 22,-2 4-4,-2 4 5,-1 0 5,-2 2 10,-1 0-9,1 3 13,-3 3-3,0 1-1,-3 0-9,3 7-6,6 5 14,-14-7 12,14 7 12,-16 7 26,7 1 20,2 5-17,-1 1 37,0 8-51,2 0 33,1 3-56,0 4-9,-1 2 18,2 1-47,-2-3-5,3 3-7,0-6-9,-1 5 2,2-4-3,-1 0-5,2 0-12,-2-1-25,3-1-40,0 0-49,-1 0-43,2-2-60,2-3-78,-1-1-133,1 1-93,1-2-141,1 0-735,1-1-1003</inkml:trace>
  <inkml:trace contextRef="#ctx0" brushRef="#br2" timeOffset="2690.783">9993 11214 634,'0'0'768,"0"0"-191,-6-5-45,6 5-49,0 0-73,6-7-61,-6 7-49,16-8-73,-3 1-33,2 0-53,2-2-7,3-2-45,5-1 3,-1 0-32,0 1 3,-1-3-33,-3 2 17,-1 0-22,-1 1 33,-1-1-4,-2-1 21,-4 2-18,-1 1 22,-3-2-18,0 3 23,-5 0-11,-2 9 3,2-17-11,-2 17-11,-8-14-5,0 10-9,-2 0-8,-3 3-2,0-2-3,-2 3 2,0 3 8,-4 2 17,1 1 5,0 2 9,0 2 3,1 4-1,1 1 4,2-1-11,1 4-1,3 0 49,1 1-10,0-1-50,4 2 50,1-3-74,1 0 47,3 0-14,1-1-11,3-1-60,3 1 50,2-3-80,0 0 4,3-1-106,4-1-66,0-1-56,5-3-84,0 0-100,1-2-44,3-2-93,-1-2-42,-1 0-84,5-2-331,-1 0-659</inkml:trace>
  <inkml:trace contextRef="#ctx0" brushRef="#br2" timeOffset="3128.271">10630 10950 514,'0'0'797,"-17"3"-165,17-3-63,-14 2-63,14-2-67,-8 6-6,8-6-70,0 0-27,3 11-61,3-5-12,4-2-20,2 0-31,4-1-24,4 1-28,2-1-30,3-2-8,2 1-26,-1-2-18,2-3-15,0 0-14,0-1-11,3-1-5,-1-3-6,-2 0-6,0 0-4,-3 0-2,-4-1-3,-1-2 6,-2 1-1,-2-2 4,-2-1 41,-1 1-50,-3-2 49,-2 2-45,-3-1 40,-2 1-41,-2 0 41,-1 12-33,-3-19 35,-1 9-19,-1 2 9,-2 1 2,-1 2-17,-1 0-12,9 5-23,-19-1 7,7 3 44,-2 5-30,2 2 59,-1 4-30,-3 4 32,1 3-25,0 4 52,1 2-62,-2 0 29,1 6-42,1-4 28,1-2-31,0 3 10,2-1-32,1-2 21,0 1-26,0 0 21,3-5-29,2 2 19,-2-3-28,2 0-39,3-3-40,-1 2-46,2-5-102,0 2-58,-1-1-46,2-3-119,0-1-51,0-1-57,2 1-104,-2-12-166,1 14-339,-1-14-792</inkml:trace>
  <inkml:trace contextRef="#ctx0" brushRef="#br2" timeOffset="3425.125">10547 11202 111,'-13'-2'958,"3"-1"-240,10 3-148,-14-4-88,14 4-38,0 0-86,0 0-44,14-11-80,1 7-23,9 2-61,4-2-14,7 3-33,2-3 7,4 1-14,-3 0-13,2 1-27,1 2 10,-3 0-26,0 1 16,-7 2-30,-2-1 37,0 1-24,-3 2 23,-3 0-2,-2 4-2,-2-2 2,-5 3 2,0-3-7,-4 4-6,-1-1-4,0 1-12,-5-3-15,1 2 0,-1 0 1,0 0-2,0-2-14,-4-8-19,9 16-13,-9-16-27,8 16-14,-8-16-13,10 9-15,-10-9-25,12 5-46,-12-5-58,16 2-35,-16-2-80,17-2-36,-17 2-103,20-7-88,-8 0-395,0-1-551</inkml:trace>
  <inkml:trace contextRef="#ctx0" brushRef="#br2" timeOffset="3737.833">11184 11018 279,'-13'7'748,"2"0"-167,1-1-68,2 0-53,3 2-41,1 0-29,4-8-69,0 12-17,0-12-94,8 9 27,0-4-52,3-3-6,1 0-43,3-2 21,0 0-23,4-2 19,1-1-26,-1-1 17,2-1-9,0-3-13,-1 1 7,0-2-8,-4 0-9,-1-2-5,-3 4-11,-2-4-10,0 0-9,-3 0-4,-3 2-11,-4 9 54,2-19-68,-4 9 50,-2 2-77,-3-1 44,-1 3-60,-3 1 49,0 1-59,-3 1 49,0 3-64,-4 1 50,0 3-78,0 0-28,1 3-36,-2 1-45,1 1-66,4 3-48,0-4-84,3 5-105,3-1-68,0 0-101,6 0-768,1-1-999</inkml:trace>
  <inkml:trace contextRef="#ctx0" brushRef="#br2" timeOffset="4159.697">11557 11131 779,'0'0'725,"0"0"-107,0 0-91,0 0-65,-5-9-85,5 9-39,0 0-51,0 0-27,-3 14-67,3-14 4,0 15-32,0-15-32,5 21-23,-4-8-23,0-1-18,0 0-10,2-1-13,-1 1-9,-1-1-9,0 0-3,0 0-6,-1-11-1,0 19-7,0-19 0,1 14-6,-1-14 1,0 12-3,0-12 0,0 0-1,-1 11-2,1-11-2,0 0 2,0 0 3,0 0 0,-3-8 1,3 8 1,0-15-2,1 4 1,0-1 3,1 1-2,5-4 7,-3 2-12,4-1 16,0 1 4,1-2 13,3 4-10,2-1 19,0 4 22,0-1 4,0 2 11,4 2 14,0 2 15,0 3 9,0 0-18,-1 4-2,4 0-12,-5 2-14,1 2 13,-2 2-47,-3-1-4,-1 1 38,1 2-59,-3 0 39,-3 0-89,-1-2 0,2 2-78,-4 0-57,1-3-47,-2 3-75,0-1-94,-2-11-59,0 19-97,0-19-93,0 17-642,0-17-886</inkml:trace>
  <inkml:trace contextRef="#ctx0" brushRef="#br2" timeOffset="4777.347">12049 11311 701,'12'-5'575,"1"0"-80,-2-3-48,2 1-42,0 0-25,0-3-31,2 2-36,-1-3-37,4-1-24,-5 0-5,3 0-51,-3-1 0,0 2-27,-3 1 3,-1-2-37,1 0 19,-2 3-13,-3 1-4,1 0-14,-6 8-23,4-16-15,-4 16-15,-4-11-13,4 11-9,-9-6-11,9 6-7,-13 0-4,1 2-6,2 3-3,-4 2-4,-1 2 1,0 3 0,0 1-4,1 1 6,-1 3 0,2 0 2,-4 3 11,5-4-21,2 2 27,1-1-32,-1 0 24,4-3-34,2 0 28,0-1-28,3-1 22,1 0-46,0-12 30,5 20-29,2-11 8,-1-2-29,3 0 12,2-1-8,3-3-1,2-1-4,0 0 7,4-4 7,-3 1 11,4-2 1,-3-1 6,5-4 5,1 1-1,-4-3 4,3-2 2,1-2 3,-3-1 1,-1-2 7,-2-1 2,0 1-2,-5-1 0,1 1 2,-5 0 2,0 0 5,-3 1 4,-1 2-3,-2-1 2,-1 2 0,-2 1-1,0 12-1,-2-20-4,2 20 1,-8-17-5,8 17-6,-9-9-7,9 9 10,-8-3 0,8 3-2,-9 3-1,9-3 4,-8 12 1,8-12-10,-4 16-13,4-16-28,0 21-8,1-7-8,1-2 4,0 3 5,2-1 16,-1 2 3,-1 0 11,1-2 3,-1 1 6,0 1 0,0-2 29,-2-1 28,0 0 34,-2 1 35,-1-2-2,0 2 38,-3-1-35,2-1 35,-1-1-67,-4 1 37,1-1-84,-2-3 58,1 1-66,1-1 44,-4-1-67,1 1 34,1-4-55,-1 0 11,1-1-74,-1 0-28,11-3-48,-21 3-79,21-3-57,-18-2-85,18 2-98,-17-7-45,17 7-136,-10-14-561,5 6-829</inkml:trace>
  <inkml:trace contextRef="#ctx0" brushRef="#br2" timeOffset="5286.619">13611 11360 396,'8'-6'734,"-8"6"-158,6-12-40,-6 12-39,-2-12-64,2 12-29,-4-12-68,4 12-12,-10-14-65,10 14 1,-11-12-27,11 12-21,-18-10-23,18 10-35,-16-6-18,5 5-15,11 1-19,-20 0 0,6 1-15,3 2-9,0 1-16,-1-1-13,2 3-12,-1-1-10,1 2-1,1-3-7,1 2-2,0 1 21,8-7-33,-11 9 24,11-9-29,-6 9 18,6-9-23,0 0 23,2 12-28,-2-12 6,8 5-42,-8-5-22,15 0-25,-15 0-29,23-5-15,-8 1-2,0-1 8,3-4 17,1 1-17,-2-2 36,1 0 8,-2-2 31,0 2 0,-3-1 21,1 4-10,-3-3 38,-3 5-9,0 1 27,-8 4-12,13-6 27,-13 6-10,0 0 32,9 11-37,-9-11 57,2 17-2,0-6 4,1 2-6,1 3-1,1-2-9,-1 3 11,5 1 5,1-2 7,3 4-5,0-3 11,1-2 8,1-1-1,3 1 1,1-1 3,-2-4 14,3 0 20,-2-1-58,-2-2 22,-1-1-67,2-1 35,-1-1-51,-5 0 51,0-1-63,0-1 22,-11-2-97,16 1-67,-16-1-72,14-3-75,-14 3-150,11-4-127,-11 4-236,8-8-583,-8 8-989</inkml:trace>
  <inkml:trace contextRef="#ctx0" brushRef="#br2" timeOffset="6481.38">1603 12098 750,'0'0'589,"-2"-11"-36,2 11-27,-2-14-13,2 14-77,-1-13 5,1 13-44,0-13-14,0 13-26,0-12-15,0 12-4,0 0-35,0-13-32,0 13-31,0 0-35,0 0-19,0 0-1,0 0-1,0 0-3,0 0-12,3 10-16,-3-10-25,0 24-16,0-5-6,0 0-17,-2 1-35,1 4-54,0 3 0,-1 0 0,-1 4 0,0 0 0,1-3 0,0 0 0,2-1 0,-1 2 0,2-3 0,1-2 0,0 3 0,2-3 0,0-2 0,0-1 0,2-1 0,-1-3 0,2 0 0,0-5-6,2 1-172,0-3-66,4-4-48,-2 0-46,0-2-26,5-3-52,-2-1-63,2-1-56,-1-3-15,3-2-82,-3 0-685,3-3-922</inkml:trace>
  <inkml:trace contextRef="#ctx0" brushRef="#br2" timeOffset="7322.374">1291 12373 625,'-18'5'713,"6"-3"-159,-1 1-33,2-1-93,11-2-51,-15 3-60,15-3-61,0 0-49,0 0-41,0 0-30,0 0-29,23-3-21,-4 1-16,2-1-7,5-1 15,2 0-50,6 0 26,0 0-39,5-1 27,-3 0-40,11 1 24,-2-1-28,2-1 23,-6 4-25,-3-1 28,1 1-34,-9 0 25,1 1-28,-3 1 35,-5 1-33,-3 1 35,-3 0-37,2 1 48,-5 2-17,-1 1 36,-4 2-36,-4 2 39,-2 1-27,1 1 28,-3 3-14,-2 0 15,-1 2-32,0 0 16,1 1-22,-2 0 12,0-2-12,3 1 9,-1 0-21,1 0 12,0-2 3,1-3 11,3 1-14,-1 1 3,6-3-12,0-2 9,0 0-15,5-2 9,-3-2-8,8-2-5,-3-3-6,3 0 12,0 0-13,0-4 17,4-1-17,-2-1 14,2-1-14,-4-3 11,-3 1-12,1-1 19,-2 0-19,-3-1 16,-3 1-10,1 0 25,-2 0 4,-2 2 30,-2-1 5,0 1 8,-4 8-1,5-11 11,-5 11-1,1-12-10,-1 12-13,0 0-9,0 0-12,-1-9-7,1 9-5,0 0-6,-7 6 1,7-6 7,-6 13 0,2-5-16,2 3 8,-2-1-7,4 2 7,-3-1-8,6 3 5,-3-1-22,2-2-15,2 3-7,1 0-37,2-1-20,2-2-42,2 1-36,2-3-19,3 1-15,3-2-53,2-2-21,1-1-29,-1-2 16,1-3 29,0 0 22,4-2 46,-2 0 32,-2-3 26,1-2 24,-4-1 26,0-1 25,-2-1 16,-2-2 41,-1-3 22,-2 1 23,-2 0 12,-4 1 21,0-1 17,0 2 58,-3 0 5,0 0 36,1 2-51,-2 0 19,-2 10-21,2-15 23,-2 15-27,1-13-2,-1 13-14,0 0-36,1-13 12,-1 13 3,0 0 15,0 0-3,-2 14 3,2-14-6,-2 21 2,0-4-7,-1 1-14,1 5 4,-2 2 0,0 4-7,0 3-2,-1 0-6,-1 3-18,-2 4-1,0 3-16,1 0-4,-1-2-11,-2 1-8,1-1-7,1 0-2,-3 0-6,0-2-2,1 0-27,-2-4-7,2-2-77,1-3-35,-2-1-62,2 0-32,0-3-66,0-3-49,2-2-82,-2-1-76,3-5-100,-2 1-726,2-4-934</inkml:trace>
  <inkml:trace contextRef="#ctx0" brushRef="#br2" timeOffset="7634.865">2738 12569 872,'3'-15'813,"-2"3"-170,3-2-46,1 0-39,1 1-65,0 1-66,3 2-91,3 1-45,1 0-44,2 3-28,0 1-19,3 3-12,0 0-34,1 4-18,2 0-15,-2 3 20,1 1-53,-1 1-9,-2 2-6,-2 1-9,-3-1-12,-2 1-6,0 2-9,-5 0-4,-1 0-4,-4 0-5,-1-1 3,-3 4-12,-2-1-3,-3 0-2,-1 0-5,-2 1-11,-2-2-28,1 0-25,-2-1-36,1-2-37,0 0-31,2-1-47,0-2-69,1-3-35,2 2-96,-1-1-47,10-5-51,-11 3-137,11-3-523,0 0-781</inkml:trace>
  <inkml:trace contextRef="#ctx0" brushRef="#br2" timeOffset="7884.866">3307 12454 470,'0'0'829,"12"-8"-108,-12 8-77,9-5-81,-9 5-88,0 0-70,9-5-76,-9 5-42,0 0-6,0 0-21,4 10-34,-4-10-33,1 14-28,-1-14-28,0 17-25,0-17-21,0 23-19,2-10-14,-2 0-12,0 1-3,0 2-18,0 0-2,0 1 1,1-1-11,-1 0-7,1 0-29,0-3-28,2 0-34,-2-1-42,3 0-38,-1-2-31,0-1-91,3-1-106,-1 0-103,2-4-161,-7-4-613,17 4-877</inkml:trace>
  <inkml:trace contextRef="#ctx0" brushRef="#br2" timeOffset="8259.844">3502 12613 344,'0'0'827,"0"0"-168,0 0-42,0 0-41,0 0-65,0 0-74,0 0-66,17-8-62,-8 6-38,2-3-40,2 0-22,1-4-29,3 3-19,-2-1-23,2-3-12,0 0-19,-1 1-17,0-3-15,-3 3-15,0-2-12,-2 1-7,0-1-1,-1 0-4,-4 0 29,1-1-33,-4 3 18,1-1-17,-4 10 0,-1-17-21,1 17 12,-8-14-24,8 14 22,-16-8-23,16 8 19,-22-2-22,9 4 2,0 3 8,-2 2-7,4 3 44,-5 3 24,2 1 29,3 2 5,-1 2 20,2 1-23,2 0 0,1 0 1,0 0-7,5-2-17,-1 1 1,2-1-8,2-3-1,2 3-17,1-2-1,2-1-14,4-2-1,0-2-13,6-2 1,0 1-13,5-2-1,-1-5-66,2 1-49,1-3-86,6-2-88,-1 0-60,2-1-76,3-4-164,-1 2-156,0-2-959,5-6-1372</inkml:trace>
  <inkml:trace contextRef="#ctx0" brushRef="#br2" timeOffset="8699.628">4501 12542 622,'0'0'647,"2"-19"-94,-2 19-22,0-13-74,0 13-4,1-11-51,-1 11-60,0 0-53,1-15-53,-1 15-27,0 0-7,0 0 14,0 0-10,0 0-38,8 13-26,-8-13-27,4 17-21,-2-8-23,1 3-10,-1 0-13,1-2-9,-1 0-12,1 3-17,0-2-40,-1-2-45,2 1-45,0 0-38,-4-10-47,6 14-79,-6-14-66,8 11-69,-8-11-91,9 6-218,-9-6-289,12-2-626</inkml:trace>
  <inkml:trace contextRef="#ctx0" brushRef="#br2" timeOffset="9012.779">4446 12343 393,'-9'4'689,"9"-4"-135,-11 7-17,11-7-55,-7 5-10,7-5-64,0 0-64,3 12-31,-3-12-19,10 4-29,-10-4-30,18 1-27,-18-1-21,23-1-30,-9-2-2,2-1-44,0 0 20,0-2-43,0-1 11,-2 2-30,1-2 25,-3-2-35,1 1 11,-3-1-32,-1 0 22,0-1-11,-3-1-14,-1 1-1,-2 1-2,-3 9 26,1-19-31,-1 19-23,-5-18 19,0 9-25,-1 2 15,-3 2-14,0 3 4,-3-1-10,12 3 14,-24 3-25,10 1-27,0 4-72,-3 3-20,3 2-62,-1 3-29,5 0-46,-1 2-73,4 2-67,2-1-69,2 0-83,3 1-684,1-3-858</inkml:trace>
  <inkml:trace contextRef="#ctx0" brushRef="#br2" timeOffset="9409.719">4922 12543 700,'-2'-10'678,"2"10"-70,-3-10-2,3 10-88,0 0-76,-8-5-69,8 5-58,0 0-31,-11 7-43,11-7-34,-8 14-19,5-5-35,1 3-28,0 0-24,1-1-22,1 2-13,0-1-16,1 1-6,1-1-7,0 0 11,2-2-25,1 1 15,3-1-28,1-2 16,1 0-26,3-3 16,-2-1-24,2-1 10,2-2-31,0-2-19,2-2 16,1-1 11,0-1 4,1-4 2,-1-1 4,0 0 0,-2-2 3,0-2 4,-2-2 0,-1 0-4,-2 0 12,-1-1-7,-1 0 5,-2 2 11,-1 2 38,1 2-14,-2 1 32,-1 3-29,-4 7 32,6-10-1,-6 10 40,0 0-7,10 8 11,-10-8-31,6 19 1,-2-8-25,-1 2 1,1 3-23,-2 1 8,2 0 16,0-2-39,1 2-26,3-2-24,-2 2-67,3 0-58,0-5-115,3 0-133,-2 0-159,5-2-146,-1-1-786,3-3-1117</inkml:trace>
  <inkml:trace contextRef="#ctx0" brushRef="#br2" timeOffset="10079.23">6762 12601 606,'11'-7'594,"0"2"-83,1-2-29,0 1-26,0-3-33,1 2-31,-2-2-27,-1 1-55,0 0-7,-2-2-71,-2 1-15,-1-2-28,-1 2 16,-4 9-60,1-18 12,-1 18-39,-6-17 19,1 9-43,-4 1 7,-3 1-39,0-1 6,-2 4-36,-3 1 19,0 0-30,1 2 22,-2 2-36,0 1 21,1 0-29,-1 3 22,4 0-26,0 2 22,4 1-24,0 0 20,2 4-23,4-2 21,3 1-24,2 2 23,3 1-25,3 3 22,5 0-25,0 0 22,6 2-27,-2-1 16,5 0-19,-1-2 26,-1 0-19,-2-3 24,-2-2-23,1-2 23,-6 1-20,1-2 22,-3-2-14,-3 1 26,-5-8-26,5 12 21,-5-12-21,-5 9 20,5-9-22,-14 9 26,3-6-29,-1-1 25,-2 0-27,-1-2 27,-6 0-31,3-2 22,-1 0-33,-1-1 13,2 1-49,-1-2 9,1-2-57,2 1 11,1-1-49,2-1-36,4-1-61,1 1-68,2-2-54,6 9-67,2-16-42,3 8-103,6-3-400,3 0-575</inkml:trace>
  <inkml:trace contextRef="#ctx0" brushRef="#br2" timeOffset="10423.608">7143 12548 673,'21'-4'538,"-2"-1"-63,-4 3-9,-2 0-62,-2 0-57,-11 2-22,11-3-34,-11 3-31,0 0-19,4 9-19,-4-9-23,-6 13-14,-1-4-17,-2 3-11,-1-1-20,1 1-4,-1 2-43,1-2 4,1 3-31,1-3 15,2 0-29,-1 0 19,3-1-34,3-11 16,0 20-28,3-10 16,3-3-28,0 0 19,3-2-27,2 3 20,1-5-15,1-1 8,2-2-15,-1 0 4,5 0-21,-1-3 29,0-1-18,0-2 14,-3-1-16,6 0 23,-7-1-28,-1-1 29,-2 0-16,-2-1 28,-1-2-23,-4 1 37,-2 1-13,-2-3 22,-2 3-23,-2-1 22,-4 0-32,-2 2 24,-2-1-25,-3 2 23,0 2-29,-3-1 16,0 4-21,-4 1 9,0 1-12,2 1 18,-2 1-27,2 3-6,-1-3-65,5 5-46,-2-1-74,5-1-61,-1 0-82,5 3-81,3-2-81,6-5-155,-5 9-520,5-9-788</inkml:trace>
  <inkml:trace contextRef="#ctx0" brushRef="#br2" timeOffset="10704.845">7646 12394 761,'0'0'825,"0"-22"-111,0 22-81,-1-18-58,1 18-5,-2-17-69,2 17-84,-1-12-67,1 12-58,0 0-50,-2-14-23,2 14 13,0 0-28,0 0-10,0 0 37,1 22-60,-1-10-35,0 3-16,1 3-21,0 1-18,1 1-14,-2 2-19,1-1-6,0 2-9,1-1-8,-1 1-13,1 0-39,1-3-61,0-1-73,0-1-68,0-1-25,2 0-62,-1 0-26,0-3-94,1 1-80,1-1-33,2-2-96,-1 0-698,3-2-944</inkml:trace>
  <inkml:trace contextRef="#ctx0" brushRef="#br2" timeOffset="11392.435">7912 12672 403,'0'0'777,"1"-14"-145,-1 14-34,0 0-86,0-13-43,0 13-82,0 0-36,0 0-45,0 0-11,-13 1-37,13-1 3,-6 12-60,6-12-1,-6 17-53,6-17-3,-4 19-46,4-19 5,-2 20-34,2-20 9,0 17-34,0-17 8,4 18-19,0-9 7,1-1-19,2-2 6,1 1-24,3-2 21,0-2-28,2 1 22,2-2-34,3 1 19,-2-3-25,1-1 21,3-1-30,-4-2 22,2-1-22,1 0 23,2-3-23,-1-3 24,-2-1-16,1-2 23,-3 2-12,0-4 24,-2 2-21,-1-1 27,-4 4-16,-1-1 34,1-1-19,-4 5 30,0 0-7,-1-1 19,-4 9-17,4-12 7,-4 12-19,0 0 11,0 0-17,0 0 28,0 0-4,0 0 13,0 0-22,-8 17-6,5-8-4,1 2-1,0-1-7,0 3-7,1-2-1,-1 1-2,1 1-4,1-1 0,1 0 1,2-2-13,-1 2-3,2-3-19,3 1-37,-1-3-28,5 3-24,0-3-16,3-1-19,0-1-42,4-4-13,0 2-14,2-3 12,2 0-23,1-4 2,1-1 8,0-3 17,4-1 24,-1-3 18,-1-1 33,-3-3 2,0 1 18,-1-3 16,-4-3 19,1 1 13,-2-4 15,-1 2 10,-2-2 7,-1 2 10,-4 1 42,1 1 19,-2 1 39,-2 0 31,-2 2 14,0 2 53,-2-1-36,0 3 10,0 1-13,-2 12 21,0-21-22,0 21 5,-2-13-25,2 13 29,0 0 0,-7-8 25,7 8-21,-6 8 25,2 1-22,-1 4-7,0 2-18,-3 4-5,2 1-15,0 2-4,0 0-26,0 1-14,-1 0-14,2 0-11,0 1-7,1-1-7,0-1-7,0 1-4,1-5-4,0 0-3,2-1-2,1 0-6,0-3-23,1-1-20,1 1-50,-1-2-25,2-2-16,1-1-32,1-1-23,1 1-9,0-4-58,3 0-13,-9-5-41,14 7-28,-14-7-17,13 1-25,-13-1-27,14-4-71,-14 4-77,14-9-378,-8 0-505</inkml:trace>
  <inkml:trace contextRef="#ctx0" brushRef="#br2" timeOffset="11736.185">8558 12625 233,'-20'-5'705,"3"2"-143,2-1-81,2 3-57,2-1-43,11 2-27,-13-1-27,13 1-23,0 0-57,0 0-22,0 0-57,16 0-31,-1 0-40,5 0-15,3-1-27,7-2 13,5 1-28,4-1 7,-1-1-27,9 1 16,-2-4-27,0 1 15,-8 2-21,-3-3 18,-1 2-19,-4 1 14,-5 0-19,-4 2 16,-1-1-16,-3 0 13,-16 3-15,22 0 21,-22 0-8,13 7 29,-13-7-6,3 11 27,-6 1-8,0 1 17,-4 1-30,1 3 27,-2 2-30,-1 1 15,-1-1-29,2 1 18,1-1-28,0-1 17,0-2-24,3-1 16,0-1-22,0 0 16,3-4-30,0 2 18,1-12-40,3 17 6,-3-17-39,8 15-5,-8-15-25,17 9-51,-8-6-29,-9-3-62,23 2-4,-12-2-39,3-3-42,2-2-37,1-1-57,0-2-115,4-4-268,0-2-336</inkml:trace>
  <inkml:trace contextRef="#ctx0" brushRef="#br2" timeOffset="12061.822">9080 12345 292,'-21'0'826,"3"1"-188,-1 0-79,4 2-75,1-2-35,2 3-78,3 0-24,-1 1-72,10-5-1,-9 9-36,9-9-15,0 0-50,5 15-2,-5-15-56,13 9 19,-4-6-39,-9-3 7,22 4-33,-11-3 26,2-1-19,0-1 21,1-2-11,0 0 8,-2 2-11,-1-4-6,0 0-5,-2 1-7,0-4-5,0 1-10,-2-1-8,-2 2-11,-5 6-1,5-19-6,-5 19-3,-3-14-7,3 14 2,-9-16-6,3 11-4,-3 1-1,0 1-4,0-3-20,9 6-17,-23-1-51,12 2-47,-2 1-45,3 2-9,-3 2-43,3 0-54,1 2-65,1 1-54,1 4-53,4-3-67,2 1-153,3 1-358,2 0-648</inkml:trace>
  <inkml:trace contextRef="#ctx0" brushRef="#br2" timeOffset="12421.174">9212 12565 171,'0'0'691,"0"0"-148,7 9-45,-7-9-23,0 0-57,3 13-39,-3-13-35,-3 14-8,2-3-41,-1-1-24,0 5-48,0-1-19,-1 1-46,0 2 16,2-3-48,0 3-3,-1-3-41,2 1 16,2-3-3,-1 0-25,2 0 16,1 0-5,0-2-10,3 0-7,-1 0-10,5-1-2,-3-2-13,4-1 20,0-1 7,0-1-3,0 0 1,2-1-11,-1-3 4,2 0-6,-1 0 2,0-3-4,0-1-1,0-1 2,-1 0 3,-2-4-3,1-1-3,-4 1-1,-1-4 4,-2 1-7,-1 0-1,0 0-4,-3 0 2,-2 0-5,-3 0-7,0-2-6,-2 3-3,0-1 6,-4 0-4,0 3-15,0 1-5,-1 0-27,-1 3-17,2 1-21,-1 0-28,0 1-57,11 3-5,-21 0-61,21 0-15,-18 6-56,18-6-95,-16 6-66,16-6-51,-9 9-74,9-9-148,0 0-382,2 12-718</inkml:trace>
  <inkml:trace contextRef="#ctx0" brushRef="#br2" timeOffset="12827.411">9595 12650 852,'0'0'724,"20"-1"-88,-20 1-69,16 2-14,-16-2-74,13 5-35,-13-5-76,11 12-43,-11-12-58,8 12 1,-8-12-60,6 17-1,-6-17-40,1 18 1,-1-18-14,0 18-28,0-18-4,-1 17-10,1-17-20,-4 15 28,4-15-68,-2 13-4,2-13-2,-3 11 6,3-11-1,-3 10-6,3-10 0,0 0-5,-3 9 33,3-9-22,0 0-9,0 0-3,0 0-1,0 0-4,-8-7-4,8 7-5,0-12-4,1 2-4,0-1-13,3-4 3,1-1-2,1-4-2,2 3-1,0-3 5,2 1-8,2 0-5,-1 2 2,2 0 8,1 2-12,2 0 0,-1 2 7,0 5 10,0 2 9,1 2 29,-1 4-5,1 1 8,-1 5 4,-1 0 7,2 3 16,-1 4-25,-1 1-4,-4 3-27,0 0-21,0 2 0,-3 0 0,-1-2 0,-1 0 0,-1 0 0,-2 0 0,0 0 0,-2-2-11,0-1-237,-3 1-66,-2-1-105,1 0-149,-1-1-153,-1-1-217,-2-1-637,-1-1-1221</inkml:trace>
  <inkml:trace contextRef="#ctx0" brushRef="#br2" timeOffset="13715.56">11683 12501 793,'9'-10'694,"-9"10"-101,7-8-48,-7 8-43,7-11-87,-7 11-24,0 0-90,1-14-7,-1 14-77,-10-12-18,3 9-47,-4-3 1,-3 2-39,-3 1 3,-3 2-41,-2 1 8,0 0-25,-5 2 6,1 3-23,0 2 7,1-2-29,-1 2 13,4 3-28,2 0 18,1 0-28,4 1 24,3-1-22,3 2 23,5 0-25,4 0 21,3 1-24,7 3 23,6-1-25,7 2 15,8 2-22,5-2 5,-2 0-29,2-1 16,1 0-24,0-2 39,-1 0-17,-8-1 25,-1-2-19,-6-3 12,-2-1-10,-4 1 30,-1-1-12,-5-2 21,0-1-8,-9-4 21,5 10-16,-5-10 16,-5 7-11,5-7 16,-19 8-24,5-6 6,-3 2-15,-3-1 20,-5 0-25,0-1 19,-3 1-19,-2-3 23,1 2-25,-1-2 17,0 2-21,0-1 18,3-1-19,0 1 12,5 0-47,1-1-39,3 2-70,3-2-41,15 0-110,-20 3-66,20-3-83,-10 4-116,10-4-664,0 0-839</inkml:trace>
  <inkml:trace contextRef="#ctx0" brushRef="#br2" timeOffset="14012.425">11997 12748 661,'0'0'794,"3"-11"-118,-3 11-64,0 0-39,0-14-61,0 14-18,0 0-91,-2-12-34,2 12-78,0 0-4,0 0-13,0 0-4,0 0-24,-1 19-37,2-6-25,-1-1 8,0 8-47,0 0 1,0 1-13,0 5 8,-1 1-57,0 0 19,-2 6-46,-1 1-10,-1-2-10,-1 1-6,-2-1-8,2 0-4,-4-1-3,-3 5-3,3-6 3,-3 2-13,0-4-14,1-2-55,-1-3-39,1 1-57,3-5-39,-3-2-47,1 0-77,3-5-31,0 1-96,2-4-122,1-2-57,5-7-161,-6 11-519,6-11-915</inkml:trace>
  <inkml:trace contextRef="#ctx0" brushRef="#br2" timeOffset="14293.662">11888 12823 32,'11'-23'834,"3"1"-230,5 2-97,3 1-50,4-3-17,2 7-31,7 0-24,1 3-45,-3 3-17,3 3-63,-8 2-8,1 3-43,2 2 14,-2 2-42,-3-1-3,-2 3-37,-2 2 1,-4 0-37,-4 1-2,-3 1-26,-2 1 3,-5-1-26,-4-9 11,0 20-31,-6-10 15,-1 2-31,-7-2 21,-1 2-33,-3-1 17,0-1-4,-5 0-2,3 0-6,-2-3-21,0 0-36,3 2-41,2-3-67,5-1-32,-1-1-59,3 1-76,1-2-46,9-3-42,-8 9-44,8-9-87,0 0-130,10 7-308,2-4-572</inkml:trace>
  <inkml:trace contextRef="#ctx0" brushRef="#br2" timeOffset="14731.386">12640 12793 216,'10'-9'763,"-5"2"-154,1 0-64,-2-2-62,-4 9-27,2-15-54,-2 15-39,-4-17-51,4 17-15,-9-15-31,0 10-10,0-2-56,0 3-8,9 4-40,-22-3 13,22 3-31,-23 2 11,12 2-43,-2 2 14,1 1-45,-1 2 17,1 1-34,-1 1 0,4 0-22,-2 1 7,4 0-9,1 1 2,1-1 1,3-2-20,2-10-2,0 20-4,2-10-3,2 0 1,1-3-3,1-1 2,4 1-4,-1-2-14,2-2-6,1-1-16,1 0-8,1-1 0,1-2 4,-2-2-23,5-1 12,-2-1 7,-1-2 27,0-1-13,2-3 24,-3 0-18,1-1 26,-4 1-19,-1 1 24,1-1-18,-3 2 43,-2 3-6,2-1 25,-3 1-27,-5 6 18,9-10-31,-9 10 13,0 0-22,0 0 19,0 0-19,11 5 26,-11-5-25,2 12 19,-2-12-27,3 15 24,-3-15-24,0 17 21,0-17-14,4 18-38,-4-18-40,4 17-52,-4-17-68,7 16-13,0-9-52,-2-2-81,3 2-26,-1-2-33,5-2-48,-3-1-59,3 3-48,2-4-380,0-1-513</inkml:trace>
  <inkml:trace contextRef="#ctx0" brushRef="#br2" timeOffset="14950.124">13175 12763 408,'9'-12'617,"1"4"-103,-6-3-73,1 3-58,-5 8-59,4-15-39,-4 15-24,-2-12-41,2 12 15,-5-10-14,5 10-7,-12-4-13,12 4-12,-13 2-6,5 2 11,-2 2 12,-1 3-25,2 1 18,-4 0-42,4 2 3,0 1-40,-1-1 3,0 2-41,3-2 15,0 2-19,0-2-18,3 0-13,-1 0-8,5-12-11,0 19-9,0-19-26,3 17-51,3-11-56,1 1-56,-7-7-54,16 10-47,-4-8-58,-1 0-23,1 1-31,2-3-55,2 0-89,2-2-605,-1-3-748</inkml:trace>
  <inkml:trace contextRef="#ctx0" brushRef="#br2" timeOffset="15309.494">13376 12821 592,'0'-13'621,"0"13"-86,0 0-21,0 0-48,8-7-38,-8 7-35,11-1-72,-11 1-15,15-8-71,-3 5 2,0-2-47,4 0 8,-2-2-33,1 1-4,3 0-44,-5-1 19,4 0-13,-2-2 19,-1 1-30,-1 0 8,-2-2-17,3 1 12,-4 0-41,-1-1 15,-3 2-33,0-1 6,-1 1-29,-5 8 14,4-15-18,-4 15 8,0-13-17,0 13 4,-5-8-17,5 8 14,-11-2-17,11 2 21,-16 2 0,8 3 28,-6 1 11,3 2 6,-2 2 1,-1 5-8,3-1 3,-3 1 7,3-1-10,0 3-9,-1 0 22,6-5-46,-1 3 19,3-2-32,2-1 27,2-2-40,0-10 21,2 21-30,6-13 27,1 2-74,0-3-4,7-1-85,-1-1-49,4-1-37,1-1-46,0-1-61,3-2-86,4-2-68,2-1-12,-2 1-21,4-6-44,1 0-113,-1-1-344,0-2-632</inkml:trace>
  <inkml:trace contextRef="#ctx0" brushRef="#br2" timeOffset="15512.602">14018 12734 835,'9'-5'693,"-9"5"-96,14-8-38,-14 8-52,9-7-11,-9 7-40,11-5-9,-11 5-66,6-7 5,-6 7-22,0 0-4,10-5-10,-10 5-29,0 0-19,0 0-18,9-7-9,-9 7-20,0 0-16,0 0-155,8-5-84,-8 5 0,0 0 0,0 0 0,0 0 0,8-5 0,-8 5 0,0 0 0,0 0 0,0 0 0,0 0 0,7-8 0,-7 8 0,0 0 0,0 0 0,0 0 0,-3-11-394,3 11-56,-7-7-69,7 7-137,-9-9-111,9 9-942,-15-8-1386</inkml:trace>
  <inkml:trace contextRef="#ctx0" brushRef="#br1" timeOffset="39776.415">917 13884 219,'0'0'679,"0"0"-107,0 0-49,6-7-46,-6 7-16,0 0-43,0 0-12,0 0-17,6-9-19,-6 9-30,0 0-13,0 0-14,0 0-26,0 0-44,0 0-22,0 0 28,0 0-36,0 0-21,-2 12 1,-1-3-25,-1 4-10,-3 1-15,1 4-28,-3 2-16,-3 1-19,1 3-14,-3-1-12,-1 2-12,0 3-7,1-4-9,-3 3-2,4-2-7,-3 0-14,1-1 7,1 0 0,1-3-7,2-2-12,1-1-49,-1-1-63,5-4-55,-1 0-67,0-3-43,0-1-36,7-9-40,-7 13-40,7-13-93,0 0-65,0 0-1,0 0-205,0 0-425,0 0-801</inkml:trace>
  <inkml:trace contextRef="#ctx0" brushRef="#br1" timeOffset="40042.032">875 13879 745,'4'-11'686,"-4"11"-119,4-13-48,-4 13-111,3-9-39,-3 9-9,0 0 10,12-4-4,-12 4-57,9 8 19,-3-3-40,-2 6-14,6 0 9,-1 4-31,0 2-23,-1 1-23,4 4-31,-1 2-6,-1 3-28,1-2-1,-1 1-54,2-1-22,-3 0-5,0 1-19,-1-4-2,0-1-20,0-1 9,-1 1-13,2-3 4,0 1-12,-3-3-39,-1-2-85,3-1-65,-2 0-61,1-1-67,-5-3-49,5-1-65,-7-8-68,6 12-82,-6-12-124,4 11-604,-4-11-906</inkml:trace>
  <inkml:trace contextRef="#ctx0" brushRef="#br1" timeOffset="40650.774">649 14202 484,'0'0'592,"-13"2"-72,13-2-30,0 0-42,-8 5-47,8-5-80,0 0-7,11 7-55,0-5-18,2 2-40,5-2-22,5 3-20,2-3-30,6 0-29,5 0-10,0-1-35,3 1 3,-2-2-16,0-2-3,2 1-16,-4-1 1,1 0-5,-5 0-5,-3-2-1,-2 3-2,-2-4-4,-3 2-2,-3 1 3,-1-3 3,-2 2-1,-2-1-5,-3-1-10,-2 1-6,1-1 12,-9 5 6,11-11-4,-11 11 2,5-8 22,-5 8-4,0 0 3,2-13-4,-2 13-9,0 0 7,0 0 5,0 0-11,0 0 11,0 0-3,0 0 27,-2 13-17,2-13-3,0 20 0,2-8 1,-2 3-5,0 1 17,0 2 1,2 0-3,-2 1-12,1-2-2,-1 2-11,2 0 1,-2-2-1,0-1-3,1 0-5,-1 0-1,0-3 0,0 1-2,-1-3 5,1-11-4,0 20 3,0-20 5,0 14-1,0-14-1,-2 10-1,2-10-1,0 0-6,0 0-3,0 0 0,0 0 0,-8-6 6,8 6-2,-2-15 1,4 5 4,1-6-2,-3 3-3,2-3-20,1-6 28,3 0-27,0 0 9,3 0 14,1-2-4,3 1 0,3 2-1,0 2-1,0 3 3,0 1 30,1 2-3,2 2 31,0 3-5,-1 2 41,-2 3 13,2 1-9,-1 2 28,1 2-25,1 1 28,-4 3-21,2-1-14,-2 3-30,-1-1 3,-2 5-35,-1-1 20,1 0-23,-5 3 1,1-2-14,-3 1-15,1 1 4,0 0-109,-4-2-93,-1 0-84,1 1-101,-1-2-54,-1 1-147,0-12-113,-3 23-844,3-23-1170</inkml:trace>
  <inkml:trace contextRef="#ctx0" brushRef="#br1" timeOffset="41275.74">2045 14267 435,'0'0'760,"9"-7"-127,-9 7-22,5-7-70,-5 7-49,5-10-50,-5 10-45,3-10-54,-3 10-42,0 0-26,0-15-46,0 15-40,-5-9-40,5 9-29,-9-9-8,-1 4-18,10 5-12,-17-3-16,17 3-12,-23-2-14,12 4-7,-1 0-10,2-1-5,-3 5-8,3-2-2,0 2-3,-1-1 0,4 4-3,0-1 1,2 2 0,0 1-1,3 0-2,2 1 0,0 0 0,2-1-3,3 2-4,1-1-13,2 0-22,2 1-17,1-4-17,0 3-6,1-3 13,1 2 3,1-3 20,-1 1-1,-2-1 18,3 1-6,-4-2 21,0-2-15,-3 3 12,-7-8-3,13 12 16,-13-12 11,5 9-1,-5-9-10,-1 12 40,1-12-14,-8 9 12,8-9-12,-14 8 10,3-3-16,0-1 17,-3-1-17,3-1 10,-2 0-20,-3-1 7,2-1-8,-1 0 8,1 0-12,0 0 5,-2-4-30,4 3-25,-1-4-56,3 3-43,0-4-63,0 1-73,10 5-62,-12-9-79,12 9-134,-5-9-688,5 9-856</inkml:trace>
  <inkml:trace contextRef="#ctx0" brushRef="#br1" timeOffset="41828.801">2278 14328 320,'10'-8'859,"-10"8"-143,0 0-77,12-7-63,-12 7-101,0 0-88,0 0-78,0 0-42,0 0-65,0 0-11,1 12-49,-1-12 10,-3 15-65,1-5-8,-1-1-27,-2 3 4,4-1-22,0-2 8,-1 4-11,0-2-1,0-1-22,2-10 13,-1 20-18,1-20 10,1 15-11,-1-15 6,3 13-16,-3-13 7,5 13-21,-5-13 6,8 6-22,-8-6 17,10 2-15,-10-2 18,12-2-23,-12 2 23,15-6-14,-7 0 24,-1 1-14,2-2 22,0-2-19,-1 0 23,2-2-18,-2 2 22,-2 1-19,0-1 10,1 4-5,-7 5 9,13-10-20,-13 10 18,6-7-22,-6 7 8,0 0 4,0 0 11,13 4-16,-13-4 25,5 10-10,-5-10 17,5 12-33,-5-12 26,8 17-4,-5-9-18,3 1 23,-1 3-21,1-4 20,-1 1-14,3 0 17,1-1-19,0 0 22,0-2-19,1-2 27,1 2-22,2-3 33,1-1 3,-1 1 26,3-3-11,-1 0 7,1-3 15,1 0 13,-1-2 24,-1-1 8,0 1-6,-1-2-5,0-3-9,-1 0-1,-2 0-8,-1-2 5,-1 1 17,-2-2-18,-2-1-1,0 4-95,-2-2 126,-3 12-86,0-23 2,0 23-20,-7-19 4,2 8-23,0 3 24,0 1-18,-2-1-11,-1 2-66,0 2-57,-1-1-55,9 5-65,-18-3-66,18 3-112,-17-3-123,17 3-108,-19 6-841,19-6-1122</inkml:trace>
  <inkml:trace contextRef="#ctx0" brushRef="#br1" timeOffset="42172.534">2913 14422 178,'13'-2'772,"-1"-2"-133,-1 1-51,-1-3-62,4 0-100,-1-1-27,0 2-83,-2-2-10,0 0-53,0 1-30,-1-1-33,-2-1-18,1-1-38,-3 4-5,-1-2-22,0-1-3,-5 8-20,5-13-7,-5 13-30,4-11 3,-4 11-25,0 0 3,-5-12-16,5 12 6,0 0-14,-13-3 12,13 3-10,-10 1 13,10-1 1,-13 9 6,6-4 11,0 3 28,2 1 1,-2 0-5,1 1-15,1 0 1,0 5-1,1-5-11,0 1-6,2 0-5,-2 0-3,4-11-3,-1 22-3,1-22-10,2 19-31,-2-19-59,9 17-88,-9-17-52,12 9-119,-3-5-100,-9-4-76,16 3-143,-16-3-577,22-1-848</inkml:trace>
  <inkml:trace contextRef="#ctx0" brushRef="#br1" timeOffset="42491.913">3236 14342 137,'3'-12'1020,"-1"0"-171,-2 12-113,3-17-32,-1 7-58,-2 10-99,6-16-103,-3 8-69,-3 8-62,9-13-65,-9 13-52,12-9 2,-12 9-11,13-4-18,-13 4-4,18 2-4,-18-2-17,20 5-29,-11 0-22,0 0-17,1 4-14,-1-1-7,-1 4-9,-3-2-18,0 1 5,-1-1-16,-3 2 5,0 0-12,-1 0 5,-1-1-9,-3 1 6,0 2-6,2-5 14,-2 1 15,0 0 24,0-2 20,4-8 26,-6 11-47,6-11-58,-8 11 0,8-11 0,0 0 0,0 0 0,0 0 0,-11-1 0,11 1 0,1-12 0,-1 12 0,6-24 0,0 9 0,2-3 0,3 0 0,0-6 0,5 2 0,-2 0 0,3-2 0,8-1-210,-1-1-275,4 1-64,-1 2-111,1 2-117,0 1-229,3 0-425,-2 1-1041</inkml:trace>
  <inkml:trace contextRef="#ctx0" brushRef="#br1" timeOffset="43634.832">4607 14261 578,'11'-7'678,"-1"1"-120,1-1-11,0-2-62,1 1-17,-1 0-63,-1-1-14,0-1-65,-1 1-31,0-1-6,-1 1-3,-1-1-49,-2 1-30,-1 0-24,-1 0-28,-3 9-18,0-19-26,0 19-10,-7-16-19,2 8-10,-4 1-22,-1 1-7,-2 1-13,-3 0-4,2 4-10,-2 0 0,-3 3 1,0 3-10,2 0-5,-6 2 4,3 4-18,1 0 13,0 4-1,4-1-1,-1 3 0,3 0 4,2 0-7,2 3 5,4 0 0,2-2-1,1 1 0,3 1-7,2-1 2,2 3-1,6 0 2,-1 2-1,6-2 1,-2-3-11,3 1 14,-1-1-8,-1-3 7,-1-2-1,-2 0 4,0 0-1,-4-5-1,1 4-1,-2-4 2,-1-2 1,-4 2 2,-3-9 0,2 13 1,-2-13-5,-5 13 7,-2-9-2,-2 1 2,-2 1-6,-3-1 6,-3-1 13,2-3-12,-4 2 11,1-1 1,-4 0-8,2-2 2,-3 0-2,3-2-2,-1 0-1,0-1-1,3 2-1,-1-2 0,4-1-3,-2 1-1,4 0-16,2-1-53,1 1-59,10 3-80,-16-9-60,16 9-100,-2-10-130,2 10-112,11-13-203,-1 4-432,4 2-853</inkml:trace>
  <inkml:trace contextRef="#ctx0" brushRef="#br1" timeOffset="43900.459">4845 14264 178,'6'-13'957,"0"2"-144,-4 0-129,1 0-1,-3 11-56,1-18-37,-1 18-76,1-15-64,-1 15-80,0 0-67,0-14-8,0 14-34,0 0-26,0 0 1,-4 9-41,4-9-35,-2 22-27,2-6-17,-1 1-13,1 3-23,0 0-12,0 4-20,0 0 0,-2 0-12,1 2-28,0-3-8,-1 1 0,0 0 0,-1-2 0,1-1 0,-2-1 0,1-3 0,0 0-75,0 0-121,0-5-66,1 2-65,-2-3-42,1-1-77,3-10-69,-6 18-92,6-18-76,-10 13-138,10-13-406,-8 9-835</inkml:trace>
  <inkml:trace contextRef="#ctx0" brushRef="#br1" timeOffset="44786.634">4648 14526 312,'-6'-7'712,"6"7"-119,-8-11-54,8 11-91,-2-11-56,2 11-97,0 0-20,2-12-45,-2 12-3,10-7-69,-10 7 2,22-6-38,-9 5-16,3 0-19,1 1-17,5 0-13,-1 0-10,1 1-10,3-1-6,3 0-9,-1 0-1,1-3-6,0 3-2,2 0-3,0 0-9,3-2 20,4 2 7,2-1-4,-1-1-7,-2-2 6,-1 2 21,0-4 6,-2 4-1,-5-3-5,-2 0 15,-2 0 16,-6 3 24,1-2 18,-2-2 7,-5 4-1,-1-2-14,-1 1-14,-10 3-1,9-5 1,-9 5 5,0 0-2,0 0-4,-8-8-4,8 8-7,-20 1 0,8 2-6,-4 2 8,-1-1-7,-3 3-6,-2 2-17,3 1-10,-3 2-6,0 2-10,4-1-1,-1-1 0,1 2-3,4-2-13,0 2-5,5-3 0,0 1-2,4-3 11,0 1-3,5-10-3,-1 17-1,1-17-10,5 12-6,1-6 6,-6-6-17,16 7-30,-16-7-10,23 2-12,-9 0-9,-2-4 0,3 0-6,2 0-2,-2-3 15,1 0 20,1-1 5,-3-1 7,1-1 2,-2-3 15,-2 2 25,1-1-13,-2-2-3,-1-1 3,-1-1 7,-2 2 1,-1-1-1,-1 2 4,-1 1 4,-3 10 11,3-19 0,-3 19-5,2-13-2,-2 13-3,-3-9-6,3 9 4,0 0 1,0 0 4,0 0 0,-10 7-3,10-7-1,-7 14 19,7-14-22,-5 20 2,2-11-2,1 3 2,1-2-3,1-10 2,-1 22-2,2-9 0,2 0-4,3 3 9,0-2-2,2-2-2,1 2-1,2-3-15,1 0-25,4-1-35,3 0-11,1-3-24,2 0-41,-1-3 9,1-3-49,0 1 5,1-4-30,1 1 8,0-4 26,-1 1 6,0-3 14,-2-2 14,-2-2 34,0-1 3,-3-1 28,-1-3 13,-4-1 18,1-2 11,-1 0 34,-3-2 23,-2 1 37,0-2 7,-2 1 41,0-2 5,-1 6 36,-2-2-8,0 2 42,-1 0 10,0 3 13,0 1 1,-1 1-11,0 0-27,1 12-22,-3-15-20,3 15-10,-4-14-8,4 14 25,0 0-6,0 0-13,-12 6 5,12-6 4,-5 18 10,1-9-23,1 7-13,-1 1-20,2 2 15,-2 3-16,2 2-6,0-2-9,0 3-13,0 0-3,0 0-21,1-2 9,-1-1-10,1 0 0,1-2-6,0 1 3,1-2-8,-1-1 2,3-1-7,-2-2 5,2-1-8,-1-1-16,1 0-25,2-4-10,-1-1-46,1-1-14,-5-7-53,10 10-19,-10-10-28,14 3-58,-14-3-67,18-3-32,-8 0-76,-1-3-74,3-2-79,0 1-796,0-7-997</inkml:trace>
  <inkml:trace contextRef="#ctx0" brushRef="#br1" timeOffset="44989.759">5635 14509 460,'-16'5'836,"5"-1"-189,11-4-13,-15 8-78,15-8-48,-7 6-69,7-6-86,0 0-69,7 8-50,-7-8-46,17 3-39,-5-2-25,3 0-29,3-2-19,3 1-10,5-3-51,3 2-74,5-3-70,2 0-104,0-2-101,3 1-89,5-4-143,-8 5-671,7-4-845</inkml:trace>
  <inkml:trace contextRef="#ctx0" brushRef="#br1" timeOffset="45739.725">6215 14512 1,'0'0'727,"0"0"-136,0 0-51,0 0-46,0 0-50,1 12-58,-1-12-46,0 0-26,0 0-42,16-1-30,-16 1-47,11-4-12,-11 4 5,14-5-25,-14 5 24,15-6-36,-7 0 10,-8 6-26,14-8 15,-14 8-24,13-9 17,-13 9-40,10-10 12,-10 10-18,8-9 3,-8 9-32,6-12-2,-6 12-25,1-10-10,-1 10-8,-1-10-5,1 10-8,0 0-3,-6-14-4,6 14-1,-9-4-4,9 4 3,0 0-1,-19 2 11,19-2-5,-16 7-19,9-2 24,-3 2-23,-1 2 22,2 2-20,-3-2 20,1 4-14,1 1 0,-3 1-1,2 0 3,-2 2-1,3 1 2,-1-4 1,0 3-2,2 1 2,0-1 2,0-1-2,3 0 2,1-1-1,0-2 1,1 1 0,0-1-1,1-2 6,2 1 1,1-12-1,1 20 0,-1-20 0,5 16 4,2-10-2,-1 1-1,2-3-3,3 0-6,1-1 1,1-2-3,1-1 0,1 0 3,3 0 0,1-1 2,-1-1-10,2-2 14,3-1-2,0-1 1,1-1-2,-1-1-2,3-3 5,1 1-6,-3-2 3,0 0 10,0-2-13,-3-2 13,0 1-11,-2-2 15,1 0 9,-3-1 7,-3 2 7,-1-1-4,0-2-7,-2 3-2,-2-3-7,3 2 2,-6 3 1,-1-1-2,-1 1-4,-1 5-12,-1-4 3,-2 13-11,4-17-7,-4 17 0,-1-12 3,1 12-1,0 0-6,-9-7 15,9 7-8,0 0 7,-13 5-6,13-5 7,-11 12-7,5-5 7,0 4 19,0 2-25,0-3 1,1 5 5,-1 1-6,1-2 3,1 2-4,0 2 4,0-2 0,2 0 0,0 2 1,1-2 3,0 0 0,1-3 1,0 1 0,0 0 29,0-3-24,1 0 6,-1-11 26,0 20 25,0-20 27,0 15 38,0-15 21,-1 14 16,1-14-9,0 0-12,-5 11-146,5-11 0,0 0 0,-8 6 0,8-6 0,0 0 0,-17-2 0,17 2 0,-19-7 0,8 3 0,1 0 0,-1-1-57,2 1-261,-1 0-111,3-1-101,7 5-148,-15-6-144,15 6-871,-15-4-1370</inkml:trace>
  <inkml:trace contextRef="#ctx0" brushRef="#br1" timeOffset="47289.294">7263 14587 213,'0'0'803,"-12"2"-125,12-2-31,0 0-39,0 0-47,0 0-44,0 0-55,0 0-16,0 0-19,8 10-12,-8-10-41,18 3-31,-8 0-44,3 0-23,3-1-47,2 0-23,0 0-33,3 0-41,0 0-20,0-2-24,2 0-17,0 2-16,0-2-9,-1-2-36,2 2-10,-3 0 0,1 0-35,-1-2-74,0 0-42,-3 0-46,0 0-31,-1 0-27,-3-1-42,0 2-31,-3-3-48,0 1-53,0-2-5,-2 2-27,-9 3 20,13-8-2,-13 8-36,7-11 56,-7 11 53,0 0 57,-1-17 60,1 17 92,-10-15 81,4 6 100,-2-2 32,-2 1 67,0-1 54,-1-1 24,-3-2 46,3 1 19,-3 1 31,3 0 36,0 0 9,0 3 5,0-3 4,1 2-8,0 3-2,2-1 5,2 3-11,-1-4-15,7 9-29,-12-10-26,12 10-28,-11-8-32,11 8-14,0 0-8,0 0 14,0 0 9,0 0-63,0 0-139,13 8 0,-1 2 0,3 2 0,7 3 0,1 1 0,3 6 0,1-2 0,3 1 0,-2-1 0,-3-1 0,-2-2 0,2 0 0,-6 0 0,-1-3 0,-1-2 0,-4 3 0,-1-5 0,-2 1 0,-1 1 0,-5-4 0,-2 2 0,-2-10 0,-2 18 0,-3-9 0,-3 1 0,-5 0 0,2 0 0,-3-2 0,-3 2 0,2-2 0,1-1 0,-1 1 0,0-2 0,1 1 0,4-2 0,0 0-232,0 0-544,2-1-173,8-4-1015,-12 10-1705</inkml:trace>
  <inkml:trace contextRef="#ctx0" brushRef="#br2" timeOffset="62354.278">8790 14357 1011,'0'0'817,"0"0"-113,1-15-39,-1 15-42,0 0-44,0-15-74,0 15-57,0 0-53,1-11-57,-1 11-41,0 0-62,0 0-25,0 0 16,0 0-38,0 0-24,0 0-24,-1 17-11,1-17-21,-4 21-20,3-10-15,-2 6-12,1-3-13,-1 3-11,-1-2-6,1 2-7,-1 1 2,0-2-12,0 0-7,0 0-7,0-1-40,1 0-58,0-2-45,-1-1-50,2-3-79,-2 3-67,4-12-58,-5 17-73,5-17-128,-7 12-78,7-12-122,-7 10-523,7-10-924</inkml:trace>
  <inkml:trace contextRef="#ctx0" brushRef="#br2" timeOffset="63293.931">8323 14330 785,'-14'-10'721,"-1"2"-114,2 0-11,0 0-66,2 1-47,2 1-72,0 1-71,9 5-53,-12-8-25,12 8-4,0 0-21,0 0-19,0 0-24,12 2-24,2 1-25,6 1-13,5 0-40,9 0-3,4 3-37,9-2-4,1 0-10,3-1-10,-2 0-3,1-1-5,-3-2 10,-5-1-21,-2 0 13,-2 0-19,-1-1 11,-6-1-10,-4 0 6,0-1-13,-3 0 15,-3 2-21,-3-3 22,-1 1-16,-2-2 11,-1 2-9,-3-2 10,0 0 33,-3-2-24,-2 2 13,1-2-8,-7 7 12,8-12 0,-8 12 15,7-9-2,-7 9-9,4-10-8,-4 10-19,0 0 4,0 0-8,0 0 4,0 0-2,0 0-3,-4 19-2,0-7-1,0 0-1,-1 5-1,-1 3-1,-1 1-5,1 3 6,-3 4 3,0-2 11,1 3-13,1-1 0,-3 0-3,3 0 1,1 1-11,0-6 12,1 1-3,2-1 3,1-4-1,1-1-5,1 0-5,1-3-10,3-2-25,-1-3-25,0-1-21,4-1-10,-1-1-6,2-2 7,-8-5-2,18 5 12,-18-5 17,20-6 14,-9 2 9,0-3 11,2-1 7,-3-3 4,0 0 27,3-3-17,-3-1 20,2 0-16,-6 2 32,2 2-3,-3-3 18,0 5 2,1 0 24,-2 0-9,-4 9-12,7-11-27,-7 11 19,0 0-23,0 0 19,0 0-24,0 0 19,0 0-18,6 9 17,-6-9-21,0 16 17,0-16-21,-1 19 10,1-19-10,1 21 2,-1-21 0,1 22 1,2-12-5,0 0 2,1 1-3,2-2 3,0-1-2,2-1-5,2-1-7,-1-1-6,2-1-6,3-2-1,-1-1-3,4-2 4,-1-1 3,2-2 5,0-1 5,1-3 1,2-1 4,-3-2 3,1 0 0,-2-2 26,0-2-22,-1 1 30,-4 0 1,-1 2 32,0 1-3,-3 3 6,-3 0-18,-5 8 0,8-11-18,-8 11 12,0 0-21,0 0 22,0 0-4,0 0 7,0 0-18,0 0 5,-3 19-15,1-9 9,-2 1-16,1 0 11,-1 2-14,0 1 3,2-1 32,1-1-39,-3 0-1,4 1-5,-1-2 0,2 0 4,-1-11-9,4 18 2,-4-18 0,7 15 2,-7-15 3,13 10-1,-13-10 1,19 3 2,-19-3 1,24-2-2,-8-3 2,2-1-1,2-3 2,2 0 14,2-6-10,0 0 15,1-2 14,-3 0 23,-1 1 31,-4 2-6,-2-1 36,-3 1 1,-2 2-7,-2 1-10,-5 0-14,0 2-10,-3 9-19,-1-16-14,1 16-6,-12-13-6,2 8-8,0 0-4,-2 2-12,-2 2-4,0 0-38,-1 1-52,1 1-44,-3 1-58,2 1-95,0 1-84,0 1-127,0 1-180,1 1-205,1-1-681,3 3-1206</inkml:trace>
  <inkml:trace contextRef="#ctx0" brushRef="#br2" timeOffset="63778.284">10317 14719 412,'0'-19'685,"0"19"-107,-3-16-42,3 16-61,-2-15-6,-2 7-59,4 8-43,-9-16-8,9 16-62,-12-12-9,5 5-59,-3 1-2,0 2-48,-1 0-13,-2 0-37,0 0 1,-1 4-40,2 0 6,-4 0-39,3 0 12,1 3-37,-4 2 17,5 1-34,-2 1-1,4 1-2,0 2-3,3 2-4,2-1 1,3 0 0,2 3-2,5-1 1,1 2-2,3 0-5,4 0-16,3 0-24,0-2-20,4 2-15,-2-2 7,1-2 13,-3 0 6,1-1 13,-5-2 7,1 0 5,-4 0 12,-2-2 47,-8-6 30,11 8 10,-11-8 11,0 0 6,-5 12 15,5-12 1,-15 7-9,3-5-15,-3 2-12,-2-3-12,-2-1-12,-2 3 33,0-3-57,-1 0-5,1 0-4,-1 0-2,1-3-12,1 3-48,2-1-46,1-2-64,4 2-92,1-1-135,12 2-179,-15-3-169,15 3-766,0 0-1128</inkml:trace>
  <inkml:trace contextRef="#ctx0" brushRef="#br2" timeOffset="64136.42">10535 14809 524,'13'-4'914,"1"-1"-116,-1 0-108,3 1-69,-3-3-82,1 1-98,0 0-92,0 0-59,0-1-56,0-1-44,-1 4-33,-1-4-32,1-1-23,-3 1-22,1 3-15,-2-4-16,-1 1 17,-3-1-32,3 1 11,-8 8-27,5-15 10,-5 15-28,0-15 9,0 15-36,-10-15 9,2 10-36,-2 0 6,-2 2-15,-1 2 13,0 2 5,-3 1 7,2 4 7,-3 1 5,3 5 7,0 0 3,1 3 7,3 1 6,3-3 2,1 4 5,3-1 5,3 0 4,-2-2 0,4 2 4,0-1-2,2-1-2,2-1-6,2 1 4,2-3 1,2-1-6,0-2 1,3 0 0,1-1-1,1-1-1,1-2-5,-2-1-16,2-2-55,-1-1-59,-1 0-81,3 0-122,-2-2-126,1 0-127,-2-1-766,1-1-954</inkml:trace>
  <inkml:trace contextRef="#ctx0" brushRef="#br2" timeOffset="64756.345">12389 14679 396,'12'-3'781,"-12"3"-118,13-9-57,-13 9-26,9-11-47,-9 11-65,4-11-54,-4 11-44,-3-12-68,3 12-14,-10-13-56,-1 7-12,-1 0-39,-3 2 0,-2-1-43,0 1-11,-5 1-29,3 2-4,-4 1-21,4 1-3,-4 2-21,3-1-1,0 3-26,4 0 9,-2 1-15,4 1 5,1 0-12,3 3 7,2 0-12,4 0 0,2 1 1,3 0 0,4 1-4,3 1 5,6 2 6,0-2-6,6 1 1,3-1-9,2-1 2,-1 0-8,3 0 6,0-2 0,-4-1 2,-2-2 2,0-1-7,-5 0 7,-1 0 1,-2-2 4,-1-1 25,-3 1 12,-9-4-1,9 7 4,-9-7 1,0 0-6,-6 8-7,6-8 6,-20 5-19,4-3 5,-2 1-12,-4-1 2,-3 0-10,-3-1 2,-1 1-6,0-2 4,0 1-9,2 0-1,0-1-18,4 2-46,1-2-41,4 0-47,2 1-58,1-1-77,15 0-72,-16 0-137,16 0-134,0 0-137,0 0-625,13-4-997</inkml:trace>
  <inkml:trace contextRef="#ctx0" brushRef="#br2" timeOffset="65115.714">12619 14733 249,'0'0'833,"-5"-7"-180,5 7-36,0 0-81,-14 0-30,14 0-67,-13 6-71,6-1-65,0 2-58,0 0-47,1 3-40,-1-2-30,2 0-27,1 2-21,4-10-18,-4 18-16,4-18-12,1 17-8,6-10-19,-7-7-21,10 14-22,-1-8 2,1-1-5,3-1 5,0 0-17,5-3 32,-3 0-15,3-1 27,0-1-19,2-1 25,-2-1-18,-2-1 28,2-1 2,-3 1 46,0-4 5,-3 0 23,0 1-3,-1-1 23,-4-4 11,1 1 6,-6-2-14,0 1 2,-2 0 10,-4-3-13,-2 1 13,-1 0-37,-3 2 1,-4 3-27,1-2 3,-6 4-21,2 2 3,-2 0-19,-4 5 5,2 0-22,-2 2 15,-2 3-18,1 2-23,1 0-70,5 1-51,-4 2-85,8 0-71,0-1-105,6 1-137,1-1-159,7-9-739,-4 15-1047</inkml:trace>
  <inkml:trace contextRef="#ctx0" brushRef="#br2" timeOffset="66008.937">13050 14609 943,'4'-13'851,"-2"1"-119,0 1-80,-2 11-50,1-19-54,-1 19-100,-1-14-53,1 14-71,0 0-20,-4-8-41,4 8-19,-8 7-31,8-7-25,-7 16-20,1-1-35,4-1-19,-2 4-27,2 0-8,0 0-21,2 1-8,0 0-10,0 1-10,2-3-6,0 2-14,2-2-48,1 0-48,0-3-29,2 0-22,-1-1-24,3 0-14,1-4-25,0-1 6,1 0-34,3-2 22,-3 0-16,3-2 33,-3-2-9,2-1 60,-1 0 7,1-2 44,-1 0 0,1-4 32,-2 2-2,1-2 79,1 0 5,-4-4 32,0 0 24,0 2 16,-3-1 20,0 1 13,2-1-7,-8 8-7,9-11-10,-9 11-17,6-9-17,-6 9-19,0 0-7,0 0-19,0 0 9,0 0-8,0 0 6,3 10-10,-3-10-1,-2 13-14,2-13 4,-3 12-9,3-12 3,0 13-6,0-13 9,2 16-11,-2-16 7,5 10-12,-5-10 6,12 12 1,-4-8-16,-8-4-9,17 5-20,-6-2-1,-1-1-7,4-1-16,-1-2-1,1-1-20,0-1 24,4 1-9,-3-3 28,4-2-5,1 0 17,-1-1-2,-2-2 15,0-2-6,-1-1 22,-2 0 11,2-2 4,-5 3 24,0-1 22,-2 2 7,-2 0 10,-1 0 2,-4 4 1,-2 7-11,8-15-12,-8 15-10,0 0-2,0-11-1,0 11-5,0 0 6,0 0 3,-10 6-5,10-6-9,-7 12-9,3-4 0,0-1-6,2 4-4,-1-2-2,1 3-1,-3-3 4,5 1-9,-2 1-2,0 0-2,4 0-2,0-1-19,0 0-20,-2-10-36,8 17-26,0-10-35,-1 1-1,3-2-65,3-2-9,0 0-71,3-1-13,-1 0-18,-1-3-24,4 0-4,0-3 21,2 0 24,-2-2 4,2-1 70,1-4-14,-1 0 91,-2-2 1,5-3 45,-4-2 51,0-1 55,-2 1 57,-3 1 38,-1-4 30,-1 2 40,-3 0 19,-1-1 40,0 1 22,-4 2 50,1 0 6,-1 2 9,0-1-17,-1 4-6,-1 0-31,0 2-17,-2 9-42,5-17-17,-5 17-15,0 0 12,0 0-22,0 0 15,0 0-13,0 0 4,-5 14-5,3-2-23,-1 2-15,-1 2-30,0 2-14,-1 2-16,-1 1-12,1 2-9,-2-4-5,2 2-7,-1 1-7,0-3-5,-2 1-15,4-3 7,0-1-14,-1-3-44,1 3-45,2-4-46,0-1-37,-1-1-55,3-10-67,-3 18-36,3-18-117,0 11-89,0-11-62,0 0-163,8 8-493,-8-8-863</inkml:trace>
  <inkml:trace contextRef="#ctx0" brushRef="#br2" timeOffset="66335.822">13764 14744 818,'-17'-3'684,"3"3"-96,3-1-62,11 1-89,-14 0-38,14 0-56,0 0-84,0 0-22,0 0-73,16 6-14,0-6-52,4 1-4,2-1-28,5 0 3,3-1-39,-1 1-1,2-2-15,0 0 19,1 0-6,0 1 0,-3 1-3,-2-2-1,0-1 3,-5 3 6,-4 3 12,1-3 14,-6 2 19,-2 1 15,-2 3 14,0-3-6,-1 4-5,-2 1 8,-2-1-26,-4-7-14,4 17-15,-2-7-9,-2-10-8,3 15-7,-3-15-2,0 14-3,0-14-7,0 14-32,0-14-33,4 10-17,-4-10-40,5 10-11,-5-10-78,9 5-18,-9-5-68,9 4-30,-9-4-37,0 0-53,15 0-94,-15 0-616,16-2-730</inkml:trace>
  <inkml:trace contextRef="#ctx0" brushRef="#br2" timeOffset="66648.308">14339 14534 521,'-15'0'773,"-1"2"-121,2 1-42,1-1-98,2 3-77,2 0-62,3 2-47,6-7-53,-8 12-50,8-12-43,4 13-30,-4-13-27,12 12-28,-1-6-20,-1-2-14,3 0-12,2 0-2,2-1 3,-1-3 17,-1 0 23,1 0 29,-1 0 25,1-3 27,-5 0-13,3 0 32,-1-3-5,-2 0 2,-4-2-18,3 1 8,-6-3-15,0 1-31,-4 9-17,4-17-20,-4 17-17,-4-18-17,0 8-7,-1 2-20,-4 1-5,0 1-11,0 0-6,-4 3-4,1 2-8,-3 1-45,-1 1-55,1 2-63,-2 3-84,-3 1-75,1 3-90,2 1-117,2 0-124,1 3-186,5-3-636,1 0-1099</inkml:trace>
  <inkml:trace contextRef="#ctx0" brushRef="#br2" timeOffset="67042.913">14490 14783 456,'0'0'844,"0"-12"-186,0 12-57,-1-9-117,1 9-46,0 0-88,0 0-32,0 0-69,-12 1-40,12-1-39,-4 12-21,4-12-33,-5 16-7,5-16-30,0 18-3,0-18-26,0 20 4,2-8-22,2-4 12,-1 4-17,1-5 7,4 3-16,-3-1 15,5-2-12,0 0 12,3 0-14,0-2 15,1 0-15,1-2 12,3 1-8,-3-3 6,2 1-3,-4-2 26,5-2 10,-2-1 10,1 0 7,-4-1 16,0-1 19,-1-2-1,-2-1-6,-1-1 1,-1-1 1,-3 0-1,-2 0-6,-1-2-14,-2 12-15,0-21 0,-5 12-27,2-1-10,-3 0-9,-3 5-1,-2-2-6,2 1-5,-5 4-3,1-1-16,-3 3-39,1 3-53,-1-1-54,0 1-56,2 3-86,1-1-57,2-1-113,2 2-104,2 0-144,7-6-718,-6 13-1035</inkml:trace>
  <inkml:trace contextRef="#ctx0" brushRef="#br2" timeOffset="67464.616">14889 14795 458,'0'0'911,"15"-7"-193,-15 7-92,11-4-121,-11 4-58,0 0-91,13 3-46,-13-3-76,5 7-3,-5-7-47,7 12-27,-7-12-38,4 14-9,-4-14-38,0 15 3,0-15-29,2 15 14,-2-15-34,0 17 5,0-17-14,0 15 5,0-15-16,-2 14 19,2-14-15,-2 12 10,2-12-5,0 0 20,-2 14 10,2-14 6,0 0-11,-5 8 4,5-8-5,0 0 15,0 0-2,0 0 7,0 0-15,-8-2 8,8 2 8,0 0 6,1-17 0,3 6-8,-1-2-1,3-2 9,1-2 5,5-3-4,1-3 9,1 2 4,3-1 5,0 2-4,4 0 3,-2 4-18,5 2 17,-2 5 23,1 1 12,0 3 26,-3 4 4,1 2 27,-2 4-47,3 0-128,-4 5 0,1 1 0,-3 3 0,0 1 0,-4 2 0,0 2 0,-2 1 0,-2-1 0,-2 3 0,-2-2 0,-1-2 0,-3 4 0,-2-3 0,-1-2 0,-5 3-162,-1-1-551,-6 3-185,-2-9-1122,-1 5-1777</inkml:trace>
  <inkml:trace contextRef="#ctx0" brushRef="#br2" timeOffset="68865.428">1203 15475 511,'0'0'560,"13"-10"-52,-7 4-49,3 0-34,-1-2-39,3 1-19,1-1-23,-2 0-18,-1-2-16,3 2-22,-3-1-4,0 0-36,-3 2 16,2-1-28,-2 2 21,-6 6-43,9-14-29,-9 14-12,8-11-29,-8 11-23,1-11-21,-1 11-23,-9-9-15,9 9-15,-15-7 5,1 6-15,-1 0-10,-2 2-12,0 0-34,-2 2 26,-4 1-22,1 2 27,2 1-29,0 1 27,4 1-35,-2 2 33,5-2-29,2 1 31,2 0-30,2 0 21,3 2-20,3-2 30,1-10-31,3 22 30,4-11-37,1 1 40,6 2-42,2-2 22,2-1-29,2 1 30,6 0-34,-1 0 29,0-2-20,-2-1 28,-1 1-22,0-2 28,-3-1-24,-4 0 27,1-1-29,-3 0 26,-4-1-24,2 0 30,-11-5-23,10 12 27,-10-12-23,2 9 26,-2-9-24,-9 13 27,1-8-28,-5 1 25,0-1-22,-5 1 27,2-1-27,-8 0 36,1-1-39,-2 0 32,1-2-36,0 0 28,-1-2-25,1 0 23,-2-3-25,4 1 1,-3-1 18,2-2-14,2-3 22,2 0-44,1-2-15,1-2-61,4-1-41,3 1-68,5-1-67,0 2-79,7-1-78,3-2-86,4 2-122,4-1-611,5-1-865</inkml:trace>
  <inkml:trace contextRef="#ctx0" brushRef="#br2" timeOffset="69149.209">1647 15341 117,'11'-4'893,"-11"4"-167,14-5-37,-14 5-72,9-6-49,-9 6-55,9-6-60,-9 6-74,0 0-48,0 0-37,0 0-21,0 0-44,9 5-4,-9-5-17,-4 15-9,0-5-34,0 3-19,0 3-44,-2 0 16,1 4-20,-1 3-15,2 0-18,-1-1-10,-1 2-15,2-1-8,0 0-5,0 0-8,1-2-1,1-3-5,-2 0-7,4 1-3,0-5 4,0 0 10,0-1-16,3-1-6,-1-2-18,2-1-31,2-4-33,1 3-65,-7-8-3,18 4-88,-18-4-21,20-1-73,-8-2-24,0-2-60,1 2-48,0-5-38,0-1-39,-3 0-137,2-1-385,-2-2-685</inkml:trace>
  <inkml:trace contextRef="#ctx0" brushRef="#br2" timeOffset="70040.069">1516 15523 468,'-19'1'657,"4"1"-85,1 0-29,2 0-63,12-2-63,-20 2-41,20-2-45,-17 1-56,17-1-37,-12 3-52,12-3-13,0 0-38,0 0-20,0 0-27,14 2-15,-1-2-19,3 0-5,3-1-15,7 0-28,1 1-37,4-3-46,5 0-71,1 1-42,-1-1-34,-5 2-19,4-3-19,0 2-2,-2-1 17,-2 0 31,-2-1 30,-1 3 37,3-2 64,-2 1 18,-1-1 14,-1 1 14,-3-1 29,-4 0 35,0-1 37,-2 3 23,-4-3 30,-1 0 24,1 1-1,-4 1 16,0-3-9,-10 5 11,13-4-23,-13 4 22,8-6-16,-8 6 1,0 0-16,0 0-11,0 0 3,-12-4-3,12 4-15,-16 7 4,7-2-28,-3 4 11,0-2-4,0 2-1,-2 4-22,1-1-1,0 1-22,-1-1 1,4 1-13,0-2 4,2 3-16,1-5 7,1 1-11,1 0 9,5-10-12,-5 17 8,5-17-12,2 12 9,-2-12-13,10 7 17,-10-7-21,13 1 0,-13-1-12,20-3 6,-7 1-9,1-4 12,-1-1-3,2 0 10,-1 0-6,0-3 6,-1 1-7,0-2 11,-2 1 0,-1-1 16,-2-1-1,1 0 25,-3 3 39,-1-1 12,1 2 10,-3-1-2,-3 9-9,9-15-13,-9 15-16,0 0-17,4-12-5,-4 12-7,0 0-21,0 0 22,0 0-22,-6 8 17,6-8-24,-7 14 15,7-14-19,-5 19 15,3-6-15,0-2 15,1 3-23,-1-1 21,4 0-20,-1 3 20,2-1-15,2-1 11,3-2-32,-1 1 9,2-2-28,4-1-5,0-1-30,2-2-14,3-1-19,1-2-17,1-3-14,1 1-22,5-5-18,-1-1 0,1 0 11,-2-2 22,0-2 6,3-4 29,-2 3 37,-3-5-7,-3 1 16,-2-1 18,-1-2 12,-1-1 35,-2-1 15,-2-1 39,-1-1 2,0-1 48,-2 1-1,-3 1 17,1-1 37,-1 6-10,-4 0 16,2 1-10,-1 2-4,-2 11-22,1-18-15,-1 18-20,-1-11-6,1 11-7,0 0-10,0 0-5,-11 7-1,7 2 0,-1 0-10,-2 5 0,2 2-6,0 4-3,-1 1-6,0-1-12,-1 2 4,2-1-4,0 2 5,1-2-18,-1 1-1,2-4-3,0 0 0,2-1-9,0-3 14,-1 1-3,4-4-19,-1 0-24,0 0-11,3-4-12,0 2-45,-4-9-12,12 11-43,-12-11-21,15 3-23,-15-3-26,16-1-24,-16 1-32,20-5-31,-11 0-21,4-3-2,-2 2-6,1-4-51,-1 0-100,-1-1-400,-1 1-455</inkml:trace>
  <inkml:trace contextRef="#ctx0" brushRef="#br2" timeOffset="70240.055">2545 15550 126,'-18'5'884,"3"-1"-147,2-1-74,1 0-104,3 1-82,9-4-73,-16 6-58,16-6-48,-9 4-42,9-4-21,0 0-41,0 0-37,10 9-32,-10-9-33,23 0-1,-9-1-36,7-3 7,4 3-29,3-2 1,8-4-67,1 2-52,10 0-48,1-2-46,-1 2-43,0-1-21,1 2-33,-10 0-84,-1 1-48,-1 0-145,-10 3-487,0-1-655</inkml:trace>
  <inkml:trace contextRef="#ctx0" brushRef="#br2" timeOffset="70877.641">3037 15626 83,'0'0'688,"-5"7"-81,5-7-45,0 0-67,0 0-59,5 11-51,-5-11-26,0 0-32,18 3-38,-18-3-31,19-2-40,-6-1-21,1 1-26,2-1-22,0-1-26,2 0-20,-2-2-20,2 1-8,-1 0-16,-1 0-6,1-2 0,-4 0-3,1 4 10,-1-5 11,-4 4 4,0 0 14,-1-2-10,-8 6-8,11-10-5,-11 10-19,0 0-12,4-11-5,-4 11-7,0 0-3,-11-4-3,11 4-1,-16 4-3,5 1-6,1 0-2,-3 2 1,1 1 2,-2 2 4,1 1 0,-2 3 7,2-2-9,1 2-4,-1 1 0,3 2-4,1-2 0,-1 2 0,4-3 8,0 1-10,3 1-2,0-1-2,3-3 1,0 2 0,4 1-9,1-1-8,0-3-3,3 2-3,3-3-8,1-2-3,3 0-10,2-1-6,1-3 0,0-2 7,3-1 9,1-1 5,2-1 6,1-3 6,0-1 7,1-3 1,-2 2 4,1-5-1,1-2 5,-4-1-2,1-2 5,-3-2 8,-3-2 2,1 0 15,-4-1 6,0-1 1,-3-2 20,-3 4 7,0 0 8,-5 5-34,0-2 7,-2 3-17,-1 2-5,-1-2-10,0 5-3,1 9-6,-5-16-1,5 16-1,0 0-4,-7-7-2,7 7-6,0 0-13,-1 11-26,1-11-18,4 18-28,-2-8-15,2 4-12,1 0-4,1 1 16,-1 0 19,0 0 23,2 2 14,-2-1 11,1 1 13,-1-1 7,0 0 16,-1-3 34,1 2 21,-1-2 30,-3-1 25,0-2 28,-1-10 18,-1 21 7,-3-10-11,0-4-4,-3 1-17,-1 0-14,-2 0-13,-3-2-27,1 0-2,-2 1-22,0-2-4,-1-2-52,0-1-60,-2 0-71,2 1-92,-1-2-92,4-1-93,-4 2-118,3-1-223,2-1-586,11 0-953</inkml:trace>
  <inkml:trace contextRef="#ctx0" brushRef="#br2" timeOffset="71443.563">4874 15671 627,'0'0'857,"3"-12"-99,-3 12-102,1-10-52,-1 10-65,0 0-81,4-12-94,-4 12-48,0 0-8,0 0-28,0 0-7,-4 12-21,3-2-13,-2 4-33,0 2-11,-1 3-40,0 2-17,0 1-28,2 2-19,-2-4-20,2 4-13,1-5-12,0 2-7,2-3-7,2 2-15,-1-2 3,2-1-4,1 0-21,2-3-25,3-1-31,0-1-49,3 0-46,0-4-41,1-3-59,2 2-68,1-4-3,-2 0-101,-1-2-48,2-1-33,-2-3-75,-2 1-135,1-5-390,0 2-724</inkml:trace>
  <inkml:trace contextRef="#ctx0" brushRef="#br2" timeOffset="72387.311">4745 15797 699,'-20'2'583,"1"1"-78,1-1-47,4 2-61,1 0-59,3 0-28,1 0-47,9-4-28,-10 11-42,10-11-9,1 10-27,-1-10-40,18 12-20,-3-7-21,7 0-21,5 1-9,7-1-3,4-3 17,10-1-44,3 1 3,1-2-30,1-2-32,0 0-28,-2-2-19,0 0 12,-3-1-7,-4-1 6,-8 2-13,-2-3 11,-4 0 14,-6 2 12,-3-4 23,-1 1 27,-7 0 8,1 0 31,-6 0 9,-3-2 28,-1 3 13,-4 7 11,0-17 5,0 17 3,-6-12-1,6 12-19,-13-8 15,13 8-7,-19 2-11,10 2-1,-4 3-2,1 0 5,2 5-11,-1-1-23,0 3-9,2 2 7,1-3-26,1 4 16,3-3-24,0 2 10,2-2-18,1 0 17,2-1-17,0 0 11,3-2-16,0 1 6,1-3-19,1 0 5,3 0-19,-1-3 3,1 0-15,2-1 14,1-2-8,1 0 4,-2-1-12,2-4 26,1 1-14,-1-2 26,1-1-15,0-3 17,0 0-24,0 0 42,-1-1-10,-2-1 30,1 2-3,-1-1 29,-3 0 1,0 4 27,-8 4-6,14-12 1,-14 12-26,10-7-11,-10 7-8,0 0 4,12 0-15,-12 0-4,0 0-3,10 8 1,-10-8-14,5 6 10,-5-6-16,6 12 8,-6-12-16,9 10-22,-9-10-25,11 12-21,-4-4-26,3-1 34,4 0-14,0 3-12,7-4-79,2 2 0,1-1-42,7-1-6,3 2 1,2-2-3,1-2-17,3 1 7,0-3 26,0 1 34,0-6 35,-2 3 25,-2-4 22,-2-1 31,-2-2 30,-2-2 45,-6 1 37,-3-2 36,-1 1 55,-4-5 21,-1 1 10,-6 2 1,-1-1 21,-4 1 15,-3-1 0,-1-1-14,-2 4-10,-3-1-8,-3 1-9,-1 2-6,-2 0-16,-3 2-18,1 2-7,-2 3-9,-2 0-10,-1 4-13,-1 1-10,1 5-21,-1-2-8,2 3-12,1 0-6,3 3-8,1-2-5,3-1-6,0 1-2,4-1-5,0 0 0,3 0 3,2-11-6,1 19-1,4-10-14,0-1-18,-5-8-1,13 12-9,-4-7-2,2-1-16,1-1 4,1-1-14,-13-2-2,24-2-2,-10 2 18,-1-4-10,0-1 30,-1 2-3,1-4 16,-1 0-4,-3 0 13,-2-1-8,2 0 14,-2-1-2,-2 2 14,0 0 6,-5 7 19,9-12-3,-9 12-1,5-10-9,-5 10-3,0 0-5,0 0 3,5-7-11,-5 7 7,0 0-8,0 0 2,-1 10-3,1-10 1,0 0-4,0 15 3,0-15-6,2 10 4,-2-10-27,4 12-15,-4-12-53,9 10-23,-9-10-65,15 10-13,-15-10-60,16 5-3,-16-5-28,24 3 22,-10-3 2,0 0-27,5-2-18,1-1-34,2-2-23,1 0 23,0-2-72,-1 0-305,1-3-222</inkml:trace>
  <inkml:trace contextRef="#ctx0" brushRef="#br2" timeOffset="72621.677">6717 15859 725,'14'-18'387,"-4"-2"-37,-1 1-2,0 0 2,-2 0 0,-2 0-5,-3 3-11,1-2-10,-2 2-6,0 4 2,-1-1-30,-1 2-23,1 11-40,-1-17-20,1 17-32,-3-9 8,3 9-20,0 0 6,0 0-14,-10 7-11,6 3 15,0 1-60,1 2-8,-1 2-20,0 4-5,1-1-16,1 1 1,-1-1-20,-1 3-7,2-1-7,-1-1-5,1-1-4,-1 0-4,1-1-2,2-2 1,-2 0-30,2-15-31,0 22-28,0-22-29,3 20-43,-3-20-52,5 14-57,-5-14-47,8 8-49,-8-8-60,9 5-38,-9-5-121,0 0-599,16-3-792</inkml:trace>
  <inkml:trace contextRef="#ctx0" brushRef="#br2" timeOffset="72809.189">6465 15816 950,'-19'4'814,"5"0"-127,1-1-80,4 1-89,2 1-60,7-5-89,-7 7-70,7-7-68,7 7-37,3-4-47,4-1-20,4 1-37,5-3-59,8 1-77,6-4-45,11 0-131,2 0-155,2-6-109,-1 2-880,3-3-967</inkml:trace>
  <inkml:trace contextRef="#ctx0" brushRef="#br2" timeOffset="73768.122">8250 16024 132,'0'0'695,"0"0"-108,12-4-38,-12 4-31,8-5-12,-8 5-65,7-7-14,-7 7-61,5-8-32,-5 8-46,0 0-22,2-13-28,-2 13-26,-6-8-37,6 8-29,-15-10-30,6 6-13,-6-2-15,0 4 4,-6-1-42,1 3-8,-3 0-10,-5 0-5,-1 2-11,1 0 4,0 2-9,0 0 0,3 0-5,1 4 0,3-3-3,0 3-3,6-1 2,1 2-4,5-1 1,4 3 2,2-1-2,3-10-9,4 22-14,5-11-23,6 2-21,2 0-35,6 0-32,3 0-31,0 2-9,3-4 30,-2-1-17,1 0 30,-1-1 25,-5-2 22,0 1 18,-5-3 13,-2 0 21,-1 0 34,-4-2 41,-10-3-16,13 6 28,-13-6-7,0 0 34,0 0-13,0 0 12,-8 12-12,8-12-6,-20 4 6,7-3-3,-5 0-6,-1-1-6,-1 2 1,-2-2-9,-1 0-7,2 0-4,-1 0-8,1 0-7,2 0-6,0 0-24,2 0-50,4-2-62,13 2-65,-20 0-85,20 0-70,0 0-70,0 0-100,0 0-163,0 0-382,19 0-674</inkml:trace>
  <inkml:trace contextRef="#ctx0" brushRef="#br2" timeOffset="74452.521">8626 16137 765,'15'-6'661,"-3"-2"-56,-3 1-38,0 0-88,-3 0-21,-6 7-86,7-12-21,-7 12-53,-2-10-36,2 10-29,-7-10-21,7 10-22,-16-6-27,6 4-26,10 2-18,-27 0-18,14 1-16,-3 2-21,0 1-4,0 3-17,2 1-3,-1-1-13,2 3-1,0 0-11,4 1 3,3-1-3,-2 2-1,4 0-11,2-3 4,2-9-11,4 17 2,2-7-24,1-4-15,3 3-26,0-6-13,2 1-20,3-1-16,-1-2-3,0 0-3,1-2-1,0 0 30,3-3-9,-2 1 32,-1-2 3,-2-2 33,1 2-8,-3-3 21,1 1-21,-3-3 42,-2 0-15,-2 1 44,1 1-7,-1-1 34,-5 9-3,5-17 18,-5 17-17,1-12 2,-1 12-9,0 0 9,-3-11-25,3 11 8,0 0-9,0 0 9,0 0-13,-8 5 1,8-5-14,-2 10 10,2-10-15,-1 15 12,1-15-23,4 14 14,1-6-29,-1 1-17,-4-9-21,10 15-28,-4-8-26,4-2-5,0 1-35,1-2-7,4 0 8,1-1 0,3 0 5,1-2-29,1-2-40,2-1-38,2-1 9,1 0-17,1-3 24,2-4-43,0 0 39,1-2-8,-3-1 107,1 0-54,-3-3 30,0-2 118,-2 1 51,-4-2 66,0-2 40,-3 0 53,-4 2 16,-3 0 32,-1-2 18,-1 3 25,-3 0 17,0 2-3,-1 1 18,-3 1-24,1 2 1,-2 0-33,1 12-6,-2-20-35,2 20-9,-4-12-23,4 12 6,0 0-5,-13-2 2,13 2-7,-9 10-14,3-1-9,0 3-22,1 3-9,-1 0-9,0 5-5,1 2-23,1 0-13,1 0-10,0 3-9,0-4-4,2-1-4,0 1 4,1-1-16,0 0 9,0-2-11,1-1 1,0 0-55,3-3-12,0-1-36,-1-3-27,2 1-24,0-5-44,4 3-47,-3-5-56,3 0-17,-9-4-54,18 4-64,-18-4-25,19-1-87,-7-2-71,-2-2-412,2-1-628</inkml:trace>
  <inkml:trace contextRef="#ctx0" brushRef="#br2" timeOffset="74797.049">9141 15994 382,'-24'3'650,"-2"0"-96,3-2-61,3 3-73,2 1-64,5-2-69,3 4-31,10-7-61,-9 9-18,9-9-53,11 12-25,1-8-4,6 3-41,5-1 3,4-2-41,8-1 12,2 1-20,3-3 4,1 2-3,4-3-1,-4 0 1,1 0 18,-3-3-20,-3 2 11,-1-3 6,-6 3 37,-3-1-1,-5-1 60,-3 2-5,-1 1 20,-4-2-19,-1 1 8,-12 1-36,15 1 12,-15-1-22,10 3 3,-10-3-20,2 10-8,-2-10-7,1 14 3,-1-14-18,-2 21 6,2-21-17,-3 21 8,1-10-20,2 1 3,0-12-5,2 21-13,0-11-28,0 0-26,2-1-29,-4-9-25,9 14-31,-2-7-42,-7-7-33,15 9-32,-15-9-26,14 5-41,-14-5-48,15 0-72,-15 0-580,14-3-629</inkml:trace>
  <inkml:trace contextRef="#ctx0" brushRef="#br2" timeOffset="75100.582">9679 15891 549,'-13'2'731,"3"0"-135,10-2-53,-13 4-69,13-4-51,0 0-57,-6 12-47,6-12-60,7 8-23,-7-8-55,17 7-15,-5-4-50,-1 1 4,2-3-7,2 2 7,-2-3-11,2 0 13,-2 0 11,1 0 29,-1-1 20,-13 1-8,20-4 3,-11 0-26,-9 4-12,13-8-19,-13 8-9,7-11-15,-7 11-11,1-14-3,-1 14-27,-4-19 3,-1 9-32,-3-1 11,1-1-31,-5 0 26,-2 0-20,-1-2 10,-6 4-29,1 1 7,-2-1-45,-1 2-45,-1 1-68,0 2-83,2 1-70,1 3-103,2 2-105,2 5-69,1-3-166,3 5-604,2 1-959</inkml:trace>
  <inkml:trace contextRef="#ctx0" brushRef="#br2" timeOffset="75533.942">10246 16292 285,'0'0'719,"8"-11"-121,-8 11-26,8-15-45,-8 15-35,5-14-22,-5 14-58,4-15-36,-4 15-57,0-12-34,0 12-44,-1-13-28,1 13-37,-8-11-6,1 5-29,0 2-19,-3 0-25,-1-1-16,11 5-17,-24-2-13,11 2-8,-1 0-8,3 1-9,-3 1-5,2 3-8,2-2-1,-2 1-3,5 2-2,0 1 0,7-7-3,-5 17-3,5-17-1,5 19-8,2-7-9,6 2-16,2 2-17,4-2-13,3 2-9,1-2-3,1-1 11,-6-1 11,1-2 9,-2 1 7,-5-4 6,0 2 12,-2-3 14,-3 0-6,-7-6 12,0 0 25,1 11 10,-1-11-15,-12 4 6,12-4-15,-24 1 4,9-1 3,-1-1-9,-1-2-1,-3 2 7,1-2-8,0 0-33,2 0-45,1-1-61,0 1-60,4-1-71,0 1-103,3-2-93,9 5-154,-14-5-685,14 5-899</inkml:trace>
  <inkml:trace contextRef="#ctx0" brushRef="#br2" timeOffset="76367.139">10809 16247 462,'10'-4'779,"-10"4"-139,9-6-43,-9 6-81,9-6-53,-9 6-92,11-11-54,-11 11-72,17-12-20,-6 3-63,3 1-16,2-3-31,3 2-3,0-3-35,1 1-6,0-1-25,3-1-8,0-1 1,-2 1-15,0 2 9,-3-1-15,0-2 17,-3 2-2,2 1 17,-7-2-10,0 2 5,-2-1-18,-2 0 6,-2 2-12,-3-2 1,-1 12-6,-2-21 12,-2 10-13,-3 2 3,1-3-5,-5 2 3,-1 2-2,-1 0 9,1 1-14,-3 3 14,-1 0-13,3 3 17,-5 1-9,0 3 14,2 0-2,-3 4 4,1 4 3,-2 2 13,1 4 5,3 5 1,-1 1-1,2 4-14,-1 5 6,2 0-3,2 2-8,4-3-6,0 6-5,2-2-5,-2 7-5,1 4-1,0-3-1,-1 3 3,0-2 1,1 2-9,-1-2-3,1 1 4,-3 0 4,-1-1-22,1-2 15,-1-2 9,-1 0-11,2-3-4,-3-2 4,4-6-3,0-2 1,0-4-2,3-1-1,1-2-6,1-3-26,0-2-7,3-3-6,1 1-2,0-13-19,4 18-14,2-13-25,-6-5-15,18 10-16,-7-10-18,4 0-3,4-3-5,1 0-12,2-3-5,2-2 21,4-4 23,-1 0 23,-1-5 20,-2 0 22,-2 1 14,-2-6 12,-1 2 28,-3-5-12,-2 2 9,-8-1 2,-1 0 5,-5 1 1,-4-4 3,-4-3 7,-11-4-1,-2 1 11,-5 1 7,-10-6 3,-2 4 13,4 5 3,-1 1-6,0 2 6,2 4-7,3 0-10,4 4-9,3 2 6,5 4-8,5 0-19,4 2-10,5 1-13,4 9-15,7-14-19,5 6-31,9 1-27,6 4-47,13-1-25,12 0-33,7 2 7,3 0 11,14 1 49,0 2 26,0 1 62,-13 0 28,-5 1 61,-4-1 12,-4 1 37,-13-2 20,-7 1 38,-3 2 30,-10-2 14,0 1 20,-6 0 14,-11-3-9,14 9 5,-14-9 6,-1 11-27,1-11-11,-10 16-16,5-6-23,-3-1-18,0 1-16,-1 1-15,0 2 0,3-1-19,-1-2-7,1 1-8,4-1-6,0 1-13,2-11-6,0 15-10,3-6-31,3-1-36,1-2-32,2 0-54,1-1-54,1-1-47,2-2-62,1-1-64,0-1-92,1-1-124,2-4-325,-3 0-486</inkml:trace>
  <inkml:trace contextRef="#ctx0" brushRef="#br2" timeOffset="76648.379">11391 16032 9,'-11'2'729,"11"-2"-124,0 0-62,0 0-37,0 0-93,0 0-26,9 4-66,-9-4-1,19 0-60,-19 0 9,25-1-23,-12 0-11,-1-1-13,2 0-7,-3 0-8,-1-1-9,-10 3-19,17-6-27,-17 6-22,12-9-22,-12 9-23,5-11-15,-5 11-13,-2-10-13,2 10-11,-10-10-4,10 10-9,-14-9-5,14 9-9,-18-6-35,18 6-30,-20-1-50,20 1-42,-22 4-103,22-4-57,-19 7-122,9 0-86,3 2-163,2-1-605,2 4-891</inkml:trace>
  <inkml:trace contextRef="#ctx0" brushRef="#br2" timeOffset="77272.545">11704 16463 294,'0'0'770,"15"-1"-132,-15 1-46,17-5-75,-8 0-60,3-2-59,0-1-52,-1-1-42,-1 0-44,1-3-20,0 2-26,-1-1-21,0-2-19,-1 1-13,-1 0-19,-2 4-16,-2-3-23,0 3-12,0-1-27,-4 9-4,3-13-18,-3 13-5,0 0-12,-5-12-1,5 12-11,0 0 4,-15-1-11,15 1 7,-16 5-8,4 1 3,1 1-6,-2 3 0,-3 2-1,3 2 1,-1-2-2,1 4-2,1 0-1,2 1 1,2-3-2,2 1 0,-1-1-2,5 1-2,1-1 1,2-2-5,0-1-5,5 3-10,-2-5-6,5 2-5,-1-2 12,3-1-12,1 0 13,-1-2-5,3-2 13,1 1-6,2-2 7,-4-1 2,3-2 8,1-1 2,4-1-4,-3-2 3,0 0 3,3-4 5,-1 0 15,-1-4 0,0 0 10,1-4 1,-2 0 7,0-3 8,-4-2 6,-1 4 7,-2-4-5,-2 1 7,-3 2-3,0 2-2,-4-1-8,2 0-11,-6 2-7,0 0 4,0 1-15,-4 0-6,0 1-1,-3 4 0,-1-1-9,-1 1 0,-1 4 6,1 1 14,-1 1-24,1 2-5,11 1-29,-23 4-13,14 2-26,3 1-20,-2 2-30,4 4-32,4 2-21,0 2-17,5 2-16,2 3-21,4-1 1,-2 4 5,2-1 32,2 0 40,1 0 36,0 1 33,0-1 31,1-3 53,-5-3 62,-1-2 50,-1-1 63,-3-3 28,-2-1 24,0-1 4,-3-10 10,-2 15-15,2-15-30,-9 12-31,9-12-31,-14 7-24,3-4-26,11-3-8,-23 3-39,23-3-38,-25-1-63,13-3-97,0 2-86,0-2-124,0-2-127,2-1-79,-1 2-869,2 0-1061</inkml:trace>
  <inkml:trace contextRef="#ctx0" brushRef="#br2" timeOffset="78088.619">13225 16220 606,'0'0'923,"0"0"-154,2-9-90,-2 9-51,0 0-49,1-12-89,-1 12-77,0 0-92,0 0-62,0 0-52,0 0-23,0 0-7,-3 9-48,-1 1-17,1 0-34,1 2-13,-1 0-7,1 2-11,-2 1-2,4-3-10,0 2-10,0-1-54,2-2-37,0 3-33,3-3-37,0-1-47,4 0-79,-1-1-52,3-1-83,-1-3-75,1-1-28,1-2-181,-1 1-477,-11-3-773</inkml:trace>
  <inkml:trace contextRef="#ctx0" brushRef="#br2" timeOffset="78416.733">13092 16036 622,'-11'2'568,"2"1"-78,9-3-31,-11 7-51,11-7-55,0 0-31,-5 10-39,5-10 2,0 0-47,16 8-6,-16-8-45,20 4-8,-8-1-47,3-3 43,3 0-7,0-3-9,2 2-24,-1-2-6,-2 0-4,0-1-6,-2 0 0,1 0-5,-5 0-2,-2 0-13,2-1-14,-4-2-14,-7 7-15,11-9-6,-11 9-15,2-10-7,-2 10-5,0 0-6,-9-11-2,9 11-8,-11-1 1,11 1-10,-20 0-26,20 0-33,-23 5-32,12 0-53,-2 2-50,-1 0-74,3 1-75,-1 3-80,1-1-59,3 3-170,3 1-577,0-1-840</inkml:trace>
  <inkml:trace contextRef="#ctx0" brushRef="#br2" timeOffset="79010.466">13602 16307 246,'0'0'953,"0"0"-199,0 0-83,0-15-62,0 15-96,0 0-87,0 0-104,-4-9-61,4 9-56,0 0-35,0 0-27,-4 9-30,4-9-15,-2 13-21,2-13-13,-1 17-13,1-17-10,0 21-11,0-21-4,0 20-5,1-8-6,-1-12-1,0 17-4,0-17-5,2 15-3,-2-15-1,0 12-1,0-12 0,0 0 2,2 14-3,-2-14 1,0 0 6,0 0-6,0 0-2,0 0 1,6-8 0,-6 8 0,5-14-1,-1 5 2,3-6-5,-2 4 6,3-4 2,1-1 9,1 0-11,3 0 7,-2 3-9,3-1 11,-3 4-8,3 0 6,-1 3-10,3 2 15,-3 1-12,1 3 13,-1 2-7,0 1 4,1 2 1,-1 4 1,-1-2-5,-1 3 5,-2 0-5,2 3-14,-2-2 18,-4 1-9,1-2 1,0 2 1,-4-3-5,2 2 1,-4-10 3,5 16-1,-5-16-1,2 12-1,-2-12 0,0 0 1,0 15-2,0-15-5,0 0 4,0 0 1,-7 4-3,7-4-1,0 0 3,-10-8 0,10 8 0,-2-12 1,2 12 0,-2-16 3,2 4-3,4 0 4,-1-3 10,2 1 18,1 0 3,1-1 13,0 2-2,2 2 9,0-1-6,2 0-1,1 3-6,-2 1 7,1 1 11,1 3-2,1 3 11,-13 1 1,25 0 37,-14 5-16,3-1 18,-3 6-27,3 0 3,-5 0-44,3 1 13,-4 2-33,-1 0 18,1 2-27,-3-1 6,-1-1-87,3 2-42,-4-1-58,-1-2-62,2 3-92,1-3-90,-3-2-122,2 2-95,-1 0-159,1-2-498,-1 1-890</inkml:trace>
  <inkml:trace contextRef="#ctx0" brushRef="#br2" timeOffset="80918.183">14446 16424 104,'0'0'924,"0"0"-175,-3-12-65,3 12-60,0 0-33,-2-10-71,2 10-72,0 0-75,0 0-52,0 0-1,0 0 6,0 0-4,0 0-50,-2 18-40,2-2-19,0 1-26,-2 2-27,1 6-21,0 2-30,-5 3-18,2 4-14,0 2-8,-3 3-19,1 0-17,0-4 0,-1-1-12,1 0-1,2-2-30,-1 0-49,-3-3-25,5-5-76,-2 0-43,1-2-77,2-3-74,0-4-64,-1-1-92,3-1-67,0-13-50,-2 19-192,2-19-414,0 0-844</inkml:trace>
  <inkml:trace contextRef="#ctx0" brushRef="#br2" timeOffset="81182.584">14349 16370 832,'8'-29'631,"1"0"-119,6 0-47,-1 4-45,7-2-27,-1 7-65,3 2-17,4 2-54,1 2-3,2 6-56,-1 3 15,2 3-29,-5 2-5,1 4-36,-1 3-18,-4 1-21,-3 4-17,-3 0-7,-5 2-11,-3 0-9,-3-1 0,-3 0-4,-4 0-13,-4 2-7,-2-1-6,-5 1-6,-3-2-4,-2-1-9,-4 2 1,0-4-10,4 0-27,-3-3-35,-1 0-39,2-2-47,5 1-47,1-5-71,2 4-76,12-5-90,-18 2-48,18-2-218,0 0-367,0 0-681</inkml:trace>
  <inkml:trace contextRef="#ctx0" brushRef="#br2" timeOffset="81604.454">14914 16109 315,'11'-13'801,"-3"2"-157,1-1-7,0 2-25,-3 0-52,1 1-53,-2 3-89,-1-2-82,-4 8-71,9-8-43,-9 8-27,0 0-8,0 0-22,0 0-17,0 15-14,-4-7-5,-1 5-20,2-1-13,-1 5 8,1 0-23,-2 3-8,2 1-20,0 0-4,-1 0-9,2-2-5,2 0-15,2 1-1,2-1 0,0-2-7,3 2-12,1-3-32,3-1-37,-1 0-25,2-3-25,1-4-25,0 1-19,3-4-20,-1 1-13,-1-2-11,1-4-8,2 0 26,-3-3 37,1 1 28,1-3 23,-1-2 23,0-2 17,-1 1 14,-3-3 25,0 0 37,-1 1 16,-2-2 46,-2 4-23,-3-1 62,-3 9-11,8-12 16,-8 12-18,0 0 0,0-13-12,0 13 7,0 0-8,-8 5-7,8-5-10,-8 11-2,8-11-10,-6 17-9,2-8-9,3 3-10,-3-4 2,2 4-12,2-12-7,0 21-4,2-10-2,2-1-14,-2-1-23,2 0-38,1 1-57,3-4-43,0 2-56,1-3-63,-2 0-46,2-1-68,-9-4-38,21 5-146,-21-5-570,19-2-766</inkml:trace>
  <inkml:trace contextRef="#ctx0" brushRef="#br2" timeOffset="81932.565">15244 16069 52,'-13'0'730,"13"0"-156,-22 1-58,22-1-31,-13 3-58,13-3-33,0 0-65,-7 9-19,7-9-68,0 0-4,11 8-53,-11-8-3,20 6-29,-8-3 12,4 0-23,1-3 11,0 0-26,1 0 1,0 0-16,-4-2 13,2 0 6,-3-1-3,-1-2-18,1 2-12,-6-3-18,0-2-9,0 1-9,-7 7-15,4-15-3,-4 15-13,-4-15-8,-3 8-5,-1-1-3,-2 0-6,-3 3-3,-1 1-4,-1 1-2,-1 2 0,0 2-10,2 2-30,-4 1-36,4 1-29,-3 4-54,7 0-48,1 3-79,1-2-65,3 3-71,4 1-34,3 0-118,2 1-127,6 2-315,3 2-624</inkml:trace>
  <inkml:trace contextRef="#ctx0" brushRef="#br2" timeOffset="82323.672">15780 16368 802,'6'-7'671,"-6"7"-56,3-16-100,-3 16-12,-6-18-49,1 10-39,-5-1-44,-1 2-48,0 1-42,-3 2-29,1 2-32,-1 2-36,-1 1-13,-2 4-29,2 0-21,0 3-7,2 1-29,-3 2-13,5 3-15,2-2-13,1 1-9,3 1-4,3 1-7,2-2-7,1 0-2,3 1-3,3 1-10,2-2-25,2 0-27,2-1-21,3-1-18,2-2-15,-2 0-10,2-3-14,0 0-15,-1-2-18,2-3-8,-1-1-10,2 0 13,-2-1 36,0-3 9,-1-2 25,-2-1 11,0-1 27,-1-5 4,0 1 17,-2-2 17,-4 0 41,-2 1 16,2-1 24,-5-1 26,1 3 6,-1 2 5,-3 10-6,2-17-11,-2 17-11,0 0-6,-1-13 7,1 13-9,0 0-10,0 0-8,0 0-11,-4 13-6,4-13 7,2 13-17,-2-13 0,3 14-8,-3-14-9,8 15-24,-2-6-21,-6-9-24,12 12-31,-12-12-38,12 10-46,-12-10-28,12 8-59,-12-8-55,13 4-78,-13-4-52,14 0-602,-14 0-674</inkml:trace>
  <inkml:trace contextRef="#ctx0" brushRef="#br2" timeOffset="82612.767">15903 16063 65,'-15'-2'752,"2"0"-161,13 2-76,-22 0-61,22 0-70,-14 4-32,14-4-40,-9 4-8,9-4-49,0 0-7,0 0-51,3 14-3,-3-14-40,10 5 2,-10-5-29,13 2 9,-13-2-16,15 0 4,-15 0-8,14-1 17,-14 1-20,14-2 9,-14 2-7,11-8-17,-11 8-7,5-11-7,-5 11-15,1-11-14,-1 11-11,-5-12-6,5 12-12,-11-13-9,11 13-4,-15-9-5,6 5-1,9 4-14,-19-2-30,19 2-40,-18 2-60,8 2-88,2 1-47,8-5-87,-10 15-64,7-7-53,3-8-72,2 21-725,2-8-881</inkml:trace>
  <inkml:trace contextRef="#ctx0" brushRef="#br2" timeOffset="82890.682">16294 16150 74,'4'-8'913,"0"-1"-183,-4 9-36,2-12-119,-2 12-53,0 0-89,-4-13-53,4 13-74,0 0-37,0 0-28,-17 4-16,12 3-26,-3 5-5,0-1-20,-2 6-14,2 1-15,1 2-10,-1 2-12,2-1-29,1 3-2,-1-2-24,2 2-4,2-2-21,1-1-1,-1 1-8,2-4-9,2 1-11,0 0 9,1-2-14,-1-2 4,2 1-11,0-4 7,2 0-26,1-1-33,-1-2-32,1-2-53,0-1-67,2-2-64,-9-4-85,19 5-104,-19-5-99,22-2-60,-22 2-751,23-8-967</inkml:trace>
  <inkml:trace contextRef="#ctx0" brushRef="#br2" timeOffset="83074.169">15996 16188 19,'-23'-6'979,"7"3"-247,-1 1-82,6 1-50,11 1-86,0 0-61,-16 3-83,16-3-65,10 4-69,1 2-34,3 0-51,9 0-19,6 1-37,3 1-7,8 3-29,3-1-14,1 1-40,2-1-50,-2 1-38,2-2-58,-2-1-58,-1-2-63,-1 2-74,-6-1-50,-1-2-152,-4 3-605,0-2-758</inkml:trace>
  <inkml:trace contextRef="#ctx0" brushRef="#br2" timeOffset="84866.847">1666 16612 628,'0'0'703,"-3"-15"-80,3 15-68,-4-14-78,-3 7-52,7 7-33,-9-11-66,2 4-37,7 7-63,-16-6-42,16 6-20,-19 0-22,7 2-24,-3 2-23,1 4-20,-2 2-2,1 4-8,-1 0-12,2 3-9,1 0 11,2 3-27,1-2 15,1 3-30,3-2-1,0 2-3,3-3-1,3 1 1,3-2-5,3 0 4,3-1-3,2 0-6,5-4-18,0 0-13,4-3-29,4-1-19,0-3-22,3-3-5,-3-2-15,4-2 2,0-1-17,-1-1 14,4-4-1,-8 3-16,2-3 21,-4-1 31,-2 0 10,0-3 16,-6 4 12,0-1 10,-4-1 10,-3 3 32,-6 7-16,5-14 7,-5 14 10,0 0 5,-2-8 1,2 8 7,0 0 7,-13 8 12,5 1-11,2 1 4,1 4 10,-2-1-10,3 3-3,0-1-9,1 1 9,6 1-12,0-3 11,2 1-5,3-2 6,6 1-20,0-1 4,5-3 0,0-2-11,4-2 51,4-2-54,0-4-7,1 0 10,-1-1 0,1-4 9,-1-3 13,0 1-15,-4-1 25,-2-3 4,-3 0 19,-1-1 23,-4-2 5,-3-1 3,-2 1 16,-4-2-3,-3 0-3,-2 3-7,-3-3 16,-4 2-30,-6-1 14,1 3-29,-5-1 11,0 4-30,-2 0 16,-2 3-22,-2 1 6,5 1-27,-3 4 16,-2 0-27,4 3 16,-1 1-44,-3 1-30,3 3-63,2 1-75,4 1-103,2-1-75,3 3-87,3-1-128,2-1-632,5 1-828</inkml:trace>
  <inkml:trace contextRef="#ctx0" brushRef="#br2" timeOffset="85582.862">2354 16909 32,'0'0'980,"0"0"-208,0 0-99,-3-11-118,3 11-88,0 0-85,0 0-60,-10 5-66,10-5-48,-7 14-29,3-4-18,0 0-31,-1 1-14,3 0-35,-2 0-14,4 2-17,-1 1 0,1-3-14,0-11-9,1 23-9,3-13-7,1-1 5,0 0-20,0-2-11,3-1-21,0-1 7,3-2-8,-11-3 2,21 1-3,-8-2-2,-1-2 1,3-2 3,-1-1 5,3-1 8,-2-3-1,1-2 7,-2 0 8,0-1-1,-3-1-1,0-1 27,-3 2 28,0 1 27,-1 0 16,-2 3 39,0 1 0,-2-1-13,-3 9-23,7-12-39,-7 12 8,0 0-27,0 0 10,0 0-28,0 0 14,0 0-18,5 9 17,-5-9-20,1 15 8,-1-15-21,3 17 27,-1-7-47,-2-10 3,8 18-41,-3-9-10,0-2-36,2-1-13,2 2-2,1-1 17,3-2 14,3-1 14,1-1 3,2 0 16,3-1 2,1-4 25,4-1 40,2 0-40,3-5-3,0-1 16,0-2 13,5-4 2,-4-1 13,-2-2 20,-7 2 31,-2-1 16,-3 2 21,-5 0 24,0 1 26,-5 2 19,-3 0-8,-2 3-24,-4 9-14,0-17 1,0 17-4,-7-13-8,7 13-7,-16-8-4,3 7-11,2 2-7,-2 2-18,0 1-9,0 0-9,1 2-7,0 3-11,1-1-2,2 2-10,2 2 0,4-1-1,0 0-25,4 1 17,2 0-34,2 1 21,4 1-51,1-2 4,3 3-27,0-4 15,2 1-14,-3-2 36,2 1-15,-3-3 29,2 1-7,-3-3 41,-2 2-32,-2-1 56,-6-7-26,14 9 32,-14-9 1,5 8 32,-5-8-22,0 0 5,0 0-24,-4 12 55,4-12-40,0 0 26,-15 6-43,15-6 15,-14 3-10,14-3 11,-19 2-39,19-2 18,-22 3-80,9-3-40,2 1-104,-3-1-88,2 1-135,1 0-159,-3 1-143,0 0-718,0 1-1064</inkml:trace>
  <inkml:trace contextRef="#ctx0" brushRef="#br2" timeOffset="86076.495">3609 16762 425,'0'0'758,"-2"-13"-114,2 13-25,-2-12-39,2 12-27,0-13-44,0 13-33,-1-10-63,1 10 6,-2-12-27,2 12-44,0 0-62,-4-12-65,4 12-32,0 0-44,-13 3-11,7 3-18,-1 3-5,-2 4-3,2 6-3,-1 1-2,2 2-13,-2 2-10,3 1-13,2 0-13,2 0-5,1 2 2,0-3-11,3 2-15,2-2-8,2-2-5,2 0-4,3 1-3,3-2-7,-2-4-23,3-2-29,1-2-34,2-2-40,2-1-91,-2-3-28,0-2-65,-1-4-28,4 2 15,-3-3-82,-1-3-36,-2 2-36,0-3 6,-2-3-5,-4 0-49,0-3-79,-2 1-335,-4 0-516</inkml:trace>
  <inkml:trace contextRef="#ctx0" brushRef="#br2" timeOffset="86248.368">3512 16886 494,'-15'0'636,"2"-3"-83,13 3-44,-18 0-86,18 0-61,-13-2-59,13 2-21,0 0-46,0 0-19,0 0-54,0 0-11,0 0-48,0 0-15,17 5-27,0-5-6,4 0-30,5 0-43,3 0-63,2 0-56,2 0-83,7 0-101,-2-3-13,-2 3-173,1 0-450,-4 3-543</inkml:trace>
  <inkml:trace contextRef="#ctx0" brushRef="#br2" timeOffset="87186.599">3904 16915 530,'-13'-2'790,"13"2"-98,-17-1-77,17 1-97,-14-2-57,14 2 205,-9-6-439,9 6-46,0 0-35,14-4-25,-14 4-25,27 4-17,-8 1-4,4-1-10,0 5-11,6 0-7,0 3-16,-4 0 0,1-1-10,-6 1-2,-2 0-9,-2-3 4,-4 4-19,-3-2 28,0-1-31,-5 0 4,-4-10-15,1 17 13,-5-7-11,-1-3 9,-3 0-5,-1 0 5,-1-1 1,-4-1 4,3-1 4,-2-1 15,0-1-8,0-2 29,13 0 7,-25 0 21,12-2 4,3-1 36,10 3-21,-18-8 14,10 3-33,3-2 3,1-2-32,4 9 10,-1-17-29,1 17 15,8-18-11,-2 9-4,5-1-16,1 1-17,5-1-12,-1 1-26,7 1-25,1-1-41,2 1-46,1 2-31,4 0-42,-1 0 0,2 0-32,-4 3-25,2-1 33,1 3 33,8-5 55,-2 6-4,1 0 13,0 0 21,-2-1 39,-4 1 14,-2 0 40,-2 0 22,-2-1 52,-3 1 33,14-1 191,-21 1-59,-3 0 35,1-3 42,-14 3-59,18-2-36,-18 2 5,11-4 11,-11 4-11,0 0-9,0 0-6,0 0-9,-12-4-7,12 4 5,-21 3-7,3 0-4,-3 4-10,-1 0-11,-5 1-30,0 4 20,-1 0-50,0 1 10,1 0-38,3 0 22,2 1-37,3 1 19,2-3-28,3 0 18,4 0-29,1-2 11,5 1-31,4-11-9,0 15-42,0-15-5,13 15-45,-3-11-34,3 1-23,5-1-13,1-3-6,2 2 18,2-6 0,3 3 34,0-4 4,1 1 34,3-4 14,-4-1 27,0 1 4,0-5 23,-4 3 9,-3-2 29,-1-2 18,-1 3 45,-4-3 25,-1 2 36,-3-2 28,0 3 14,-2-1 20,-1 2 5,-2 0-10,-4 9-3,5-14-5,-5 14-12,0 0-27,0-14-5,0 14-15,0 0 4,0 0-12,0 0-13,-9 7-8,9-7-13,-8 17 34,8-17-58,-2 14-12,2-14-24,0 17-4,0-17-34,4 17-32,-4-17-46,9 17-10,-3-10-47,0 1-15,1-2-17,3 1-24,-1-2 16,1 1-13,2-3-34,-1 3 15,1-4-13,2 1-24,-3-1 13,3-1 11,-14-1 33,23-1 35,-10-1 29,-13 2 35,20-5 28,-20 5 31,16-9 44,-8 4 10,-8 5 37,12-12 29,-5 6 19,-7 6 23,9-13 15,-9 13 23,6-10 5,-6 10 16,6-7-17,-6 7 5,0 0-34,7-5 0,-7 5-18,0 0 2,0 0-15,0 0-13,4 12-5,-4-12-17,0 0-13,1 14-7,-1-14 2,1 12-14,-1-12-20,3 13-17,-3-13-34,4 10-17,-4-10-51,6 11-30,-6-11-37,9 6-38,-9-6-30,9 5-30,-9-5-12,14 0-66,-14 0-99,14-1-304,-14 1-288</inkml:trace>
  <inkml:trace contextRef="#ctx0" brushRef="#br2" timeOffset="87483.465">5120 16813 437,'-17'-2'610,"4"0"-66,-1 2-50,14 0-36,-20 4-46,8-2-35,12-2-39,-15 9-38,15-9-32,-10 8-31,10-8-32,-1 11-21,1-11-25,7 9-37,-7-9-22,14 8-19,-3-6-12,1 2-16,1-4-7,1 3-1,0-3 6,1 0-1,0-3 25,0 2 19,-4-2 30,0 1 8,-1-2 9,-10 4-5,16-14 93,-16 14-136,3-12 3,-3 12-8,-6-15 17,-1 8-35,-1 1 2,-2 0-28,-1-1 32,-2 0-56,2 2 8,-1 2-20,-1-1 9,2 1-19,-2 2-26,2 0-68,11 1-61,-22 4-58,12-1-104,10-3-78,-16 8-139,7 0-79,4 0-233,5-8-442,-8 13-894</inkml:trace>
  <inkml:trace contextRef="#ctx0" brushRef="#br2" timeOffset="87967.821">5443 17002 334,'0'0'720,"4"-8"-96,-4 8-43,0 0-64,1-13-25,-1 13-63,0 0-33,0-13-36,0 13-51,0 0-43,0 0-46,3-14-46,-3 14-31,0 0-29,0 0-17,0 0-7,0 0 3,2 11 2,-2-11-21,3 17 3,-2-6-26,0 0-3,-1 4-29,2-3 15,-2 0-25,1 0 16,-1 0-20,0 1 15,0-13-19,-1 22 17,1-22-22,0 18 18,0-18-19,-2 17 21,2-17-21,-1 12 24,1-12-24,0 0 20,-3 11-25,3-11 18,0 0-23,0 0 21,0 0-18,0 0 19,-6-8-20,6 8 25,0-12-24,0 12 20,5-20-16,-1 9 21,0-2-23,1-1 20,3 1-5,1-1 3,1-1-3,1 0 3,3 1 1,2 2 11,0 0 11,1 5 25,0 0 30,-1 2-1,2 1 43,0 3-17,-3 1 17,4 1-22,-2 3 13,0 1-18,-2 0-9,0 4-30,-2-1-2,14 13 30,-17-9-57,-2 0-8,-3 1-2,0-1-10,-1 0-10,-1 0-42,-2 0-53,1 0-87,-2-12-70,3 22-87,-3-22-81,2 17-116,-2-17-102,3 17-58,-3-17-797,3 14-1117</inkml:trace>
  <inkml:trace contextRef="#ctx0" brushRef="#br2" timeOffset="88234.192">6164 16899 805,'2'-16'791,"2"4"-42,-1 2-69,-1-2-44,2 3-81,-4 9-98,3-14-78,-3 14-68,3-11-26,-3 11-7,0 0-22,0 0 10,0 0-71,0 0 2,-5 15-19,3-5-31,-1-1-25,1 4-16,-1 0-18,1 3-12,-1 1-14,-1-1-14,2 4-7,-2-3-9,1 2-8,-1 0-4,1 1 0,0-2-4,1 0-31,-2 1-32,1 0-40,1-3-62,0 2-76,1-2-52,-2-1-71,2-2-84,0-1-112,-2 0-76,1 1-169,-3-4-573,5-9-962</inkml:trace>
  <inkml:trace contextRef="#ctx0" brushRef="#br2" timeOffset="88695.03">5772 17062 363,'0'0'657,"0"0"-123,3-14-33,-3 14-58,16-11-64,-5 7-62,4-1-35,2 1-39,7-1-2,4 1-35,6 0-34,3 0-42,0-1-32,4 2-12,3-1-16,4-1-3,45-4 46,-47 4-65,0-1 0,-9 2-6,0-1-6,-1 0 2,-4-2 24,-8 2 16,0 2 10,-1-4 7,-5 3 17,-4-2 17,-1 2-3,0-3-2,-5 2-21,-8 5-15,9-10-16,-9 10-5,0 0 5,-2-12-6,2 12-1,-9-8-5,9 8-12,-11-5 7,11 5-22,-17-2-3,17 2-3,-14 3-7,4 1-2,10-4-5,-14 9-15,9-1 19,-1 1-10,2-1-2,1 4 0,2-2-10,1 2-15,1 0-14,2 0-20,1 1-11,2 2-30,0-2 16,2 0-13,0 0 17,2 0-14,0-1 18,3 2 0,-4-3 25,0-1 0,0 1 20,-2-3-8,0-1 21,-2 1 8,0-2 20,-5-6 19,5 12 0,-5-12 33,3 9 12,-3-9 8,0 0 10,-4 12-26,4-12-9,0 0-8,-8 8-11,8-8-9,0 0-8,-13 3-9,13-3-42,0 0-99,-18-2-98,11-3-154,7 5-232,-21-8-318,11-1-445,-3 0-973</inkml:trace>
  <inkml:trace contextRef="#ctx0" brushRef="#br2" timeOffset="88913.87">7066 16980 1540,'0'0'1323,"0"0"-181,0 0-81,0 0-62,0 0-147,0 0-159,-10-4-129,10 4-547,0 0-17,0 0 0,0 0 0,0 0 0,0 0 0,0 0 0,0 0 0,0 0 0,3-12 0,-3 12-854,0 0-360,0 0-716,0 0-1662</inkml:trace>
</inkml:ink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FA7A5-CA7A-416D-965C-58864CE18E84}" type="datetimeFigureOut">
              <a:rPr lang="en-IN" smtClean="0"/>
              <a:t>19-03-2022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F2D4AB-0D58-4745-A0B1-9FD9D42799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511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F2D4AB-0D58-4745-A0B1-9FD9D427998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665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FC857-5807-4D8D-8D08-4732486E5B4A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99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E6E9-6616-4D35-95F4-D340E58D3122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7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6E79-E4FB-4BE6-B27C-D63C483ABDFE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155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91BC1-AB2F-48C1-994F-896A9A3A63E1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22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8578F-9255-46D5-AEAA-14EDBC5ED13B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84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0F594-05EC-477C-B4CE-49C987506117}" type="datetime1">
              <a:rPr lang="en-IN" smtClean="0"/>
              <a:t>19-03-2022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75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83E6-9DAA-4F6F-ACFA-287614F12BD3}" type="datetime1">
              <a:rPr lang="en-IN" smtClean="0"/>
              <a:t>19-03-2022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873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A8B08-A0E6-495B-8CB9-480F7AC38157}" type="datetime1">
              <a:rPr lang="en-IN" smtClean="0"/>
              <a:t>19-03-2022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2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5A31-6949-4534-9E09-E51827376562}" type="datetime1">
              <a:rPr lang="en-IN" smtClean="0"/>
              <a:t>19-03-2022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73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497F-1DBF-4D1A-BD2A-E0F8943B70C2}" type="datetime1">
              <a:rPr lang="en-IN" smtClean="0"/>
              <a:t>19-03-2022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24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E2E90-6284-4DE9-B2B2-EF9169003EC2}" type="datetime1">
              <a:rPr lang="en-IN" smtClean="0"/>
              <a:t>19-03-2022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85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4CB97-26B8-4EE2-B7FE-165638613C7F}" type="datetime1">
              <a:rPr lang="en-IN" smtClean="0"/>
              <a:t>19-03-2022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469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5" Type="http://schemas.openxmlformats.org/officeDocument/2006/relationships/customXml" Target="../ink/ink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7" Type="http://schemas.openxmlformats.org/officeDocument/2006/relationships/image" Target="../media/image2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6.xml"/><Relationship Id="rId5" Type="http://schemas.openxmlformats.org/officeDocument/2006/relationships/image" Target="../media/image19.emf"/><Relationship Id="rId4" Type="http://schemas.openxmlformats.org/officeDocument/2006/relationships/customXml" Target="../ink/ink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0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customXml" Target="../ink/ink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customXml" Target="../ink/ink3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3" Type="http://schemas.openxmlformats.org/officeDocument/2006/relationships/image" Target="../media/image30.emf"/><Relationship Id="rId7" Type="http://schemas.openxmlformats.org/officeDocument/2006/relationships/image" Target="../media/image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../media/image4.emf"/><Relationship Id="rId4" Type="http://schemas.openxmlformats.org/officeDocument/2006/relationships/customXml" Target="../ink/ink6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13" Type="http://schemas.openxmlformats.org/officeDocument/2006/relationships/image" Target="../media/image11.emf"/><Relationship Id="rId3" Type="http://schemas.openxmlformats.org/officeDocument/2006/relationships/image" Target="../media/image60.emf"/><Relationship Id="rId7" Type="http://schemas.openxmlformats.org/officeDocument/2006/relationships/image" Target="../media/image8.emf"/><Relationship Id="rId12" Type="http://schemas.openxmlformats.org/officeDocument/2006/relationships/customXml" Target="../ink/ink15.xml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.xml"/><Relationship Id="rId11" Type="http://schemas.openxmlformats.org/officeDocument/2006/relationships/image" Target="../media/image10.emf"/><Relationship Id="rId5" Type="http://schemas.openxmlformats.org/officeDocument/2006/relationships/image" Target="../media/image7.emf"/><Relationship Id="rId15" Type="http://schemas.openxmlformats.org/officeDocument/2006/relationships/image" Target="../media/image12.emf"/><Relationship Id="rId10" Type="http://schemas.openxmlformats.org/officeDocument/2006/relationships/customXml" Target="../ink/ink14.xml"/><Relationship Id="rId4" Type="http://schemas.openxmlformats.org/officeDocument/2006/relationships/customXml" Target="../ink/ink11.xml"/><Relationship Id="rId9" Type="http://schemas.openxmlformats.org/officeDocument/2006/relationships/image" Target="../media/image9.emf"/><Relationship Id="rId14" Type="http://schemas.openxmlformats.org/officeDocument/2006/relationships/customXml" Target="../ink/ink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.xml"/><Relationship Id="rId5" Type="http://schemas.openxmlformats.org/officeDocument/2006/relationships/image" Target="../media/image16.emf"/><Relationship Id="rId4" Type="http://schemas.openxmlformats.org/officeDocument/2006/relationships/customXml" Target="../ink/ink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</a:t>
            </a:fld>
            <a:endParaRPr lang="en-IN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00622" y="189761"/>
            <a:ext cx="10515600" cy="862426"/>
          </a:xfrm>
        </p:spPr>
        <p:txBody>
          <a:bodyPr/>
          <a:lstStyle/>
          <a:p>
            <a:pPr algn="ctr"/>
            <a:r>
              <a:rPr lang="en-IN" b="1" dirty="0"/>
              <a:t>CSC402   </a:t>
            </a:r>
            <a:r>
              <a:rPr lang="en-IN" dirty="0"/>
              <a:t>	     </a:t>
            </a:r>
            <a:r>
              <a:rPr lang="en-IN" b="1" dirty="0"/>
              <a:t>Analysis of Algorithms </a:t>
            </a:r>
            <a:r>
              <a:rPr lang="en-IN" dirty="0"/>
              <a:t>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368280" y="1047600"/>
              <a:ext cx="11397600" cy="58024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4960" y="1031040"/>
                <a:ext cx="11414520" cy="58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9205200" y="2325600"/>
              <a:ext cx="3960" cy="1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00880" y="2321280"/>
                <a:ext cx="12240" cy="1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6518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08160" y="173160"/>
              <a:ext cx="11122920" cy="6347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160" y="158400"/>
                <a:ext cx="11135160" cy="637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93680" y="854280"/>
              <a:ext cx="289080" cy="465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0080" y="841320"/>
                <a:ext cx="309240" cy="4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702000" y="268560"/>
              <a:ext cx="10785240" cy="6091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6880" y="256680"/>
                <a:ext cx="10810800" cy="611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4815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0880" y="126360"/>
              <a:ext cx="10221480" cy="6624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4320" y="111960"/>
                <a:ext cx="10252440" cy="66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556680" y="5063760"/>
              <a:ext cx="1145880" cy="1377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4160" y="5061240"/>
                <a:ext cx="1152720" cy="138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4144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7400" y="127800"/>
              <a:ext cx="11752200" cy="461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200" y="115200"/>
                <a:ext cx="11784960" cy="46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64680" y="5332320"/>
              <a:ext cx="10016640" cy="1128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0280" y="5316120"/>
                <a:ext cx="10045800" cy="114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0076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0560" y="118800"/>
              <a:ext cx="11434320" cy="6694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40" y="103320"/>
                <a:ext cx="11464200" cy="67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500800" y="1222560"/>
              <a:ext cx="5094000" cy="5534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84240" y="1218960"/>
                <a:ext cx="5127480" cy="554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1028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14</a:t>
            </a:fld>
            <a:endParaRPr lang="en-I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0370562"/>
              </p:ext>
            </p:extLst>
          </p:nvPr>
        </p:nvGraphicFramePr>
        <p:xfrm>
          <a:off x="868606" y="1094704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49428"/>
              </p:ext>
            </p:extLst>
          </p:nvPr>
        </p:nvGraphicFramePr>
        <p:xfrm>
          <a:off x="3699812" y="1105436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023622"/>
              </p:ext>
            </p:extLst>
          </p:nvPr>
        </p:nvGraphicFramePr>
        <p:xfrm>
          <a:off x="6522432" y="1107583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280709"/>
              </p:ext>
            </p:extLst>
          </p:nvPr>
        </p:nvGraphicFramePr>
        <p:xfrm>
          <a:off x="9267422" y="1118315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615385"/>
              </p:ext>
            </p:extLst>
          </p:nvPr>
        </p:nvGraphicFramePr>
        <p:xfrm>
          <a:off x="930854" y="3140298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551993"/>
              </p:ext>
            </p:extLst>
          </p:nvPr>
        </p:nvGraphicFramePr>
        <p:xfrm>
          <a:off x="3762060" y="3151030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007154"/>
              </p:ext>
            </p:extLst>
          </p:nvPr>
        </p:nvGraphicFramePr>
        <p:xfrm>
          <a:off x="6584680" y="3153177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13582"/>
              </p:ext>
            </p:extLst>
          </p:nvPr>
        </p:nvGraphicFramePr>
        <p:xfrm>
          <a:off x="9329670" y="3163909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064103"/>
              </p:ext>
            </p:extLst>
          </p:nvPr>
        </p:nvGraphicFramePr>
        <p:xfrm>
          <a:off x="3609659" y="5149403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698495"/>
              </p:ext>
            </p:extLst>
          </p:nvPr>
        </p:nvGraphicFramePr>
        <p:xfrm>
          <a:off x="6440865" y="5160135"/>
          <a:ext cx="2411212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2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28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3201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1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5360" y="99720"/>
              <a:ext cx="11415960" cy="6744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200" y="85320"/>
                <a:ext cx="11441160" cy="677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0742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15</a:t>
            </a:fld>
            <a:endParaRPr lang="en-I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159273"/>
              </p:ext>
            </p:extLst>
          </p:nvPr>
        </p:nvGraphicFramePr>
        <p:xfrm>
          <a:off x="512293" y="1241886"/>
          <a:ext cx="5321840" cy="51144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3930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126629"/>
              </p:ext>
            </p:extLst>
          </p:nvPr>
        </p:nvGraphicFramePr>
        <p:xfrm>
          <a:off x="6279882" y="1241886"/>
          <a:ext cx="5321840" cy="51144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652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6523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3930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930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57680" y="89280"/>
              <a:ext cx="11330280" cy="6226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000" y="76680"/>
                <a:ext cx="11347920" cy="625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4814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2960" y="124920"/>
              <a:ext cx="11887200" cy="6710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280" y="109440"/>
                <a:ext cx="11904480" cy="67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37960" y="1079640"/>
              <a:ext cx="10952640" cy="5740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3920" y="1069920"/>
                <a:ext cx="10979280" cy="576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470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97680" y="269280"/>
              <a:ext cx="5687640" cy="552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960" y="254520"/>
                <a:ext cx="5713920" cy="58032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093351"/>
              </p:ext>
            </p:extLst>
          </p:nvPr>
        </p:nvGraphicFramePr>
        <p:xfrm>
          <a:off x="860023" y="2073499"/>
          <a:ext cx="6867304" cy="36863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84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5841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607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0798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00400" y="474120"/>
              <a:ext cx="11292480" cy="633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1760" y="460080"/>
                <a:ext cx="11317680" cy="63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59E67DE-16E9-41DC-AF6D-5718F2E46F74}"/>
                  </a:ext>
                </a:extLst>
              </p14:cNvPr>
              <p14:cNvContentPartPr/>
              <p14:nvPr/>
            </p14:nvContentPartPr>
            <p14:xfrm>
              <a:off x="8245217" y="1741598"/>
              <a:ext cx="1800" cy="43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59E67DE-16E9-41DC-AF6D-5718F2E46F7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36217" y="1732958"/>
                <a:ext cx="194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0167989-93F0-4F8D-9E16-68E494644459}"/>
                  </a:ext>
                </a:extLst>
              </p14:cNvPr>
              <p14:cNvContentPartPr/>
              <p14:nvPr/>
            </p14:nvContentPartPr>
            <p14:xfrm>
              <a:off x="8197337" y="1773278"/>
              <a:ext cx="5400" cy="79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0167989-93F0-4F8D-9E16-68E49464445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88697" y="1764278"/>
                <a:ext cx="23040" cy="2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0087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6080" y="95400"/>
              <a:ext cx="11470320" cy="6754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440" y="80640"/>
                <a:ext cx="11495880" cy="678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0987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498720" y="503280"/>
              <a:ext cx="1159560" cy="38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83240" y="486720"/>
                <a:ext cx="118980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4641480" y="438480"/>
              <a:ext cx="462960" cy="230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26000" y="433080"/>
                <a:ext cx="49500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3545280" y="471600"/>
              <a:ext cx="425520" cy="165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2320" y="468360"/>
                <a:ext cx="446040" cy="3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/>
              <p14:cNvContentPartPr/>
              <p14:nvPr/>
            </p14:nvContentPartPr>
            <p14:xfrm>
              <a:off x="1613160" y="489240"/>
              <a:ext cx="946440" cy="24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97680" y="480600"/>
                <a:ext cx="9766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336600" y="95400"/>
              <a:ext cx="7746480" cy="648936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1560" y="80640"/>
                <a:ext cx="7768080" cy="65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9" name="Ink 48"/>
              <p14:cNvContentPartPr/>
              <p14:nvPr/>
            </p14:nvContentPartPr>
            <p14:xfrm>
              <a:off x="5754600" y="5988960"/>
              <a:ext cx="511560" cy="277560"/>
            </p14:xfrm>
          </p:contentPart>
        </mc:Choice>
        <mc:Fallback xmlns="">
          <p:pic>
            <p:nvPicPr>
              <p:cNvPr id="49" name="Ink 4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747400" y="5976000"/>
                <a:ext cx="53424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0" name="Ink 49"/>
              <p14:cNvContentPartPr/>
              <p14:nvPr/>
            </p14:nvContentPartPr>
            <p14:xfrm>
              <a:off x="5876280" y="937800"/>
              <a:ext cx="72360" cy="586440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61880" y="924480"/>
                <a:ext cx="98280" cy="589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835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50920" y="83160"/>
              <a:ext cx="11127960" cy="602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800" y="72360"/>
                <a:ext cx="11159640" cy="604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3923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1360" y="132120"/>
              <a:ext cx="11513880" cy="6470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4800" y="116640"/>
                <a:ext cx="11546280" cy="650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984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8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0600" y="133920"/>
              <a:ext cx="11464920" cy="6720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40" y="120240"/>
                <a:ext cx="11498040" cy="67474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256698"/>
              </p:ext>
            </p:extLst>
          </p:nvPr>
        </p:nvGraphicFramePr>
        <p:xfrm>
          <a:off x="7647187" y="3193960"/>
          <a:ext cx="3093792" cy="23954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73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3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3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3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98867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867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867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867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336080" y="2862000"/>
              <a:ext cx="3130560" cy="25858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29960" y="2845080"/>
                <a:ext cx="3153240" cy="261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7733880" y="1844280"/>
              <a:ext cx="4322880" cy="3513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19120" y="1830960"/>
                <a:ext cx="4348440" cy="353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6139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25240" y="0"/>
              <a:ext cx="11658960" cy="6844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9400" y="-3600"/>
                <a:ext cx="11691000" cy="68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76080" y="1643400"/>
              <a:ext cx="11368440" cy="5064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5280" y="1630800"/>
                <a:ext cx="11382840" cy="508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0315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D6E3DAFFA634399F43219E6E13476" ma:contentTypeVersion="12" ma:contentTypeDescription="Create a new document." ma:contentTypeScope="" ma:versionID="020f814d85ef60f6f68769d23cbecdbc">
  <xsd:schema xmlns:xsd="http://www.w3.org/2001/XMLSchema" xmlns:xs="http://www.w3.org/2001/XMLSchema" xmlns:p="http://schemas.microsoft.com/office/2006/metadata/properties" xmlns:ns2="5fb7722c-9859-4d2f-b323-ff4ef04582c5" xmlns:ns3="6e7a5210-3617-43c3-9dd2-779176d406c1" targetNamespace="http://schemas.microsoft.com/office/2006/metadata/properties" ma:root="true" ma:fieldsID="f397a2dc4c262984008521165a0ea10f" ns2:_="" ns3:_="">
    <xsd:import namespace="5fb7722c-9859-4d2f-b323-ff4ef04582c5"/>
    <xsd:import namespace="6e7a5210-3617-43c3-9dd2-779176d406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b7722c-9859-4d2f-b323-ff4ef04582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a5210-3617-43c3-9dd2-779176d406c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62623F-B3DC-4C24-9B8C-1B3CFAFA30FF}"/>
</file>

<file path=customXml/itemProps2.xml><?xml version="1.0" encoding="utf-8"?>
<ds:datastoreItem xmlns:ds="http://schemas.openxmlformats.org/officeDocument/2006/customXml" ds:itemID="{D9D2C55A-8E2A-4454-87E6-772A650D448A}"/>
</file>

<file path=customXml/itemProps3.xml><?xml version="1.0" encoding="utf-8"?>
<ds:datastoreItem xmlns:ds="http://schemas.openxmlformats.org/officeDocument/2006/customXml" ds:itemID="{1A7E6FF6-D12F-413D-A48C-F107DA7C1691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3553</TotalTime>
  <Words>23</Words>
  <Application>Microsoft Office PowerPoint</Application>
  <PresentationFormat>Widescreen</PresentationFormat>
  <Paragraphs>17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CSC402         Analysis of Algorithms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Darakshan Khan</cp:lastModifiedBy>
  <cp:revision>130</cp:revision>
  <dcterms:created xsi:type="dcterms:W3CDTF">2021-02-06T15:07:15Z</dcterms:created>
  <dcterms:modified xsi:type="dcterms:W3CDTF">2022-03-19T04:30:59Z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0x010100678D6E3DAFFA634399F43219E6E13476</vt:lpwstr>
  </property>
</Properties>
</file>

<file path=docProps/thumbnail.jpeg>
</file>